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4"/>
    <p:sldMasterId id="2147483673" r:id="rId5"/>
    <p:sldMasterId id="2147483686" r:id="rId6"/>
    <p:sldMasterId id="2147483699" r:id="rId7"/>
  </p:sldMasterIdLst>
  <p:notesMasterIdLst>
    <p:notesMasterId r:id="rId21"/>
  </p:notesMasterIdLst>
  <p:handoutMasterIdLst>
    <p:handoutMasterId r:id="rId22"/>
  </p:handoutMasterIdLst>
  <p:sldIdLst>
    <p:sldId id="260" r:id="rId8"/>
    <p:sldId id="941" r:id="rId9"/>
    <p:sldId id="893" r:id="rId10"/>
    <p:sldId id="952" r:id="rId11"/>
    <p:sldId id="924" r:id="rId12"/>
    <p:sldId id="914" r:id="rId13"/>
    <p:sldId id="916" r:id="rId14"/>
    <p:sldId id="943" r:id="rId15"/>
    <p:sldId id="917" r:id="rId16"/>
    <p:sldId id="953" r:id="rId17"/>
    <p:sldId id="937" r:id="rId18"/>
    <p:sldId id="904" r:id="rId19"/>
    <p:sldId id="267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FA15787-3092-E001-4BE3-6FDA91442FB3}" name="Muisers, dr. ir. J.J.M. (José)" initials="M(" userId="S::jose.muisers@rvo.nl::e4526932-18f9-4b3c-8f9c-8a60c6642f20" providerId="AD"/>
  <p188:author id="{EB33848E-4D4D-0976-F51F-27B0B78DF4D7}" name="Jansen, A. (Aafke)" initials="J(" userId="S::aafke.jansen@rvo.nl::14b541bb-5bd0-40b4-90c4-d742954a1f83" providerId="AD"/>
  <p188:author id="{842096E1-99DE-505D-75CE-46BA57EBD135}" name="Klerks, K.Z. (Kiki)" initials="KK(" userId="S::kiki.klerks@rvo.nl::ca5293b4-587c-4217-98cc-0c34d503abce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leonora Chelazzi" initials="EC" lastIdx="1" clrIdx="0">
    <p:extLst>
      <p:ext uri="{19B8F6BF-5375-455C-9EA6-DF929625EA0E}">
        <p15:presenceInfo xmlns:p15="http://schemas.microsoft.com/office/powerpoint/2012/main" userId="04dfc6dc7ff1390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4F9D"/>
    <a:srgbClr val="3F6188"/>
    <a:srgbClr val="00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94"/>
    <p:restoredTop sz="70100" autoAdjust="0"/>
  </p:normalViewPr>
  <p:slideViewPr>
    <p:cSldViewPr snapToGrid="0" showGuides="1">
      <p:cViewPr varScale="1">
        <p:scale>
          <a:sx n="126" d="100"/>
          <a:sy n="126" d="100"/>
        </p:scale>
        <p:origin x="1488" y="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commentAuthors" Target="commentAuthors.xml"/><Relationship Id="rId28" Type="http://schemas.microsoft.com/office/2018/10/relationships/authors" Target="author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774E60-73A8-4F77-8D79-AF60602B4C2E}" type="datetimeFigureOut">
              <a:rPr lang="it-IT" smtClean="0"/>
              <a:pPr/>
              <a:t>05/12/23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C6C8D6-8CB1-449F-9BC1-1AC16FCC4F0B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20386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BF43A7-9D22-4E6C-A0CD-84D980CC8C40}" type="datetimeFigureOut">
              <a:rPr lang="it-IT" smtClean="0"/>
              <a:pPr/>
              <a:t>05/12/23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698F06-5799-4E47-A790-F0672F46741C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36472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What I would like to talk about is the progress made</a:t>
            </a:r>
            <a:r>
              <a:rPr lang="en-US" baseline="0"/>
              <a:t> so far in the IA report.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698F06-5799-4E47-A790-F0672F46741C}" type="slidenum">
              <a:rPr lang="it-IT" smtClean="0"/>
              <a:pPr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43931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698F06-5799-4E47-A790-F0672F46741C}" type="slidenum">
              <a:rPr lang="it-IT" smtClean="0"/>
              <a:pPr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10397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698F06-5799-4E47-A790-F0672F46741C}" type="slidenum">
              <a:rPr lang="it-IT" smtClean="0"/>
              <a:pPr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466361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Template to collect country market/supply chain info: sourcing, producing (techniques), uptake SAF </a:t>
            </a:r>
          </a:p>
          <a:p>
            <a:r>
              <a:rPr lang="en-US">
                <a:cs typeface="Calibri"/>
              </a:rPr>
              <a:t>Up to HVO plant: </a:t>
            </a:r>
            <a:r>
              <a:rPr lang="en-US"/>
              <a:t>results relate to biofuels in general</a:t>
            </a:r>
            <a:r>
              <a:rPr lang="en-US">
                <a:cs typeface="Calibri"/>
              </a:rPr>
              <a:t>; from that point on they become aviation specific 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698F06-5799-4E47-A790-F0672F46741C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7044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698F06-5799-4E47-A790-F0672F46741C}" type="slidenum">
              <a:rPr lang="it-IT" smtClean="0"/>
              <a:pPr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287832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501649-886C-4324-AD4C-E61C88D47728}" type="slidenum">
              <a:rPr kumimoji="0" lang="nl-NL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nl-NL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30205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698F06-5799-4E47-A790-F0672F46741C}" type="slidenum">
              <a:rPr lang="it-IT" smtClean="0"/>
              <a:pPr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728760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4.jpe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4.jpe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grpSp>
        <p:nvGrpSpPr>
          <p:cNvPr id="10" name="Group 7"/>
          <p:cNvGrpSpPr/>
          <p:nvPr userDrawn="1"/>
        </p:nvGrpSpPr>
        <p:grpSpPr>
          <a:xfrm>
            <a:off x="0" y="6164052"/>
            <a:ext cx="9144000" cy="769197"/>
            <a:chOff x="0" y="0"/>
            <a:chExt cx="6858000" cy="576898"/>
          </a:xfrm>
        </p:grpSpPr>
        <p:pic>
          <p:nvPicPr>
            <p:cNvPr id="11" name="Picture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3509963" cy="576897"/>
            </a:xfrm>
            <a:prstGeom prst="rect">
              <a:avLst/>
            </a:prstGeom>
          </p:spPr>
        </p:pic>
        <p:sp>
          <p:nvSpPr>
            <p:cNvPr id="12" name="Rectangle 9"/>
            <p:cNvSpPr/>
            <p:nvPr userDrawn="1"/>
          </p:nvSpPr>
          <p:spPr>
            <a:xfrm>
              <a:off x="3362325" y="0"/>
              <a:ext cx="3495675" cy="576898"/>
            </a:xfrm>
            <a:prstGeom prst="rect">
              <a:avLst/>
            </a:prstGeom>
            <a:solidFill>
              <a:srgbClr val="004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13" name="Immagine 12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7" t="7057" r="15192" b="13643"/>
          <a:stretch/>
        </p:blipFill>
        <p:spPr>
          <a:xfrm>
            <a:off x="231729" y="276432"/>
            <a:ext cx="1679133" cy="1393748"/>
          </a:xfrm>
          <a:prstGeom prst="rect">
            <a:avLst/>
          </a:prstGeom>
        </p:spPr>
      </p:pic>
      <p:sp>
        <p:nvSpPr>
          <p:cNvPr id="19" name="Segnaposto testo 18"/>
          <p:cNvSpPr>
            <a:spLocks noGrp="1"/>
          </p:cNvSpPr>
          <p:nvPr>
            <p:ph type="body" sz="quarter" idx="11" hasCustomPrompt="1"/>
          </p:nvPr>
        </p:nvSpPr>
        <p:spPr>
          <a:xfrm>
            <a:off x="3902925" y="2260593"/>
            <a:ext cx="5073650" cy="8107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1">
                <a:solidFill>
                  <a:srgbClr val="0A4F9D"/>
                </a:solidFill>
              </a:defRPr>
            </a:lvl1pPr>
          </a:lstStyle>
          <a:p>
            <a:pPr lvl="0"/>
            <a:r>
              <a:rPr lang="it-IT"/>
              <a:t>Presentation Title</a:t>
            </a:r>
          </a:p>
        </p:txBody>
      </p:sp>
      <p:sp>
        <p:nvSpPr>
          <p:cNvPr id="21" name="Segnaposto testo 20"/>
          <p:cNvSpPr>
            <a:spLocks noGrp="1"/>
          </p:cNvSpPr>
          <p:nvPr>
            <p:ph type="body" sz="quarter" idx="12" hasCustomPrompt="1"/>
          </p:nvPr>
        </p:nvSpPr>
        <p:spPr>
          <a:xfrm>
            <a:off x="3902925" y="3155036"/>
            <a:ext cx="5073650" cy="63332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0A4F9D"/>
                </a:solidFill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sp>
        <p:nvSpPr>
          <p:cNvPr id="22" name="Segnaposto testo 20"/>
          <p:cNvSpPr>
            <a:spLocks noGrp="1"/>
          </p:cNvSpPr>
          <p:nvPr>
            <p:ph type="body" sz="quarter" idx="13" hasCustomPrompt="1"/>
          </p:nvPr>
        </p:nvSpPr>
        <p:spPr>
          <a:xfrm>
            <a:off x="3902925" y="3874294"/>
            <a:ext cx="5073650" cy="6568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it-IT" err="1"/>
              <a:t>Presenter</a:t>
            </a:r>
            <a:r>
              <a:rPr lang="it-IT"/>
              <a:t> </a:t>
            </a:r>
            <a:r>
              <a:rPr lang="it-IT" err="1"/>
              <a:t>Name</a:t>
            </a:r>
            <a:r>
              <a:rPr lang="it-IT"/>
              <a:t>, </a:t>
            </a:r>
            <a:r>
              <a:rPr lang="it-IT" err="1"/>
              <a:t>Affiliation</a:t>
            </a:r>
            <a:endParaRPr lang="it-IT"/>
          </a:p>
        </p:txBody>
      </p:sp>
      <p:sp>
        <p:nvSpPr>
          <p:cNvPr id="23" name="Segnaposto testo 20"/>
          <p:cNvSpPr>
            <a:spLocks noGrp="1"/>
          </p:cNvSpPr>
          <p:nvPr>
            <p:ph type="body" sz="quarter" idx="14" hasCustomPrompt="1"/>
          </p:nvPr>
        </p:nvSpPr>
        <p:spPr>
          <a:xfrm>
            <a:off x="3902925" y="4634147"/>
            <a:ext cx="5073650" cy="3574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it-IT"/>
              <a:t>Location, Date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sz="quarter" idx="15"/>
          </p:nvPr>
        </p:nvSpPr>
        <p:spPr>
          <a:xfrm>
            <a:off x="231729" y="2247671"/>
            <a:ext cx="3519063" cy="2760343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C233B38C-F685-4E92-B1DD-BE9EB1387C58}"/>
              </a:ext>
            </a:extLst>
          </p:cNvPr>
          <p:cNvSpPr txBox="1"/>
          <p:nvPr userDrawn="1"/>
        </p:nvSpPr>
        <p:spPr>
          <a:xfrm>
            <a:off x="231729" y="5729349"/>
            <a:ext cx="87448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" i="1" kern="120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The IEA </a:t>
            </a:r>
            <a:r>
              <a:rPr lang="it-IT" sz="800" i="1" kern="120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Bioenergy</a:t>
            </a:r>
            <a:r>
              <a:rPr lang="it-IT" sz="800" i="1" kern="120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Technology Collaboration </a:t>
            </a:r>
            <a:r>
              <a:rPr lang="it-IT" sz="800" i="1" kern="120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Programme</a:t>
            </a:r>
            <a:r>
              <a:rPr lang="it-IT" sz="800" i="1" kern="120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(TCP) </a:t>
            </a:r>
            <a:r>
              <a:rPr lang="it-IT" sz="800" i="1" kern="120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is</a:t>
            </a:r>
            <a:r>
              <a:rPr lang="it-IT" sz="800" i="1" kern="120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organised</a:t>
            </a:r>
            <a:r>
              <a:rPr lang="it-IT" sz="800" i="1" kern="120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under the </a:t>
            </a:r>
            <a:r>
              <a:rPr lang="it-IT" sz="800" i="1" kern="120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auspices</a:t>
            </a:r>
            <a:r>
              <a:rPr lang="it-IT" sz="800" i="1" kern="120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of the International Energy Agency (IEA) </a:t>
            </a:r>
            <a:r>
              <a:rPr lang="it-IT" sz="800" i="1" kern="120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but</a:t>
            </a:r>
            <a:r>
              <a:rPr lang="it-IT" sz="800" i="1" kern="120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is</a:t>
            </a:r>
            <a:r>
              <a:rPr lang="it-IT" sz="800" i="1" kern="120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functionally</a:t>
            </a:r>
            <a:r>
              <a:rPr lang="it-IT" sz="800" i="1" kern="120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and </a:t>
            </a:r>
            <a:r>
              <a:rPr lang="it-IT" sz="800" i="1" kern="120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legally</a:t>
            </a:r>
            <a:r>
              <a:rPr lang="it-IT" sz="800" i="1" kern="120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autonomous</a:t>
            </a:r>
            <a:r>
              <a:rPr lang="it-IT" sz="800" i="1" kern="120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. </a:t>
            </a:r>
            <a:r>
              <a:rPr lang="it-IT" sz="800" i="1" kern="120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Views</a:t>
            </a:r>
            <a:r>
              <a:rPr lang="it-IT" sz="800" i="1" kern="120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, </a:t>
            </a:r>
            <a:r>
              <a:rPr lang="it-IT" sz="800" i="1" kern="120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findings</a:t>
            </a:r>
            <a:r>
              <a:rPr lang="it-IT" sz="800" i="1" kern="120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and </a:t>
            </a:r>
            <a:r>
              <a:rPr lang="it-IT" sz="800" i="1" kern="120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publications</a:t>
            </a:r>
            <a:r>
              <a:rPr lang="it-IT" sz="800" i="1" kern="120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of the IEA </a:t>
            </a:r>
            <a:r>
              <a:rPr lang="it-IT" sz="800" i="1" kern="120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Bioenergy</a:t>
            </a:r>
            <a:r>
              <a:rPr lang="it-IT" sz="800" i="1" kern="120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TCP do </a:t>
            </a:r>
            <a:r>
              <a:rPr lang="it-IT" sz="800" i="1" kern="120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not</a:t>
            </a:r>
            <a:r>
              <a:rPr lang="it-IT" sz="800" i="1" kern="120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necessarily</a:t>
            </a:r>
            <a:r>
              <a:rPr lang="it-IT" sz="800" i="1" kern="120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represent</a:t>
            </a:r>
            <a:r>
              <a:rPr lang="it-IT" sz="800" i="1" kern="120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the </a:t>
            </a:r>
            <a:r>
              <a:rPr lang="it-IT" sz="800" i="1" kern="120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views</a:t>
            </a:r>
            <a:r>
              <a:rPr lang="it-IT" sz="800" i="1" kern="120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or policies of the IEA </a:t>
            </a:r>
            <a:r>
              <a:rPr lang="it-IT" sz="800" i="1" kern="120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Secretariat</a:t>
            </a:r>
            <a:r>
              <a:rPr lang="it-IT" sz="800" i="1" kern="120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or </a:t>
            </a:r>
            <a:r>
              <a:rPr lang="it-IT" sz="800" i="1" kern="120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its</a:t>
            </a:r>
            <a:r>
              <a:rPr lang="it-IT" sz="800" i="1" kern="120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individual</a:t>
            </a:r>
            <a:r>
              <a:rPr lang="it-IT" sz="800" i="1" kern="120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member</a:t>
            </a:r>
            <a:r>
              <a:rPr lang="it-IT" sz="800" i="1" kern="120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countries.</a:t>
            </a:r>
            <a:endParaRPr lang="it-IT" sz="800" kern="1200">
              <a:solidFill>
                <a:schemeClr val="tx1"/>
              </a:solidFill>
              <a:effectLst/>
              <a:latin typeface="Trebuchet MS" panose="020B0603020202020204" pitchFamily="34" charset="0"/>
              <a:ea typeface="+mn-ea"/>
              <a:cs typeface="+mn-cs"/>
            </a:endParaRPr>
          </a:p>
        </p:txBody>
      </p:sp>
      <p:pic>
        <p:nvPicPr>
          <p:cNvPr id="15" name="Picture 14"/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3733" y="536575"/>
            <a:ext cx="1523998" cy="83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4627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s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3">
            <a:extLst>
              <a:ext uri="{FF2B5EF4-FFF2-40B4-BE49-F238E27FC236}">
                <a16:creationId xmlns:a16="http://schemas.microsoft.com/office/drawing/2014/main" id="{A93FCEA2-C324-40E5-BE33-54E07D79FD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9987" y="1746464"/>
            <a:ext cx="7964026" cy="2470487"/>
          </a:xfrm>
          <a:prstGeom prst="rect">
            <a:avLst/>
          </a:prstGeom>
        </p:spPr>
        <p:txBody>
          <a:bodyPr/>
          <a:lstStyle>
            <a:lvl1pPr>
              <a:defRPr sz="4400">
                <a:solidFill>
                  <a:srgbClr val="0A4F9D"/>
                </a:solidFill>
              </a:defRPr>
            </a:lvl1pPr>
          </a:lstStyle>
          <a:p>
            <a:r>
              <a:rPr lang="it-IT"/>
              <a:t>Quote text </a:t>
            </a:r>
            <a:r>
              <a:rPr lang="it-IT" err="1"/>
              <a:t>goes</a:t>
            </a:r>
            <a:r>
              <a:rPr lang="it-IT"/>
              <a:t> </a:t>
            </a:r>
            <a:r>
              <a:rPr lang="it-IT" err="1"/>
              <a:t>here</a:t>
            </a:r>
            <a:br>
              <a:rPr lang="it-IT"/>
            </a:br>
            <a:r>
              <a:rPr lang="it-IT"/>
              <a:t>Quote text </a:t>
            </a:r>
            <a:r>
              <a:rPr lang="it-IT" err="1"/>
              <a:t>goes</a:t>
            </a:r>
            <a:r>
              <a:rPr lang="it-IT"/>
              <a:t> </a:t>
            </a:r>
            <a:r>
              <a:rPr lang="it-IT" err="1"/>
              <a:t>here</a:t>
            </a:r>
            <a:br>
              <a:rPr lang="it-IT"/>
            </a:br>
            <a:r>
              <a:rPr lang="it-IT"/>
              <a:t>Quote text </a:t>
            </a:r>
            <a:r>
              <a:rPr lang="it-IT" err="1"/>
              <a:t>goes</a:t>
            </a:r>
            <a:r>
              <a:rPr lang="it-IT"/>
              <a:t> </a:t>
            </a:r>
            <a:r>
              <a:rPr lang="it-IT" err="1"/>
              <a:t>here</a:t>
            </a:r>
            <a:endParaRPr lang="it-IT"/>
          </a:p>
        </p:txBody>
      </p:sp>
      <p:sp>
        <p:nvSpPr>
          <p:cNvPr id="4" name="Segnaposto testo 4">
            <a:extLst>
              <a:ext uri="{FF2B5EF4-FFF2-40B4-BE49-F238E27FC236}">
                <a16:creationId xmlns:a16="http://schemas.microsoft.com/office/drawing/2014/main" id="{CB82279F-ED13-42EF-9198-F9127CB292C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89987" y="4656751"/>
            <a:ext cx="5545137" cy="3651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defRPr>
            </a:lvl1pPr>
          </a:lstStyle>
          <a:p>
            <a:r>
              <a:rPr lang="it-IT"/>
              <a:t>Author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A7F477A7-80B9-4A9C-8620-247C8E95F7E2}"/>
              </a:ext>
            </a:extLst>
          </p:cNvPr>
          <p:cNvSpPr txBox="1"/>
          <p:nvPr userDrawn="1"/>
        </p:nvSpPr>
        <p:spPr>
          <a:xfrm>
            <a:off x="7015017" y="6409300"/>
            <a:ext cx="21289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2A23F157-B345-475B-9CA7-224C37B0A7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id="{43991460-FBE9-4570-A761-837D35685C94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/>
          </a:p>
        </p:txBody>
      </p:sp>
    </p:spTree>
    <p:extLst>
      <p:ext uri="{BB962C8B-B14F-4D97-AF65-F5344CB8AC3E}">
        <p14:creationId xmlns:p14="http://schemas.microsoft.com/office/powerpoint/2010/main" val="2925737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ple Speakers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egnaposto immagine 3">
            <a:extLst>
              <a:ext uri="{FF2B5EF4-FFF2-40B4-BE49-F238E27FC236}">
                <a16:creationId xmlns:a16="http://schemas.microsoft.com/office/drawing/2014/main" id="{476A62A8-BB1C-4691-A617-D77F9111D2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67584" y="2327877"/>
            <a:ext cx="1213203" cy="1213203"/>
          </a:xfrm>
          <a:prstGeom prst="rect">
            <a:avLst/>
          </a:prstGeom>
        </p:spPr>
      </p:sp>
      <p:sp>
        <p:nvSpPr>
          <p:cNvPr id="13" name="Segnaposto testo 4">
            <a:extLst>
              <a:ext uri="{FF2B5EF4-FFF2-40B4-BE49-F238E27FC236}">
                <a16:creationId xmlns:a16="http://schemas.microsoft.com/office/drawing/2014/main" id="{B05DF9B3-F8C5-4F6E-B937-54BB6DE7EBA8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08218" y="3730257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/>
              <a:t>NAME, SURNAME</a:t>
            </a:r>
          </a:p>
          <a:p>
            <a:endParaRPr lang="it-IT"/>
          </a:p>
        </p:txBody>
      </p:sp>
      <p:sp>
        <p:nvSpPr>
          <p:cNvPr id="14" name="Segnaposto testo 5">
            <a:extLst>
              <a:ext uri="{FF2B5EF4-FFF2-40B4-BE49-F238E27FC236}">
                <a16:creationId xmlns:a16="http://schemas.microsoft.com/office/drawing/2014/main" id="{1E549EA2-CD89-4C08-9C10-B713616E08A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8218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/>
              <a:t>Title, </a:t>
            </a:r>
            <a:r>
              <a:rPr lang="it-IT" err="1"/>
              <a:t>Organisation</a:t>
            </a:r>
            <a:endParaRPr lang="it-IT"/>
          </a:p>
          <a:p>
            <a:endParaRPr lang="it-IT"/>
          </a:p>
        </p:txBody>
      </p:sp>
      <p:sp>
        <p:nvSpPr>
          <p:cNvPr id="15" name="Segnaposto testo 6">
            <a:extLst>
              <a:ext uri="{FF2B5EF4-FFF2-40B4-BE49-F238E27FC236}">
                <a16:creationId xmlns:a16="http://schemas.microsoft.com/office/drawing/2014/main" id="{117C5121-84BE-40DB-BF2F-5B831FBEE7A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8218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/>
              <a:t>Click to </a:t>
            </a:r>
            <a:r>
              <a:rPr lang="it-IT" err="1"/>
              <a:t>edit</a:t>
            </a:r>
            <a:r>
              <a:rPr lang="it-IT"/>
              <a:t> text</a:t>
            </a:r>
          </a:p>
          <a:p>
            <a:endParaRPr lang="it-IT"/>
          </a:p>
        </p:txBody>
      </p:sp>
      <p:sp>
        <p:nvSpPr>
          <p:cNvPr id="17" name="Segnaposto immagine 8">
            <a:extLst>
              <a:ext uri="{FF2B5EF4-FFF2-40B4-BE49-F238E27FC236}">
                <a16:creationId xmlns:a16="http://schemas.microsoft.com/office/drawing/2014/main" id="{9D46459E-54B3-4ECD-AB14-2843BCC7F5E5}"/>
              </a:ext>
            </a:extLst>
          </p:cNvPr>
          <p:cNvSpPr>
            <a:spLocks noGrp="1"/>
          </p:cNvSpPr>
          <p:nvPr>
            <p:ph type="pic" idx="48"/>
          </p:nvPr>
        </p:nvSpPr>
        <p:spPr>
          <a:xfrm>
            <a:off x="2380794" y="2327877"/>
            <a:ext cx="1213203" cy="1213203"/>
          </a:xfrm>
          <a:prstGeom prst="rect">
            <a:avLst/>
          </a:prstGeom>
        </p:spPr>
      </p:sp>
      <p:sp>
        <p:nvSpPr>
          <p:cNvPr id="18" name="Segnaposto testo 9">
            <a:extLst>
              <a:ext uri="{FF2B5EF4-FFF2-40B4-BE49-F238E27FC236}">
                <a16:creationId xmlns:a16="http://schemas.microsoft.com/office/drawing/2014/main" id="{555C3172-E8F0-4477-B564-F12CE45E5909}"/>
              </a:ext>
            </a:extLst>
          </p:cNvPr>
          <p:cNvSpPr>
            <a:spLocks noGrp="1"/>
          </p:cNvSpPr>
          <p:nvPr>
            <p:ph type="body" sz="half" idx="49" hasCustomPrompt="1"/>
          </p:nvPr>
        </p:nvSpPr>
        <p:spPr>
          <a:xfrm>
            <a:off x="2221428" y="3730257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/>
              <a:t>NAME, SURNAME</a:t>
            </a:r>
          </a:p>
          <a:p>
            <a:endParaRPr lang="it-IT"/>
          </a:p>
        </p:txBody>
      </p:sp>
      <p:sp>
        <p:nvSpPr>
          <p:cNvPr id="19" name="Segnaposto testo 10">
            <a:extLst>
              <a:ext uri="{FF2B5EF4-FFF2-40B4-BE49-F238E27FC236}">
                <a16:creationId xmlns:a16="http://schemas.microsoft.com/office/drawing/2014/main" id="{0CAE3EF3-8423-4769-BB95-020D916984BF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2221428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/>
              <a:t>Title, </a:t>
            </a:r>
            <a:r>
              <a:rPr lang="it-IT" err="1"/>
              <a:t>Organisation</a:t>
            </a:r>
            <a:endParaRPr lang="it-IT"/>
          </a:p>
          <a:p>
            <a:endParaRPr lang="it-IT"/>
          </a:p>
        </p:txBody>
      </p:sp>
      <p:sp>
        <p:nvSpPr>
          <p:cNvPr id="20" name="Segnaposto testo 11">
            <a:extLst>
              <a:ext uri="{FF2B5EF4-FFF2-40B4-BE49-F238E27FC236}">
                <a16:creationId xmlns:a16="http://schemas.microsoft.com/office/drawing/2014/main" id="{82503BD3-1671-4D57-82CF-45BDDDB1623A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2221428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/>
              <a:t>Click to </a:t>
            </a:r>
            <a:r>
              <a:rPr lang="it-IT" err="1"/>
              <a:t>edit</a:t>
            </a:r>
            <a:r>
              <a:rPr lang="it-IT"/>
              <a:t> text</a:t>
            </a:r>
          </a:p>
          <a:p>
            <a:endParaRPr lang="it-IT"/>
          </a:p>
        </p:txBody>
      </p:sp>
      <p:sp>
        <p:nvSpPr>
          <p:cNvPr id="21" name="Segnaposto immagine 12">
            <a:extLst>
              <a:ext uri="{FF2B5EF4-FFF2-40B4-BE49-F238E27FC236}">
                <a16:creationId xmlns:a16="http://schemas.microsoft.com/office/drawing/2014/main" id="{937F2D98-FF53-4516-AC93-1CB129D9786B}"/>
              </a:ext>
            </a:extLst>
          </p:cNvPr>
          <p:cNvSpPr>
            <a:spLocks noGrp="1"/>
          </p:cNvSpPr>
          <p:nvPr>
            <p:ph type="pic" idx="53"/>
          </p:nvPr>
        </p:nvSpPr>
        <p:spPr>
          <a:xfrm>
            <a:off x="3986569" y="2327877"/>
            <a:ext cx="1213203" cy="1213203"/>
          </a:xfrm>
          <a:prstGeom prst="rect">
            <a:avLst/>
          </a:prstGeom>
        </p:spPr>
      </p:sp>
      <p:sp>
        <p:nvSpPr>
          <p:cNvPr id="22" name="Segnaposto testo 13">
            <a:extLst>
              <a:ext uri="{FF2B5EF4-FFF2-40B4-BE49-F238E27FC236}">
                <a16:creationId xmlns:a16="http://schemas.microsoft.com/office/drawing/2014/main" id="{8924AC5B-17DF-4EFB-9217-01F96C1D6831}"/>
              </a:ext>
            </a:extLst>
          </p:cNvPr>
          <p:cNvSpPr>
            <a:spLocks noGrp="1"/>
          </p:cNvSpPr>
          <p:nvPr>
            <p:ph type="body" sz="half" idx="54" hasCustomPrompt="1"/>
          </p:nvPr>
        </p:nvSpPr>
        <p:spPr>
          <a:xfrm>
            <a:off x="3827203" y="3730257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/>
              <a:t>NAME, SURNAME</a:t>
            </a:r>
          </a:p>
          <a:p>
            <a:endParaRPr lang="it-IT"/>
          </a:p>
        </p:txBody>
      </p:sp>
      <p:sp>
        <p:nvSpPr>
          <p:cNvPr id="23" name="Segnaposto testo 14">
            <a:extLst>
              <a:ext uri="{FF2B5EF4-FFF2-40B4-BE49-F238E27FC236}">
                <a16:creationId xmlns:a16="http://schemas.microsoft.com/office/drawing/2014/main" id="{C94AA38A-0DD2-4B4F-8AF8-D2AA144CA09C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3827203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/>
              <a:t>Title, </a:t>
            </a:r>
            <a:r>
              <a:rPr lang="it-IT" err="1"/>
              <a:t>Organisation</a:t>
            </a:r>
            <a:endParaRPr lang="it-IT"/>
          </a:p>
          <a:p>
            <a:endParaRPr lang="it-IT"/>
          </a:p>
        </p:txBody>
      </p:sp>
      <p:sp>
        <p:nvSpPr>
          <p:cNvPr id="24" name="Segnaposto testo 15">
            <a:extLst>
              <a:ext uri="{FF2B5EF4-FFF2-40B4-BE49-F238E27FC236}">
                <a16:creationId xmlns:a16="http://schemas.microsoft.com/office/drawing/2014/main" id="{A46FA64C-8858-40EF-B180-94DF7A027E39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3827203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/>
              <a:t>Click to </a:t>
            </a:r>
            <a:r>
              <a:rPr lang="it-IT" err="1"/>
              <a:t>edit</a:t>
            </a:r>
            <a:r>
              <a:rPr lang="it-IT"/>
              <a:t> text</a:t>
            </a:r>
          </a:p>
          <a:p>
            <a:endParaRPr lang="it-IT"/>
          </a:p>
        </p:txBody>
      </p:sp>
      <p:sp>
        <p:nvSpPr>
          <p:cNvPr id="25" name="Segnaposto immagine 16">
            <a:extLst>
              <a:ext uri="{FF2B5EF4-FFF2-40B4-BE49-F238E27FC236}">
                <a16:creationId xmlns:a16="http://schemas.microsoft.com/office/drawing/2014/main" id="{C9315B0A-6DB1-415F-89C8-A12F463F7D93}"/>
              </a:ext>
            </a:extLst>
          </p:cNvPr>
          <p:cNvSpPr>
            <a:spLocks noGrp="1"/>
          </p:cNvSpPr>
          <p:nvPr>
            <p:ph type="pic" idx="58"/>
          </p:nvPr>
        </p:nvSpPr>
        <p:spPr>
          <a:xfrm>
            <a:off x="5594227" y="2327877"/>
            <a:ext cx="1213203" cy="1213203"/>
          </a:xfrm>
          <a:prstGeom prst="rect">
            <a:avLst/>
          </a:prstGeom>
        </p:spPr>
      </p:sp>
      <p:sp>
        <p:nvSpPr>
          <p:cNvPr id="26" name="Segnaposto testo 17">
            <a:extLst>
              <a:ext uri="{FF2B5EF4-FFF2-40B4-BE49-F238E27FC236}">
                <a16:creationId xmlns:a16="http://schemas.microsoft.com/office/drawing/2014/main" id="{C8A09F4F-C026-4ED0-8481-FFD1B53EA9ED}"/>
              </a:ext>
            </a:extLst>
          </p:cNvPr>
          <p:cNvSpPr>
            <a:spLocks noGrp="1"/>
          </p:cNvSpPr>
          <p:nvPr>
            <p:ph type="body" sz="half" idx="59" hasCustomPrompt="1"/>
          </p:nvPr>
        </p:nvSpPr>
        <p:spPr>
          <a:xfrm>
            <a:off x="5434861" y="3730257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/>
              <a:t>NAME, SURNAME</a:t>
            </a:r>
          </a:p>
          <a:p>
            <a:endParaRPr lang="it-IT"/>
          </a:p>
        </p:txBody>
      </p:sp>
      <p:sp>
        <p:nvSpPr>
          <p:cNvPr id="27" name="Segnaposto testo 18">
            <a:extLst>
              <a:ext uri="{FF2B5EF4-FFF2-40B4-BE49-F238E27FC236}">
                <a16:creationId xmlns:a16="http://schemas.microsoft.com/office/drawing/2014/main" id="{59E73419-B23F-4B07-B51B-08E60F8FE2E1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5434861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/>
              <a:t>Title, </a:t>
            </a:r>
            <a:r>
              <a:rPr lang="it-IT" err="1"/>
              <a:t>Organisation</a:t>
            </a:r>
            <a:endParaRPr lang="it-IT"/>
          </a:p>
          <a:p>
            <a:endParaRPr lang="it-IT"/>
          </a:p>
        </p:txBody>
      </p:sp>
      <p:sp>
        <p:nvSpPr>
          <p:cNvPr id="28" name="Segnaposto testo 19">
            <a:extLst>
              <a:ext uri="{FF2B5EF4-FFF2-40B4-BE49-F238E27FC236}">
                <a16:creationId xmlns:a16="http://schemas.microsoft.com/office/drawing/2014/main" id="{4B0564F3-E8C1-4170-82EB-EB8D16322789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5434861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/>
              <a:t>Click to </a:t>
            </a:r>
            <a:r>
              <a:rPr lang="it-IT" err="1"/>
              <a:t>edit</a:t>
            </a:r>
            <a:r>
              <a:rPr lang="it-IT"/>
              <a:t> text</a:t>
            </a:r>
          </a:p>
          <a:p>
            <a:endParaRPr lang="it-IT"/>
          </a:p>
        </p:txBody>
      </p:sp>
      <p:sp>
        <p:nvSpPr>
          <p:cNvPr id="29" name="Segnaposto immagine 20">
            <a:extLst>
              <a:ext uri="{FF2B5EF4-FFF2-40B4-BE49-F238E27FC236}">
                <a16:creationId xmlns:a16="http://schemas.microsoft.com/office/drawing/2014/main" id="{19B921F8-A4FE-4C3C-8B68-F557AFC7C255}"/>
              </a:ext>
            </a:extLst>
          </p:cNvPr>
          <p:cNvSpPr>
            <a:spLocks noGrp="1"/>
          </p:cNvSpPr>
          <p:nvPr>
            <p:ph type="pic" idx="63"/>
          </p:nvPr>
        </p:nvSpPr>
        <p:spPr>
          <a:xfrm>
            <a:off x="7207437" y="2327877"/>
            <a:ext cx="1213203" cy="1213203"/>
          </a:xfrm>
          <a:prstGeom prst="rect">
            <a:avLst/>
          </a:prstGeom>
        </p:spPr>
      </p:sp>
      <p:sp>
        <p:nvSpPr>
          <p:cNvPr id="30" name="Segnaposto testo 21">
            <a:extLst>
              <a:ext uri="{FF2B5EF4-FFF2-40B4-BE49-F238E27FC236}">
                <a16:creationId xmlns:a16="http://schemas.microsoft.com/office/drawing/2014/main" id="{9DDB6E8C-D046-478C-A434-BA06825822AA}"/>
              </a:ext>
            </a:extLst>
          </p:cNvPr>
          <p:cNvSpPr>
            <a:spLocks noGrp="1"/>
          </p:cNvSpPr>
          <p:nvPr>
            <p:ph type="body" sz="half" idx="64" hasCustomPrompt="1"/>
          </p:nvPr>
        </p:nvSpPr>
        <p:spPr>
          <a:xfrm>
            <a:off x="7048071" y="3730257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/>
              <a:t>NAME, SURNAME</a:t>
            </a:r>
          </a:p>
          <a:p>
            <a:endParaRPr lang="it-IT"/>
          </a:p>
        </p:txBody>
      </p:sp>
      <p:sp>
        <p:nvSpPr>
          <p:cNvPr id="31" name="Segnaposto testo 22">
            <a:extLst>
              <a:ext uri="{FF2B5EF4-FFF2-40B4-BE49-F238E27FC236}">
                <a16:creationId xmlns:a16="http://schemas.microsoft.com/office/drawing/2014/main" id="{C97522E0-ECCD-4AF6-9805-6B8DDDC86443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7048071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/>
              <a:t>Title, </a:t>
            </a:r>
            <a:r>
              <a:rPr lang="it-IT" err="1"/>
              <a:t>Organisation</a:t>
            </a:r>
            <a:endParaRPr lang="it-IT"/>
          </a:p>
          <a:p>
            <a:endParaRPr lang="it-IT"/>
          </a:p>
        </p:txBody>
      </p:sp>
      <p:sp>
        <p:nvSpPr>
          <p:cNvPr id="32" name="Segnaposto testo 23">
            <a:extLst>
              <a:ext uri="{FF2B5EF4-FFF2-40B4-BE49-F238E27FC236}">
                <a16:creationId xmlns:a16="http://schemas.microsoft.com/office/drawing/2014/main" id="{740023F0-B732-4838-92CE-137FD04505AB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7048071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/>
              <a:t>Click to </a:t>
            </a:r>
            <a:r>
              <a:rPr lang="it-IT" err="1"/>
              <a:t>edit</a:t>
            </a:r>
            <a:r>
              <a:rPr lang="it-IT"/>
              <a:t> text</a:t>
            </a:r>
          </a:p>
          <a:p>
            <a:endParaRPr lang="it-IT"/>
          </a:p>
        </p:txBody>
      </p:sp>
      <p:sp>
        <p:nvSpPr>
          <p:cNvPr id="39" name="CasellaDiTesto 38">
            <a:extLst>
              <a:ext uri="{FF2B5EF4-FFF2-40B4-BE49-F238E27FC236}">
                <a16:creationId xmlns:a16="http://schemas.microsoft.com/office/drawing/2014/main" id="{17643871-48E7-41AF-8534-049E373583B4}"/>
              </a:ext>
            </a:extLst>
          </p:cNvPr>
          <p:cNvSpPr txBox="1"/>
          <p:nvPr userDrawn="1"/>
        </p:nvSpPr>
        <p:spPr>
          <a:xfrm>
            <a:off x="7015017" y="6409300"/>
            <a:ext cx="21289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pic>
        <p:nvPicPr>
          <p:cNvPr id="40" name="Immagine 39">
            <a:extLst>
              <a:ext uri="{FF2B5EF4-FFF2-40B4-BE49-F238E27FC236}">
                <a16:creationId xmlns:a16="http://schemas.microsoft.com/office/drawing/2014/main" id="{7E89B362-D910-4957-9DB8-099EADC30B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41" name="Segnaposto numero diapositiva 2">
            <a:extLst>
              <a:ext uri="{FF2B5EF4-FFF2-40B4-BE49-F238E27FC236}">
                <a16:creationId xmlns:a16="http://schemas.microsoft.com/office/drawing/2014/main" id="{9729CB21-2755-4944-A07B-BA03F9F6AB97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/>
          </a:p>
        </p:txBody>
      </p:sp>
      <p:sp>
        <p:nvSpPr>
          <p:cNvPr id="33" name="Segnaposto testo 14">
            <a:extLst>
              <a:ext uri="{FF2B5EF4-FFF2-40B4-BE49-F238E27FC236}">
                <a16:creationId xmlns:a16="http://schemas.microsoft.com/office/drawing/2014/main" id="{BF027A5C-E976-4706-A669-C56BB01BFBE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/>
              <a:t>Click </a:t>
            </a:r>
            <a:r>
              <a:rPr lang="it-IT" err="1"/>
              <a:t>here</a:t>
            </a:r>
            <a:r>
              <a:rPr lang="it-IT"/>
              <a:t> to </a:t>
            </a:r>
            <a:r>
              <a:rPr lang="it-IT" err="1"/>
              <a:t>add</a:t>
            </a:r>
            <a:r>
              <a:rPr lang="it-IT"/>
              <a:t> </a:t>
            </a:r>
            <a:r>
              <a:rPr lang="it-IT" err="1"/>
              <a:t>title</a:t>
            </a:r>
            <a:r>
              <a:rPr lang="it-IT"/>
              <a:t> </a:t>
            </a:r>
            <a:br>
              <a:rPr lang="it-IT"/>
            </a:br>
            <a:r>
              <a:rPr lang="en-US"/>
              <a:t>second line</a:t>
            </a:r>
          </a:p>
        </p:txBody>
      </p:sp>
      <p:sp>
        <p:nvSpPr>
          <p:cNvPr id="35" name="Segnaposto testo 16">
            <a:extLst>
              <a:ext uri="{FF2B5EF4-FFF2-40B4-BE49-F238E27FC236}">
                <a16:creationId xmlns:a16="http://schemas.microsoft.com/office/drawing/2014/main" id="{0ED91DD8-B07C-4071-94BC-953D872650E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8218" y="1502773"/>
            <a:ext cx="7927564" cy="5451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 b="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21272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2130425"/>
            <a:ext cx="7815290" cy="1470025"/>
          </a:xfr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910" y="4071942"/>
            <a:ext cx="6400800" cy="1323972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5370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81" y="514351"/>
            <a:ext cx="8680481" cy="616050"/>
          </a:xfrm>
        </p:spPr>
        <p:txBody>
          <a:bodyPr/>
          <a:lstStyle>
            <a:lvl1pPr>
              <a:defRPr sz="3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1142984"/>
            <a:ext cx="8713788" cy="53578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18613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096330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825" y="1557338"/>
            <a:ext cx="4279900" cy="4895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3125" y="1557338"/>
            <a:ext cx="4281488" cy="4895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48547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03523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177726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66016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909295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AA6E7C1F-1E36-4907-BE30-A505C039AC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id="{DEA1B97F-D4DA-47CD-A840-9CA312ED4558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/>
          </a:p>
        </p:txBody>
      </p:sp>
      <p:sp>
        <p:nvSpPr>
          <p:cNvPr id="9" name="Segnaposto testo 16">
            <a:extLst>
              <a:ext uri="{FF2B5EF4-FFF2-40B4-BE49-F238E27FC236}">
                <a16:creationId xmlns:a16="http://schemas.microsoft.com/office/drawing/2014/main" id="{D7A1D89C-554A-45A0-81FD-5703D59D75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8218" y="1673208"/>
            <a:ext cx="7927564" cy="4023360"/>
          </a:xfrm>
          <a:prstGeom prst="rect">
            <a:avLst/>
          </a:prstGeo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b="0" i="0">
                <a:solidFill>
                  <a:srgbClr val="0A4F9D"/>
                </a:solidFill>
              </a:defRPr>
            </a:lvl1pPr>
            <a:lvl2pPr marL="800100" indent="-342900">
              <a:buFont typeface="Arial" panose="020B0604020202020204" pitchFamily="34" charset="0"/>
              <a:buChar char="•"/>
              <a:defRPr sz="2000" b="0" i="0">
                <a:solidFill>
                  <a:srgbClr val="0A4F9D"/>
                </a:solidFill>
              </a:defRPr>
            </a:lvl2pPr>
            <a:lvl3pPr>
              <a:defRPr sz="1800" b="0" i="0">
                <a:solidFill>
                  <a:srgbClr val="0A4F9D"/>
                </a:solidFill>
              </a:defRPr>
            </a:lvl3pPr>
            <a:lvl4pPr>
              <a:defRPr sz="1600" b="0" i="0">
                <a:solidFill>
                  <a:srgbClr val="0A4F9D"/>
                </a:solidFill>
              </a:defRPr>
            </a:lvl4pPr>
            <a:lvl5pPr>
              <a:defRPr b="0" i="0">
                <a:solidFill>
                  <a:srgbClr val="0A4F9D"/>
                </a:solidFill>
              </a:defRPr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</p:txBody>
      </p:sp>
      <p:sp>
        <p:nvSpPr>
          <p:cNvPr id="12" name="Segnaposto testo 14">
            <a:extLst>
              <a:ext uri="{FF2B5EF4-FFF2-40B4-BE49-F238E27FC236}">
                <a16:creationId xmlns:a16="http://schemas.microsoft.com/office/drawing/2014/main" id="{6357A908-4B8E-4163-A034-9991553C769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/>
              <a:t>Click </a:t>
            </a:r>
            <a:r>
              <a:rPr lang="it-IT" err="1"/>
              <a:t>here</a:t>
            </a:r>
            <a:r>
              <a:rPr lang="it-IT"/>
              <a:t> to </a:t>
            </a:r>
            <a:r>
              <a:rPr lang="it-IT" err="1"/>
              <a:t>add</a:t>
            </a:r>
            <a:r>
              <a:rPr lang="it-IT"/>
              <a:t> </a:t>
            </a:r>
            <a:r>
              <a:rPr lang="it-IT" err="1"/>
              <a:t>title</a:t>
            </a:r>
            <a:r>
              <a:rPr lang="it-IT"/>
              <a:t> </a:t>
            </a:r>
            <a:br>
              <a:rPr lang="it-IT"/>
            </a:br>
            <a:r>
              <a:rPr lang="en-US"/>
              <a:t>second line</a:t>
            </a:r>
          </a:p>
        </p:txBody>
      </p:sp>
      <p:pic>
        <p:nvPicPr>
          <p:cNvPr id="10" name="Picture 9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7442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577570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329693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9100" y="514350"/>
            <a:ext cx="2195513" cy="5938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80975" y="514350"/>
            <a:ext cx="6435725" cy="5938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15470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975" y="514350"/>
            <a:ext cx="8713788" cy="9366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250825" y="1557338"/>
            <a:ext cx="8713788" cy="4895850"/>
          </a:xfrm>
        </p:spPr>
        <p:txBody>
          <a:bodyPr/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9981506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2130425"/>
            <a:ext cx="7815290" cy="1470025"/>
          </a:xfr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910" y="4071942"/>
            <a:ext cx="6400800" cy="1323972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1913084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81" y="514351"/>
            <a:ext cx="8680481" cy="616050"/>
          </a:xfrm>
        </p:spPr>
        <p:txBody>
          <a:bodyPr/>
          <a:lstStyle>
            <a:lvl1pPr>
              <a:defRPr sz="3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1142984"/>
            <a:ext cx="8713788" cy="53578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8614165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1681015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825" y="1557338"/>
            <a:ext cx="4279900" cy="4895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3125" y="1557338"/>
            <a:ext cx="4281488" cy="4895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048171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6923128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864289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AA6E7C1F-1E36-4907-BE30-A505C039AC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id="{CE5F86D4-FF16-432C-A7E8-878B682BD3B6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/>
          </a:p>
        </p:txBody>
      </p:sp>
      <p:sp>
        <p:nvSpPr>
          <p:cNvPr id="10" name="Segnaposto testo 14">
            <a:extLst>
              <a:ext uri="{FF2B5EF4-FFF2-40B4-BE49-F238E27FC236}">
                <a16:creationId xmlns:a16="http://schemas.microsoft.com/office/drawing/2014/main" id="{97FB85B5-6228-404B-AD4F-E282BDF020D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/>
              <a:t>Click </a:t>
            </a:r>
            <a:r>
              <a:rPr lang="it-IT" err="1"/>
              <a:t>here</a:t>
            </a:r>
            <a:r>
              <a:rPr lang="it-IT"/>
              <a:t> to </a:t>
            </a:r>
            <a:r>
              <a:rPr lang="it-IT" err="1"/>
              <a:t>add</a:t>
            </a:r>
            <a:r>
              <a:rPr lang="it-IT"/>
              <a:t> </a:t>
            </a:r>
            <a:r>
              <a:rPr lang="it-IT" err="1"/>
              <a:t>title</a:t>
            </a:r>
            <a:r>
              <a:rPr lang="it-IT"/>
              <a:t> </a:t>
            </a:r>
            <a:br>
              <a:rPr lang="it-IT"/>
            </a:br>
            <a:r>
              <a:rPr lang="en-US"/>
              <a:t>second line</a:t>
            </a:r>
          </a:p>
        </p:txBody>
      </p:sp>
      <p:sp>
        <p:nvSpPr>
          <p:cNvPr id="9" name="Segnaposto testo 9">
            <a:extLst>
              <a:ext uri="{FF2B5EF4-FFF2-40B4-BE49-F238E27FC236}">
                <a16:creationId xmlns:a16="http://schemas.microsoft.com/office/drawing/2014/main" id="{60CFBABD-05E9-482D-806C-33F57BDA227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80157" y="1641986"/>
            <a:ext cx="3855625" cy="3909727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14" name="Segnaposto testo 9">
            <a:extLst>
              <a:ext uri="{FF2B5EF4-FFF2-40B4-BE49-F238E27FC236}">
                <a16:creationId xmlns:a16="http://schemas.microsoft.com/office/drawing/2014/main" id="{776977DB-B103-4223-B744-E3B4D67AB1B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8219" y="1641985"/>
            <a:ext cx="3855625" cy="3909727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pic>
        <p:nvPicPr>
          <p:cNvPr id="13" name="Picture 12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11520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488455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5901105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1111723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788169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9100" y="514350"/>
            <a:ext cx="2195513" cy="5938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80975" y="514350"/>
            <a:ext cx="6435725" cy="5938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3647113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975" y="514350"/>
            <a:ext cx="8713788" cy="9366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250825" y="1557338"/>
            <a:ext cx="8713788" cy="4895850"/>
          </a:xfrm>
        </p:spPr>
        <p:txBody>
          <a:bodyPr/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92996654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grpSp>
        <p:nvGrpSpPr>
          <p:cNvPr id="10" name="Group 7"/>
          <p:cNvGrpSpPr/>
          <p:nvPr userDrawn="1"/>
        </p:nvGrpSpPr>
        <p:grpSpPr>
          <a:xfrm>
            <a:off x="0" y="6164054"/>
            <a:ext cx="9144000" cy="769197"/>
            <a:chOff x="0" y="0"/>
            <a:chExt cx="6858000" cy="576898"/>
          </a:xfrm>
        </p:grpSpPr>
        <p:pic>
          <p:nvPicPr>
            <p:cNvPr id="11" name="Picture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3509963" cy="576897"/>
            </a:xfrm>
            <a:prstGeom prst="rect">
              <a:avLst/>
            </a:prstGeom>
          </p:spPr>
        </p:pic>
        <p:sp>
          <p:nvSpPr>
            <p:cNvPr id="12" name="Rectangle 9"/>
            <p:cNvSpPr/>
            <p:nvPr userDrawn="1"/>
          </p:nvSpPr>
          <p:spPr>
            <a:xfrm>
              <a:off x="3362325" y="0"/>
              <a:ext cx="3495675" cy="576898"/>
            </a:xfrm>
            <a:prstGeom prst="rect">
              <a:avLst/>
            </a:prstGeom>
            <a:solidFill>
              <a:srgbClr val="004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9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13" name="Immagine 12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7" t="7057" r="15192" b="13643"/>
          <a:stretch/>
        </p:blipFill>
        <p:spPr>
          <a:xfrm>
            <a:off x="231730" y="276432"/>
            <a:ext cx="1679133" cy="1393748"/>
          </a:xfrm>
          <a:prstGeom prst="rect">
            <a:avLst/>
          </a:prstGeom>
        </p:spPr>
      </p:pic>
      <p:sp>
        <p:nvSpPr>
          <p:cNvPr id="19" name="Segnaposto testo 18"/>
          <p:cNvSpPr>
            <a:spLocks noGrp="1"/>
          </p:cNvSpPr>
          <p:nvPr>
            <p:ph type="body" sz="quarter" idx="11" hasCustomPrompt="1"/>
          </p:nvPr>
        </p:nvSpPr>
        <p:spPr>
          <a:xfrm>
            <a:off x="3902926" y="2260593"/>
            <a:ext cx="5073650" cy="8107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00" b="1">
                <a:solidFill>
                  <a:srgbClr val="0A4F9D"/>
                </a:solidFill>
              </a:defRPr>
            </a:lvl1pPr>
          </a:lstStyle>
          <a:p>
            <a:pPr lvl="0"/>
            <a:r>
              <a:rPr lang="it-IT" dirty="0"/>
              <a:t>Presentation Title</a:t>
            </a:r>
          </a:p>
        </p:txBody>
      </p:sp>
      <p:sp>
        <p:nvSpPr>
          <p:cNvPr id="21" name="Segnaposto testo 20"/>
          <p:cNvSpPr>
            <a:spLocks noGrp="1"/>
          </p:cNvSpPr>
          <p:nvPr>
            <p:ph type="body" sz="quarter" idx="12" hasCustomPrompt="1"/>
          </p:nvPr>
        </p:nvSpPr>
        <p:spPr>
          <a:xfrm>
            <a:off x="3902926" y="3155038"/>
            <a:ext cx="5073650" cy="63332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>
                <a:solidFill>
                  <a:srgbClr val="0A4F9D"/>
                </a:solidFill>
              </a:defRPr>
            </a:lvl1pPr>
          </a:lstStyle>
          <a:p>
            <a:pPr lvl="0"/>
            <a:r>
              <a:rPr lang="it-IT" dirty="0" err="1"/>
              <a:t>Subtitle</a:t>
            </a:r>
            <a:endParaRPr lang="it-IT" dirty="0"/>
          </a:p>
        </p:txBody>
      </p:sp>
      <p:sp>
        <p:nvSpPr>
          <p:cNvPr id="22" name="Segnaposto testo 20"/>
          <p:cNvSpPr>
            <a:spLocks noGrp="1"/>
          </p:cNvSpPr>
          <p:nvPr>
            <p:ph type="body" sz="quarter" idx="13" hasCustomPrompt="1"/>
          </p:nvPr>
        </p:nvSpPr>
        <p:spPr>
          <a:xfrm>
            <a:off x="3902926" y="3874294"/>
            <a:ext cx="5073650" cy="6568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it-IT" dirty="0" err="1"/>
              <a:t>Presenter</a:t>
            </a:r>
            <a:r>
              <a:rPr lang="it-IT" dirty="0"/>
              <a:t> </a:t>
            </a:r>
            <a:r>
              <a:rPr lang="it-IT" dirty="0" err="1"/>
              <a:t>Name</a:t>
            </a:r>
            <a:r>
              <a:rPr lang="it-IT" dirty="0"/>
              <a:t>, </a:t>
            </a:r>
            <a:r>
              <a:rPr lang="it-IT" dirty="0" err="1"/>
              <a:t>Affiliation</a:t>
            </a:r>
            <a:endParaRPr lang="it-IT" dirty="0"/>
          </a:p>
        </p:txBody>
      </p:sp>
      <p:sp>
        <p:nvSpPr>
          <p:cNvPr id="23" name="Segnaposto testo 20"/>
          <p:cNvSpPr>
            <a:spLocks noGrp="1"/>
          </p:cNvSpPr>
          <p:nvPr>
            <p:ph type="body" sz="quarter" idx="14" hasCustomPrompt="1"/>
          </p:nvPr>
        </p:nvSpPr>
        <p:spPr>
          <a:xfrm>
            <a:off x="3902926" y="4634149"/>
            <a:ext cx="5073650" cy="3574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it-IT" dirty="0"/>
              <a:t>Location, Date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sz="quarter" idx="15"/>
          </p:nvPr>
        </p:nvSpPr>
        <p:spPr>
          <a:xfrm>
            <a:off x="231730" y="2247673"/>
            <a:ext cx="3519063" cy="2760343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C233B38C-F685-4E92-B1DD-BE9EB1387C58}"/>
              </a:ext>
            </a:extLst>
          </p:cNvPr>
          <p:cNvSpPr txBox="1"/>
          <p:nvPr userDrawn="1"/>
        </p:nvSpPr>
        <p:spPr>
          <a:xfrm>
            <a:off x="231730" y="5729350"/>
            <a:ext cx="87448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6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The IEA </a:t>
            </a:r>
            <a:r>
              <a:rPr lang="it-IT" sz="6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Bioenergy</a:t>
            </a:r>
            <a:r>
              <a:rPr lang="it-IT" sz="6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Technology Collaboration </a:t>
            </a:r>
            <a:r>
              <a:rPr lang="it-IT" sz="6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Programme</a:t>
            </a:r>
            <a:r>
              <a:rPr lang="it-IT" sz="6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(TCP) </a:t>
            </a:r>
            <a:r>
              <a:rPr lang="it-IT" sz="6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is</a:t>
            </a:r>
            <a:r>
              <a:rPr lang="it-IT" sz="6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6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organised</a:t>
            </a:r>
            <a:r>
              <a:rPr lang="it-IT" sz="6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under the </a:t>
            </a:r>
            <a:r>
              <a:rPr lang="it-IT" sz="6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auspices</a:t>
            </a:r>
            <a:r>
              <a:rPr lang="it-IT" sz="6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of the International Energy Agency (IEA) </a:t>
            </a:r>
            <a:r>
              <a:rPr lang="it-IT" sz="6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but</a:t>
            </a:r>
            <a:r>
              <a:rPr lang="it-IT" sz="6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6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is</a:t>
            </a:r>
            <a:r>
              <a:rPr lang="it-IT" sz="6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6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functionally</a:t>
            </a:r>
            <a:r>
              <a:rPr lang="it-IT" sz="6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and </a:t>
            </a:r>
            <a:r>
              <a:rPr lang="it-IT" sz="6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legally</a:t>
            </a:r>
            <a:r>
              <a:rPr lang="it-IT" sz="6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6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autonomous</a:t>
            </a:r>
            <a:r>
              <a:rPr lang="it-IT" sz="6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. </a:t>
            </a:r>
            <a:r>
              <a:rPr lang="it-IT" sz="6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Views</a:t>
            </a:r>
            <a:r>
              <a:rPr lang="it-IT" sz="6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, </a:t>
            </a:r>
            <a:r>
              <a:rPr lang="it-IT" sz="6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findings</a:t>
            </a:r>
            <a:r>
              <a:rPr lang="it-IT" sz="6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and </a:t>
            </a:r>
            <a:r>
              <a:rPr lang="it-IT" sz="6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publications</a:t>
            </a:r>
            <a:r>
              <a:rPr lang="it-IT" sz="6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of the IEA </a:t>
            </a:r>
            <a:r>
              <a:rPr lang="it-IT" sz="6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Bioenergy</a:t>
            </a:r>
            <a:r>
              <a:rPr lang="it-IT" sz="6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TCP do </a:t>
            </a:r>
            <a:r>
              <a:rPr lang="it-IT" sz="6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not</a:t>
            </a:r>
            <a:r>
              <a:rPr lang="it-IT" sz="6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6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necessarily</a:t>
            </a:r>
            <a:r>
              <a:rPr lang="it-IT" sz="6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6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represent</a:t>
            </a:r>
            <a:r>
              <a:rPr lang="it-IT" sz="6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the </a:t>
            </a:r>
            <a:r>
              <a:rPr lang="it-IT" sz="6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views</a:t>
            </a:r>
            <a:r>
              <a:rPr lang="it-IT" sz="6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or policies of the IEA </a:t>
            </a:r>
            <a:r>
              <a:rPr lang="it-IT" sz="6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Secretariat</a:t>
            </a:r>
            <a:r>
              <a:rPr lang="it-IT" sz="6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or </a:t>
            </a:r>
            <a:r>
              <a:rPr lang="it-IT" sz="6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its</a:t>
            </a:r>
            <a:r>
              <a:rPr lang="it-IT" sz="6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6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individual</a:t>
            </a:r>
            <a:r>
              <a:rPr lang="it-IT" sz="6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6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member</a:t>
            </a:r>
            <a:r>
              <a:rPr lang="it-IT" sz="6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countries.</a:t>
            </a:r>
            <a:endParaRPr lang="it-IT" sz="600" kern="1200" dirty="0">
              <a:solidFill>
                <a:schemeClr val="tx1"/>
              </a:solidFill>
              <a:effectLst/>
              <a:latin typeface="Trebuchet MS" panose="020B0603020202020204" pitchFamily="34" charset="0"/>
              <a:ea typeface="+mn-ea"/>
              <a:cs typeface="+mn-cs"/>
            </a:endParaRPr>
          </a:p>
        </p:txBody>
      </p:sp>
      <p:pic>
        <p:nvPicPr>
          <p:cNvPr id="15" name="Picture 14"/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3733" y="536575"/>
            <a:ext cx="1523998" cy="83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81065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AA6E7C1F-1E36-4907-BE30-A505C039AC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8"/>
            <a:ext cx="1747974" cy="798433"/>
          </a:xfrm>
          <a:prstGeom prst="rect">
            <a:avLst/>
          </a:prstGeom>
        </p:spPr>
      </p:pic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id="{DEA1B97F-D4DA-47CD-A840-9CA312ED4558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7"/>
            <a:ext cx="20574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050" smtClean="0"/>
              <a:pPr algn="ctr"/>
              <a:t>‹#›</a:t>
            </a:fld>
            <a:endParaRPr lang="it-IT" sz="1050" dirty="0"/>
          </a:p>
        </p:txBody>
      </p:sp>
      <p:sp>
        <p:nvSpPr>
          <p:cNvPr id="9" name="Segnaposto testo 16">
            <a:extLst>
              <a:ext uri="{FF2B5EF4-FFF2-40B4-BE49-F238E27FC236}">
                <a16:creationId xmlns:a16="http://schemas.microsoft.com/office/drawing/2014/main" id="{D7A1D89C-554A-45A0-81FD-5703D59D75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8219" y="1673208"/>
            <a:ext cx="7927564" cy="4023360"/>
          </a:xfrm>
          <a:prstGeom prst="rect">
            <a:avLst/>
          </a:prstGeom>
        </p:spPr>
        <p:txBody>
          <a:bodyPr>
            <a:normAutofit/>
          </a:bodyPr>
          <a:lstStyle>
            <a:lvl1pPr marL="257175" marR="0" indent="-257175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b="0" i="0">
                <a:solidFill>
                  <a:srgbClr val="0A4F9D"/>
                </a:solidFill>
              </a:defRPr>
            </a:lvl1pPr>
            <a:lvl2pPr marL="600075" indent="-257175">
              <a:buFont typeface="Arial" panose="020B0604020202020204" pitchFamily="34" charset="0"/>
              <a:buChar char="•"/>
              <a:defRPr sz="1500" b="0" i="0">
                <a:solidFill>
                  <a:srgbClr val="0A4F9D"/>
                </a:solidFill>
              </a:defRPr>
            </a:lvl2pPr>
            <a:lvl3pPr>
              <a:defRPr sz="1350" b="0" i="0">
                <a:solidFill>
                  <a:srgbClr val="0A4F9D"/>
                </a:solidFill>
              </a:defRPr>
            </a:lvl3pPr>
            <a:lvl4pPr>
              <a:defRPr sz="1200" b="0" i="0">
                <a:solidFill>
                  <a:srgbClr val="0A4F9D"/>
                </a:solidFill>
              </a:defRPr>
            </a:lvl4pPr>
            <a:lvl5pPr>
              <a:defRPr b="0" i="0">
                <a:solidFill>
                  <a:srgbClr val="0A4F9D"/>
                </a:solidFill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</p:txBody>
      </p:sp>
      <p:sp>
        <p:nvSpPr>
          <p:cNvPr id="12" name="Segnaposto testo 14">
            <a:extLst>
              <a:ext uri="{FF2B5EF4-FFF2-40B4-BE49-F238E27FC236}">
                <a16:creationId xmlns:a16="http://schemas.microsoft.com/office/drawing/2014/main" id="{6357A908-4B8E-4163-A034-9991553C769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9" y="495161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2438"/>
              </a:lnSpc>
              <a:buNone/>
              <a:defRPr sz="225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1800">
                <a:solidFill>
                  <a:srgbClr val="FFC000"/>
                </a:solidFill>
              </a:defRPr>
            </a:lvl2pPr>
            <a:lvl3pPr>
              <a:defRPr sz="1500">
                <a:solidFill>
                  <a:srgbClr val="FFC000"/>
                </a:solidFill>
              </a:defRPr>
            </a:lvl3pPr>
            <a:lvl4pPr>
              <a:defRPr sz="1350">
                <a:solidFill>
                  <a:srgbClr val="FFC000"/>
                </a:solidFill>
              </a:defRPr>
            </a:lvl4pPr>
            <a:lvl5pPr>
              <a:defRPr sz="135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10" name="Picture 9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82160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AA6E7C1F-1E36-4907-BE30-A505C039AC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8"/>
            <a:ext cx="1747974" cy="798433"/>
          </a:xfrm>
          <a:prstGeom prst="rect">
            <a:avLst/>
          </a:prstGeom>
        </p:spPr>
      </p:pic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id="{CE5F86D4-FF16-432C-A7E8-878B682BD3B6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7"/>
            <a:ext cx="20574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050" smtClean="0"/>
              <a:pPr algn="ctr"/>
              <a:t>‹#›</a:t>
            </a:fld>
            <a:endParaRPr lang="it-IT" sz="1050" dirty="0"/>
          </a:p>
        </p:txBody>
      </p:sp>
      <p:sp>
        <p:nvSpPr>
          <p:cNvPr id="10" name="Segnaposto testo 14">
            <a:extLst>
              <a:ext uri="{FF2B5EF4-FFF2-40B4-BE49-F238E27FC236}">
                <a16:creationId xmlns:a16="http://schemas.microsoft.com/office/drawing/2014/main" id="{97FB85B5-6228-404B-AD4F-E282BDF020D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9" y="495161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2438"/>
              </a:lnSpc>
              <a:buNone/>
              <a:defRPr sz="225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1800">
                <a:solidFill>
                  <a:srgbClr val="FFC000"/>
                </a:solidFill>
              </a:defRPr>
            </a:lvl2pPr>
            <a:lvl3pPr>
              <a:defRPr sz="1500">
                <a:solidFill>
                  <a:srgbClr val="FFC000"/>
                </a:solidFill>
              </a:defRPr>
            </a:lvl3pPr>
            <a:lvl4pPr>
              <a:defRPr sz="1350">
                <a:solidFill>
                  <a:srgbClr val="FFC000"/>
                </a:solidFill>
              </a:defRPr>
            </a:lvl4pPr>
            <a:lvl5pPr>
              <a:defRPr sz="135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sp>
        <p:nvSpPr>
          <p:cNvPr id="9" name="Segnaposto testo 9">
            <a:extLst>
              <a:ext uri="{FF2B5EF4-FFF2-40B4-BE49-F238E27FC236}">
                <a16:creationId xmlns:a16="http://schemas.microsoft.com/office/drawing/2014/main" id="{60CFBABD-05E9-482D-806C-33F57BDA227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80158" y="1641988"/>
            <a:ext cx="3855625" cy="3909727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14" name="Segnaposto testo 9">
            <a:extLst>
              <a:ext uri="{FF2B5EF4-FFF2-40B4-BE49-F238E27FC236}">
                <a16:creationId xmlns:a16="http://schemas.microsoft.com/office/drawing/2014/main" id="{776977DB-B103-4223-B744-E3B4D67AB1B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8220" y="1641987"/>
            <a:ext cx="3855625" cy="3909727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pic>
        <p:nvPicPr>
          <p:cNvPr id="13" name="Picture 12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79783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7">
            <a:extLst>
              <a:ext uri="{FF2B5EF4-FFF2-40B4-BE49-F238E27FC236}">
                <a16:creationId xmlns:a16="http://schemas.microsoft.com/office/drawing/2014/main" id="{14A5B2FA-354C-4B25-BEAB-CB03EBBB5FE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8"/>
            <a:ext cx="1747974" cy="798433"/>
          </a:xfrm>
          <a:prstGeom prst="rect">
            <a:avLst/>
          </a:prstGeom>
        </p:spPr>
      </p:pic>
      <p:sp>
        <p:nvSpPr>
          <p:cNvPr id="14" name="Segnaposto numero diapositiva 2">
            <a:extLst>
              <a:ext uri="{FF2B5EF4-FFF2-40B4-BE49-F238E27FC236}">
                <a16:creationId xmlns:a16="http://schemas.microsoft.com/office/drawing/2014/main" id="{871AF109-AFBE-4B33-9426-852B82EA964C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7"/>
            <a:ext cx="20574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050" smtClean="0"/>
              <a:pPr algn="ctr"/>
              <a:t>‹#›</a:t>
            </a:fld>
            <a:endParaRPr lang="it-IT" sz="1050" dirty="0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FB6D1AFD-4D90-4431-BFD4-C74D9642706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219" y="1625076"/>
            <a:ext cx="7927975" cy="4011613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8" name="Segnaposto testo 14">
            <a:extLst>
              <a:ext uri="{FF2B5EF4-FFF2-40B4-BE49-F238E27FC236}">
                <a16:creationId xmlns:a16="http://schemas.microsoft.com/office/drawing/2014/main" id="{81F7F5C7-0BE5-4C28-9122-26BAF783095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9" y="495161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2438"/>
              </a:lnSpc>
              <a:buNone/>
              <a:defRPr sz="225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1800">
                <a:solidFill>
                  <a:srgbClr val="FFC000"/>
                </a:solidFill>
              </a:defRPr>
            </a:lvl2pPr>
            <a:lvl3pPr>
              <a:defRPr sz="1500">
                <a:solidFill>
                  <a:srgbClr val="FFC000"/>
                </a:solidFill>
              </a:defRPr>
            </a:lvl3pPr>
            <a:lvl4pPr>
              <a:defRPr sz="1350">
                <a:solidFill>
                  <a:srgbClr val="FFC000"/>
                </a:solidFill>
              </a:defRPr>
            </a:lvl4pPr>
            <a:lvl5pPr>
              <a:defRPr sz="135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9" name="Picture 8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87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7">
            <a:extLst>
              <a:ext uri="{FF2B5EF4-FFF2-40B4-BE49-F238E27FC236}">
                <a16:creationId xmlns:a16="http://schemas.microsoft.com/office/drawing/2014/main" id="{14A5B2FA-354C-4B25-BEAB-CB03EBBB5FE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14" name="Segnaposto numero diapositiva 2">
            <a:extLst>
              <a:ext uri="{FF2B5EF4-FFF2-40B4-BE49-F238E27FC236}">
                <a16:creationId xmlns:a16="http://schemas.microsoft.com/office/drawing/2014/main" id="{871AF109-AFBE-4B33-9426-852B82EA964C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FB6D1AFD-4D90-4431-BFD4-C74D9642706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218" y="1625074"/>
            <a:ext cx="7927975" cy="4011613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8" name="Segnaposto testo 14">
            <a:extLst>
              <a:ext uri="{FF2B5EF4-FFF2-40B4-BE49-F238E27FC236}">
                <a16:creationId xmlns:a16="http://schemas.microsoft.com/office/drawing/2014/main" id="{81F7F5C7-0BE5-4C28-9122-26BAF783095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/>
              <a:t>Click </a:t>
            </a:r>
            <a:r>
              <a:rPr lang="it-IT" err="1"/>
              <a:t>here</a:t>
            </a:r>
            <a:r>
              <a:rPr lang="it-IT"/>
              <a:t> to </a:t>
            </a:r>
            <a:r>
              <a:rPr lang="it-IT" err="1"/>
              <a:t>add</a:t>
            </a:r>
            <a:r>
              <a:rPr lang="it-IT"/>
              <a:t> </a:t>
            </a:r>
            <a:r>
              <a:rPr lang="it-IT" err="1"/>
              <a:t>title</a:t>
            </a:r>
            <a:r>
              <a:rPr lang="it-IT"/>
              <a:t> </a:t>
            </a:r>
            <a:br>
              <a:rPr lang="it-IT"/>
            </a:br>
            <a:r>
              <a:rPr lang="en-US"/>
              <a:t>second line</a:t>
            </a:r>
          </a:p>
        </p:txBody>
      </p:sp>
      <p:pic>
        <p:nvPicPr>
          <p:cNvPr id="9" name="Picture 8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36918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G Comparison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AA6E7C1F-1E36-4907-BE30-A505C039AC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8"/>
            <a:ext cx="1747974" cy="798433"/>
          </a:xfrm>
          <a:prstGeom prst="rect">
            <a:avLst/>
          </a:prstGeom>
        </p:spPr>
      </p:pic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id="{CE5F86D4-FF16-432C-A7E8-878B682BD3B6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7"/>
            <a:ext cx="20574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050" smtClean="0"/>
              <a:pPr algn="ctr"/>
              <a:t>‹#›</a:t>
            </a:fld>
            <a:endParaRPr lang="it-IT" sz="1050" dirty="0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72B29E39-B1A0-4751-98DA-6CCC0DFFD91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014" y="1641355"/>
            <a:ext cx="3794125" cy="391477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10" name="Segnaposto immagine 2">
            <a:extLst>
              <a:ext uri="{FF2B5EF4-FFF2-40B4-BE49-F238E27FC236}">
                <a16:creationId xmlns:a16="http://schemas.microsoft.com/office/drawing/2014/main" id="{CEF44DAD-A45C-46E8-AEA1-E963D018116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741658" y="1641355"/>
            <a:ext cx="3794125" cy="391477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12" name="Segnaposto testo 14">
            <a:extLst>
              <a:ext uri="{FF2B5EF4-FFF2-40B4-BE49-F238E27FC236}">
                <a16:creationId xmlns:a16="http://schemas.microsoft.com/office/drawing/2014/main" id="{3B560A07-4509-451F-B85A-62781468609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9" y="495161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2438"/>
              </a:lnSpc>
              <a:buNone/>
              <a:defRPr sz="225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1800">
                <a:solidFill>
                  <a:srgbClr val="FFC000"/>
                </a:solidFill>
              </a:defRPr>
            </a:lvl2pPr>
            <a:lvl3pPr>
              <a:defRPr sz="1500">
                <a:solidFill>
                  <a:srgbClr val="FFC000"/>
                </a:solidFill>
              </a:defRPr>
            </a:lvl3pPr>
            <a:lvl4pPr>
              <a:defRPr sz="1350">
                <a:solidFill>
                  <a:srgbClr val="FFC000"/>
                </a:solidFill>
              </a:defRPr>
            </a:lvl4pPr>
            <a:lvl5pPr>
              <a:defRPr sz="135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13" name="Picture 12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80816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>
            <a:extLst>
              <a:ext uri="{FF2B5EF4-FFF2-40B4-BE49-F238E27FC236}">
                <a16:creationId xmlns:a16="http://schemas.microsoft.com/office/drawing/2014/main" id="{56D1BF08-0851-4C0E-B2E6-C6E9C8CC800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8"/>
            <a:ext cx="1747974" cy="798433"/>
          </a:xfrm>
          <a:prstGeom prst="rect">
            <a:avLst/>
          </a:prstGeom>
        </p:spPr>
      </p:pic>
      <p:sp>
        <p:nvSpPr>
          <p:cNvPr id="13" name="Segnaposto numero diapositiva 2">
            <a:extLst>
              <a:ext uri="{FF2B5EF4-FFF2-40B4-BE49-F238E27FC236}">
                <a16:creationId xmlns:a16="http://schemas.microsoft.com/office/drawing/2014/main" id="{B2C05C6E-7985-4302-9DE4-E9073B77EFA7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7"/>
            <a:ext cx="20574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050" smtClean="0"/>
              <a:pPr algn="ctr"/>
              <a:t>‹#›</a:t>
            </a:fld>
            <a:endParaRPr lang="it-IT" sz="1050" dirty="0"/>
          </a:p>
        </p:txBody>
      </p:sp>
      <p:sp>
        <p:nvSpPr>
          <p:cNvPr id="21" name="Segnaposto immagine 7">
            <a:extLst>
              <a:ext uri="{FF2B5EF4-FFF2-40B4-BE49-F238E27FC236}">
                <a16:creationId xmlns:a16="http://schemas.microsoft.com/office/drawing/2014/main" id="{67DD3ED7-9108-4B03-9A83-FCB62E6DA2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220" y="1838962"/>
            <a:ext cx="3855626" cy="4145915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  <p:sp>
        <p:nvSpPr>
          <p:cNvPr id="22" name="Segnaposto testo 9">
            <a:extLst>
              <a:ext uri="{FF2B5EF4-FFF2-40B4-BE49-F238E27FC236}">
                <a16:creationId xmlns:a16="http://schemas.microsoft.com/office/drawing/2014/main" id="{A714F878-8776-45ED-8C0B-FD46F1E7CFC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80158" y="1840814"/>
            <a:ext cx="3855625" cy="4145915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23" name="Segnaposto testo 14">
            <a:extLst>
              <a:ext uri="{FF2B5EF4-FFF2-40B4-BE49-F238E27FC236}">
                <a16:creationId xmlns:a16="http://schemas.microsoft.com/office/drawing/2014/main" id="{940BB6E4-E766-48E0-A4CA-75E82B20172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9" y="495161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2438"/>
              </a:lnSpc>
              <a:buNone/>
              <a:defRPr sz="225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1800">
                <a:solidFill>
                  <a:srgbClr val="FFC000"/>
                </a:solidFill>
              </a:defRPr>
            </a:lvl2pPr>
            <a:lvl3pPr>
              <a:defRPr sz="1500">
                <a:solidFill>
                  <a:srgbClr val="FFC000"/>
                </a:solidFill>
              </a:defRPr>
            </a:lvl3pPr>
            <a:lvl4pPr>
              <a:defRPr sz="1350">
                <a:solidFill>
                  <a:srgbClr val="FFC000"/>
                </a:solidFill>
              </a:defRPr>
            </a:lvl4pPr>
            <a:lvl5pPr>
              <a:defRPr sz="135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8" name="Picture 7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71341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_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grpSp>
        <p:nvGrpSpPr>
          <p:cNvPr id="10" name="Group 7"/>
          <p:cNvGrpSpPr/>
          <p:nvPr userDrawn="1"/>
        </p:nvGrpSpPr>
        <p:grpSpPr>
          <a:xfrm>
            <a:off x="0" y="6164054"/>
            <a:ext cx="9144000" cy="769197"/>
            <a:chOff x="0" y="0"/>
            <a:chExt cx="6858000" cy="576898"/>
          </a:xfrm>
        </p:grpSpPr>
        <p:pic>
          <p:nvPicPr>
            <p:cNvPr id="11" name="Picture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3509963" cy="576897"/>
            </a:xfrm>
            <a:prstGeom prst="rect">
              <a:avLst/>
            </a:prstGeom>
          </p:spPr>
        </p:pic>
        <p:sp>
          <p:nvSpPr>
            <p:cNvPr id="12" name="Rectangle 9"/>
            <p:cNvSpPr/>
            <p:nvPr userDrawn="1"/>
          </p:nvSpPr>
          <p:spPr>
            <a:xfrm>
              <a:off x="3362325" y="0"/>
              <a:ext cx="3495675" cy="576898"/>
            </a:xfrm>
            <a:prstGeom prst="rect">
              <a:avLst/>
            </a:prstGeom>
            <a:solidFill>
              <a:srgbClr val="004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9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13" name="Immagine 1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7" t="7057" r="15192" b="13643"/>
          <a:stretch/>
        </p:blipFill>
        <p:spPr>
          <a:xfrm>
            <a:off x="5489966" y="3179417"/>
            <a:ext cx="2942835" cy="2442670"/>
          </a:xfrm>
          <a:prstGeom prst="rect">
            <a:avLst/>
          </a:prstGeom>
        </p:spPr>
      </p:pic>
      <p:sp>
        <p:nvSpPr>
          <p:cNvPr id="3" name="Segnaposto testo 2"/>
          <p:cNvSpPr>
            <a:spLocks noGrp="1"/>
          </p:cNvSpPr>
          <p:nvPr>
            <p:ph type="body" sz="quarter" idx="11" hasCustomPrompt="1"/>
          </p:nvPr>
        </p:nvSpPr>
        <p:spPr>
          <a:xfrm>
            <a:off x="2618847" y="575494"/>
            <a:ext cx="4327525" cy="9014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A4F9D"/>
                </a:solidFill>
              </a:defRPr>
            </a:lvl1pPr>
          </a:lstStyle>
          <a:p>
            <a:pPr lvl="0"/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Thank</a:t>
            </a:r>
            <a:r>
              <a:rPr lang="it-IT" dirty="0"/>
              <a:t> </a:t>
            </a:r>
            <a:r>
              <a:rPr lang="it-IT" dirty="0" err="1"/>
              <a:t>you</a:t>
            </a:r>
            <a:r>
              <a:rPr lang="it-IT" dirty="0"/>
              <a:t>?</a:t>
            </a:r>
          </a:p>
        </p:txBody>
      </p:sp>
      <p:sp>
        <p:nvSpPr>
          <p:cNvPr id="19" name="Segnaposto testo 2"/>
          <p:cNvSpPr>
            <a:spLocks noGrp="1"/>
          </p:cNvSpPr>
          <p:nvPr>
            <p:ph type="body" sz="quarter" idx="12" hasCustomPrompt="1"/>
          </p:nvPr>
        </p:nvSpPr>
        <p:spPr>
          <a:xfrm>
            <a:off x="214314" y="2261871"/>
            <a:ext cx="4327525" cy="1416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it-IT" dirty="0" err="1"/>
              <a:t>Contact</a:t>
            </a:r>
            <a:r>
              <a:rPr lang="it-IT" dirty="0"/>
              <a:t> </a:t>
            </a:r>
            <a:r>
              <a:rPr lang="it-IT" dirty="0" err="1"/>
              <a:t>Person</a:t>
            </a:r>
            <a:endParaRPr lang="it-IT" dirty="0"/>
          </a:p>
          <a:p>
            <a:pPr lvl="0"/>
            <a:endParaRPr lang="it-IT" dirty="0"/>
          </a:p>
          <a:p>
            <a:pPr lvl="0"/>
            <a:endParaRPr lang="it-IT" dirty="0"/>
          </a:p>
        </p:txBody>
      </p:sp>
      <p:sp>
        <p:nvSpPr>
          <p:cNvPr id="9" name="CasellaDiTesto 1">
            <a:extLst>
              <a:ext uri="{FF2B5EF4-FFF2-40B4-BE49-F238E27FC236}">
                <a16:creationId xmlns:a16="http://schemas.microsoft.com/office/drawing/2014/main" id="{2FCD18AF-03FA-448C-BB0B-2EB0FCE5F943}"/>
              </a:ext>
            </a:extLst>
          </p:cNvPr>
          <p:cNvSpPr txBox="1"/>
          <p:nvPr userDrawn="1"/>
        </p:nvSpPr>
        <p:spPr>
          <a:xfrm>
            <a:off x="4816476" y="5560245"/>
            <a:ext cx="43275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800" dirty="0">
                <a:solidFill>
                  <a:schemeClr val="accent2"/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pic>
        <p:nvPicPr>
          <p:cNvPr id="14" name="Picture 13"/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899" y="3906307"/>
            <a:ext cx="3366770" cy="1647828"/>
          </a:xfrm>
          <a:prstGeom prst="rect">
            <a:avLst/>
          </a:prstGeom>
        </p:spPr>
      </p:pic>
      <p:sp>
        <p:nvSpPr>
          <p:cNvPr id="15" name="CasellaDiTesto 1">
            <a:extLst>
              <a:ext uri="{FF2B5EF4-FFF2-40B4-BE49-F238E27FC236}">
                <a16:creationId xmlns:a16="http://schemas.microsoft.com/office/drawing/2014/main" id="{2FCD18AF-03FA-448C-BB0B-2EB0FCE5F943}"/>
              </a:ext>
            </a:extLst>
          </p:cNvPr>
          <p:cNvSpPr txBox="1"/>
          <p:nvPr userDrawn="1"/>
        </p:nvSpPr>
        <p:spPr>
          <a:xfrm>
            <a:off x="0" y="5577179"/>
            <a:ext cx="4389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800" dirty="0">
                <a:solidFill>
                  <a:schemeClr val="accent2"/>
                </a:solidFill>
                <a:latin typeface="Trebuchet MS" panose="020B0603020202020204" pitchFamily="34" charset="0"/>
              </a:rPr>
              <a:t>www.task39.ieabioenergy.com</a:t>
            </a:r>
          </a:p>
        </p:txBody>
      </p:sp>
    </p:spTree>
    <p:extLst>
      <p:ext uri="{BB962C8B-B14F-4D97-AF65-F5344CB8AC3E}">
        <p14:creationId xmlns:p14="http://schemas.microsoft.com/office/powerpoint/2010/main" val="114473566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_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grpSp>
        <p:nvGrpSpPr>
          <p:cNvPr id="10" name="Group 7"/>
          <p:cNvGrpSpPr/>
          <p:nvPr userDrawn="1"/>
        </p:nvGrpSpPr>
        <p:grpSpPr>
          <a:xfrm>
            <a:off x="0" y="6164054"/>
            <a:ext cx="9144000" cy="769197"/>
            <a:chOff x="0" y="0"/>
            <a:chExt cx="6858000" cy="576898"/>
          </a:xfrm>
        </p:grpSpPr>
        <p:pic>
          <p:nvPicPr>
            <p:cNvPr id="11" name="Picture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3509963" cy="576897"/>
            </a:xfrm>
            <a:prstGeom prst="rect">
              <a:avLst/>
            </a:prstGeom>
          </p:spPr>
        </p:pic>
        <p:sp>
          <p:nvSpPr>
            <p:cNvPr id="12" name="Rectangle 9"/>
            <p:cNvSpPr/>
            <p:nvPr userDrawn="1"/>
          </p:nvSpPr>
          <p:spPr>
            <a:xfrm>
              <a:off x="3362325" y="0"/>
              <a:ext cx="3495675" cy="576898"/>
            </a:xfrm>
            <a:prstGeom prst="rect">
              <a:avLst/>
            </a:prstGeom>
            <a:solidFill>
              <a:srgbClr val="004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9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13" name="Immagine 1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7" t="7057" r="15192" b="13643"/>
          <a:stretch/>
        </p:blipFill>
        <p:spPr>
          <a:xfrm>
            <a:off x="5515366" y="2171883"/>
            <a:ext cx="2942835" cy="2442670"/>
          </a:xfrm>
          <a:prstGeom prst="rect">
            <a:avLst/>
          </a:prstGeom>
        </p:spPr>
      </p:pic>
      <p:sp>
        <p:nvSpPr>
          <p:cNvPr id="3" name="Segnaposto testo 2"/>
          <p:cNvSpPr>
            <a:spLocks noGrp="1"/>
          </p:cNvSpPr>
          <p:nvPr>
            <p:ph type="body" sz="quarter" idx="11" hasCustomPrompt="1"/>
          </p:nvPr>
        </p:nvSpPr>
        <p:spPr>
          <a:xfrm>
            <a:off x="773114" y="2421228"/>
            <a:ext cx="4327525" cy="9014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A4F9D"/>
                </a:solidFill>
              </a:defRPr>
            </a:lvl1pPr>
          </a:lstStyle>
          <a:p>
            <a:pPr lvl="0"/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Thank</a:t>
            </a:r>
            <a:r>
              <a:rPr lang="it-IT" dirty="0"/>
              <a:t> </a:t>
            </a:r>
            <a:r>
              <a:rPr lang="it-IT" dirty="0" err="1"/>
              <a:t>you</a:t>
            </a:r>
            <a:r>
              <a:rPr lang="it-IT" dirty="0"/>
              <a:t>?</a:t>
            </a:r>
          </a:p>
        </p:txBody>
      </p:sp>
      <p:sp>
        <p:nvSpPr>
          <p:cNvPr id="19" name="Segnaposto testo 2"/>
          <p:cNvSpPr>
            <a:spLocks noGrp="1"/>
          </p:cNvSpPr>
          <p:nvPr>
            <p:ph type="body" sz="quarter" idx="12" hasCustomPrompt="1"/>
          </p:nvPr>
        </p:nvSpPr>
        <p:spPr>
          <a:xfrm>
            <a:off x="773114" y="3514939"/>
            <a:ext cx="4327525" cy="1416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it-IT" dirty="0" err="1"/>
              <a:t>Contact</a:t>
            </a:r>
            <a:r>
              <a:rPr lang="it-IT" dirty="0"/>
              <a:t> </a:t>
            </a:r>
            <a:r>
              <a:rPr lang="it-IT" dirty="0" err="1"/>
              <a:t>Person</a:t>
            </a:r>
            <a:endParaRPr lang="it-IT" dirty="0"/>
          </a:p>
          <a:p>
            <a:pPr lvl="0"/>
            <a:endParaRPr lang="it-IT" dirty="0"/>
          </a:p>
          <a:p>
            <a:pPr lvl="0"/>
            <a:endParaRPr lang="it-IT" dirty="0"/>
          </a:p>
        </p:txBody>
      </p:sp>
      <p:sp>
        <p:nvSpPr>
          <p:cNvPr id="2" name="CasellaDiTesto 1"/>
          <p:cNvSpPr txBox="1"/>
          <p:nvPr userDrawn="1"/>
        </p:nvSpPr>
        <p:spPr>
          <a:xfrm>
            <a:off x="773114" y="5138671"/>
            <a:ext cx="43275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800" dirty="0">
                <a:solidFill>
                  <a:schemeClr val="accent2"/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</p:spTree>
    <p:extLst>
      <p:ext uri="{BB962C8B-B14F-4D97-AF65-F5344CB8AC3E}">
        <p14:creationId xmlns:p14="http://schemas.microsoft.com/office/powerpoint/2010/main" val="181448334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16">
            <a:extLst>
              <a:ext uri="{FF2B5EF4-FFF2-40B4-BE49-F238E27FC236}">
                <a16:creationId xmlns:a16="http://schemas.microsoft.com/office/drawing/2014/main" id="{9EC8956B-B1F9-4D33-80B4-8B26EA6BB96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8219" y="1502773"/>
            <a:ext cx="7927564" cy="5451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950" b="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it-IT" dirty="0" err="1"/>
              <a:t>Subtitle</a:t>
            </a:r>
            <a:endParaRPr lang="it-IT" dirty="0"/>
          </a:p>
        </p:txBody>
      </p:sp>
      <p:sp>
        <p:nvSpPr>
          <p:cNvPr id="8" name="Segnaposto immagine 7">
            <a:extLst>
              <a:ext uri="{FF2B5EF4-FFF2-40B4-BE49-F238E27FC236}">
                <a16:creationId xmlns:a16="http://schemas.microsoft.com/office/drawing/2014/main" id="{FE689D27-0393-428F-B1C2-BD1832E6533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220" y="2324102"/>
            <a:ext cx="3855626" cy="3660775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  <p:sp>
        <p:nvSpPr>
          <p:cNvPr id="9" name="Segnaposto testo 9">
            <a:extLst>
              <a:ext uri="{FF2B5EF4-FFF2-40B4-BE49-F238E27FC236}">
                <a16:creationId xmlns:a16="http://schemas.microsoft.com/office/drawing/2014/main" id="{5A7A884E-868B-4AE7-A3EA-FFA6FD4721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80158" y="2325955"/>
            <a:ext cx="3855625" cy="3660775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10" name="Segnaposto testo 14">
            <a:extLst>
              <a:ext uri="{FF2B5EF4-FFF2-40B4-BE49-F238E27FC236}">
                <a16:creationId xmlns:a16="http://schemas.microsoft.com/office/drawing/2014/main" id="{BCAE2E5A-271A-4E92-B711-0245AD2FFE0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9" y="495161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2438"/>
              </a:lnSpc>
              <a:buNone/>
              <a:defRPr sz="225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1800">
                <a:solidFill>
                  <a:srgbClr val="FFC000"/>
                </a:solidFill>
              </a:defRPr>
            </a:lvl2pPr>
            <a:lvl3pPr>
              <a:defRPr sz="1500">
                <a:solidFill>
                  <a:srgbClr val="FFC000"/>
                </a:solidFill>
              </a:defRPr>
            </a:lvl3pPr>
            <a:lvl4pPr>
              <a:defRPr sz="1350">
                <a:solidFill>
                  <a:srgbClr val="FFC000"/>
                </a:solidFill>
              </a:defRPr>
            </a:lvl4pPr>
            <a:lvl5pPr>
              <a:defRPr sz="135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sp>
        <p:nvSpPr>
          <p:cNvPr id="14" name="Date Placeholder 1">
            <a:extLst>
              <a:ext uri="{FF2B5EF4-FFF2-40B4-BE49-F238E27FC236}">
                <a16:creationId xmlns:a16="http://schemas.microsoft.com/office/drawing/2014/main" id="{7576CA13-B570-4F61-97DC-A820FBC8DEBC}"/>
              </a:ext>
            </a:extLst>
          </p:cNvPr>
          <p:cNvSpPr txBox="1">
            <a:spLocks/>
          </p:cNvSpPr>
          <p:nvPr userDrawn="1"/>
        </p:nvSpPr>
        <p:spPr>
          <a:xfrm>
            <a:off x="608218" y="6283504"/>
            <a:ext cx="1456556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EE194034-51DE-4D76-9226-EC41156CFA1B}"/>
              </a:ext>
            </a:extLst>
          </p:cNvPr>
          <p:cNvSpPr txBox="1">
            <a:spLocks/>
          </p:cNvSpPr>
          <p:nvPr userDrawn="1"/>
        </p:nvSpPr>
        <p:spPr>
          <a:xfrm>
            <a:off x="3475777" y="6283504"/>
            <a:ext cx="2192447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9EB8ED05-FBC3-4256-9F84-860693637D03}"/>
              </a:ext>
            </a:extLst>
          </p:cNvPr>
          <p:cNvSpPr txBox="1"/>
          <p:nvPr userDrawn="1"/>
        </p:nvSpPr>
        <p:spPr>
          <a:xfrm>
            <a:off x="7015017" y="6409301"/>
            <a:ext cx="212898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5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pic>
        <p:nvPicPr>
          <p:cNvPr id="18" name="Immagine 17">
            <a:extLst>
              <a:ext uri="{FF2B5EF4-FFF2-40B4-BE49-F238E27FC236}">
                <a16:creationId xmlns:a16="http://schemas.microsoft.com/office/drawing/2014/main" id="{223F78A1-185B-4056-90F0-B72C06581AA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8"/>
            <a:ext cx="1747974" cy="798433"/>
          </a:xfrm>
          <a:prstGeom prst="rect">
            <a:avLst/>
          </a:prstGeom>
        </p:spPr>
      </p:pic>
      <p:sp>
        <p:nvSpPr>
          <p:cNvPr id="19" name="Segnaposto numero diapositiva 2">
            <a:extLst>
              <a:ext uri="{FF2B5EF4-FFF2-40B4-BE49-F238E27FC236}">
                <a16:creationId xmlns:a16="http://schemas.microsoft.com/office/drawing/2014/main" id="{5D6249A3-D378-4633-BB6F-5491EB57B3E5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7"/>
            <a:ext cx="20574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050" smtClean="0"/>
              <a:pPr algn="ctr"/>
              <a:t>‹#›</a:t>
            </a:fld>
            <a:endParaRPr lang="it-IT" sz="1050" dirty="0"/>
          </a:p>
        </p:txBody>
      </p:sp>
    </p:spTree>
    <p:extLst>
      <p:ext uri="{BB962C8B-B14F-4D97-AF65-F5344CB8AC3E}">
        <p14:creationId xmlns:p14="http://schemas.microsoft.com/office/powerpoint/2010/main" val="292165776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s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3">
            <a:extLst>
              <a:ext uri="{FF2B5EF4-FFF2-40B4-BE49-F238E27FC236}">
                <a16:creationId xmlns:a16="http://schemas.microsoft.com/office/drawing/2014/main" id="{A93FCEA2-C324-40E5-BE33-54E07D79FD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9988" y="1746466"/>
            <a:ext cx="7964026" cy="2470487"/>
          </a:xfrm>
          <a:prstGeom prst="rect">
            <a:avLst/>
          </a:prstGeom>
        </p:spPr>
        <p:txBody>
          <a:bodyPr/>
          <a:lstStyle>
            <a:lvl1pPr>
              <a:defRPr sz="3300">
                <a:solidFill>
                  <a:srgbClr val="0A4F9D"/>
                </a:solidFill>
              </a:defRPr>
            </a:lvl1pPr>
          </a:lstStyle>
          <a:p>
            <a:r>
              <a:rPr lang="it-IT" dirty="0"/>
              <a:t>Quote text </a:t>
            </a:r>
            <a:r>
              <a:rPr lang="it-IT" dirty="0" err="1"/>
              <a:t>goes</a:t>
            </a:r>
            <a:r>
              <a:rPr lang="it-IT" dirty="0"/>
              <a:t> </a:t>
            </a:r>
            <a:r>
              <a:rPr lang="it-IT" dirty="0" err="1"/>
              <a:t>here</a:t>
            </a:r>
            <a:br>
              <a:rPr lang="it-IT" dirty="0"/>
            </a:br>
            <a:r>
              <a:rPr lang="it-IT" dirty="0"/>
              <a:t>Quote text </a:t>
            </a:r>
            <a:r>
              <a:rPr lang="it-IT" dirty="0" err="1"/>
              <a:t>goes</a:t>
            </a:r>
            <a:r>
              <a:rPr lang="it-IT" dirty="0"/>
              <a:t> </a:t>
            </a:r>
            <a:r>
              <a:rPr lang="it-IT" dirty="0" err="1"/>
              <a:t>here</a:t>
            </a:r>
            <a:br>
              <a:rPr lang="it-IT" dirty="0"/>
            </a:br>
            <a:r>
              <a:rPr lang="it-IT" dirty="0"/>
              <a:t>Quote text </a:t>
            </a:r>
            <a:r>
              <a:rPr lang="it-IT" dirty="0" err="1"/>
              <a:t>goes</a:t>
            </a:r>
            <a:r>
              <a:rPr lang="it-IT" dirty="0"/>
              <a:t> </a:t>
            </a:r>
            <a:r>
              <a:rPr lang="it-IT" dirty="0" err="1"/>
              <a:t>here</a:t>
            </a:r>
            <a:endParaRPr lang="it-IT" dirty="0"/>
          </a:p>
        </p:txBody>
      </p:sp>
      <p:sp>
        <p:nvSpPr>
          <p:cNvPr id="4" name="Segnaposto testo 4">
            <a:extLst>
              <a:ext uri="{FF2B5EF4-FFF2-40B4-BE49-F238E27FC236}">
                <a16:creationId xmlns:a16="http://schemas.microsoft.com/office/drawing/2014/main" id="{CB82279F-ED13-42EF-9198-F9127CB292C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89988" y="4656753"/>
            <a:ext cx="5545137" cy="3651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defRPr>
            </a:lvl1pPr>
          </a:lstStyle>
          <a:p>
            <a:r>
              <a:rPr lang="it-IT" dirty="0"/>
              <a:t>Author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A7F477A7-80B9-4A9C-8620-247C8E95F7E2}"/>
              </a:ext>
            </a:extLst>
          </p:cNvPr>
          <p:cNvSpPr txBox="1"/>
          <p:nvPr userDrawn="1"/>
        </p:nvSpPr>
        <p:spPr>
          <a:xfrm>
            <a:off x="7015017" y="6409301"/>
            <a:ext cx="212898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5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2A23F157-B345-475B-9CA7-224C37B0A7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8"/>
            <a:ext cx="1747974" cy="798433"/>
          </a:xfrm>
          <a:prstGeom prst="rect">
            <a:avLst/>
          </a:prstGeom>
        </p:spPr>
      </p:pic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id="{43991460-FBE9-4570-A761-837D35685C94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7"/>
            <a:ext cx="20574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050" smtClean="0"/>
              <a:pPr algn="ctr"/>
              <a:t>‹#›</a:t>
            </a:fld>
            <a:endParaRPr lang="it-IT" sz="1050" dirty="0"/>
          </a:p>
        </p:txBody>
      </p:sp>
    </p:spTree>
    <p:extLst>
      <p:ext uri="{BB962C8B-B14F-4D97-AF65-F5344CB8AC3E}">
        <p14:creationId xmlns:p14="http://schemas.microsoft.com/office/powerpoint/2010/main" val="94511745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ple Speakers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egnaposto immagine 3">
            <a:extLst>
              <a:ext uri="{FF2B5EF4-FFF2-40B4-BE49-F238E27FC236}">
                <a16:creationId xmlns:a16="http://schemas.microsoft.com/office/drawing/2014/main" id="{476A62A8-BB1C-4691-A617-D77F9111D2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67585" y="2327879"/>
            <a:ext cx="1213203" cy="1213203"/>
          </a:xfrm>
          <a:prstGeom prst="rect">
            <a:avLst/>
          </a:prstGeom>
        </p:spPr>
      </p:sp>
      <p:sp>
        <p:nvSpPr>
          <p:cNvPr id="13" name="Segnaposto testo 4">
            <a:extLst>
              <a:ext uri="{FF2B5EF4-FFF2-40B4-BE49-F238E27FC236}">
                <a16:creationId xmlns:a16="http://schemas.microsoft.com/office/drawing/2014/main" id="{B05DF9B3-F8C5-4F6E-B937-54BB6DE7EBA8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08219" y="3730259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14" name="Segnaposto testo 5">
            <a:extLst>
              <a:ext uri="{FF2B5EF4-FFF2-40B4-BE49-F238E27FC236}">
                <a16:creationId xmlns:a16="http://schemas.microsoft.com/office/drawing/2014/main" id="{1E549EA2-CD89-4C08-9C10-B713616E08A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8219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5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15" name="Segnaposto testo 6">
            <a:extLst>
              <a:ext uri="{FF2B5EF4-FFF2-40B4-BE49-F238E27FC236}">
                <a16:creationId xmlns:a16="http://schemas.microsoft.com/office/drawing/2014/main" id="{117C5121-84BE-40DB-BF2F-5B831FBEE7A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8219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5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17" name="Segnaposto immagine 8">
            <a:extLst>
              <a:ext uri="{FF2B5EF4-FFF2-40B4-BE49-F238E27FC236}">
                <a16:creationId xmlns:a16="http://schemas.microsoft.com/office/drawing/2014/main" id="{9D46459E-54B3-4ECD-AB14-2843BCC7F5E5}"/>
              </a:ext>
            </a:extLst>
          </p:cNvPr>
          <p:cNvSpPr>
            <a:spLocks noGrp="1"/>
          </p:cNvSpPr>
          <p:nvPr>
            <p:ph type="pic" idx="48"/>
          </p:nvPr>
        </p:nvSpPr>
        <p:spPr>
          <a:xfrm>
            <a:off x="2380795" y="2327879"/>
            <a:ext cx="1213203" cy="1213203"/>
          </a:xfrm>
          <a:prstGeom prst="rect">
            <a:avLst/>
          </a:prstGeom>
        </p:spPr>
      </p:sp>
      <p:sp>
        <p:nvSpPr>
          <p:cNvPr id="18" name="Segnaposto testo 9">
            <a:extLst>
              <a:ext uri="{FF2B5EF4-FFF2-40B4-BE49-F238E27FC236}">
                <a16:creationId xmlns:a16="http://schemas.microsoft.com/office/drawing/2014/main" id="{555C3172-E8F0-4477-B564-F12CE45E5909}"/>
              </a:ext>
            </a:extLst>
          </p:cNvPr>
          <p:cNvSpPr>
            <a:spLocks noGrp="1"/>
          </p:cNvSpPr>
          <p:nvPr>
            <p:ph type="body" sz="half" idx="49" hasCustomPrompt="1"/>
          </p:nvPr>
        </p:nvSpPr>
        <p:spPr>
          <a:xfrm>
            <a:off x="2221429" y="3730259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5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19" name="Segnaposto testo 10">
            <a:extLst>
              <a:ext uri="{FF2B5EF4-FFF2-40B4-BE49-F238E27FC236}">
                <a16:creationId xmlns:a16="http://schemas.microsoft.com/office/drawing/2014/main" id="{0CAE3EF3-8423-4769-BB95-020D916984BF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2221429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5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20" name="Segnaposto testo 11">
            <a:extLst>
              <a:ext uri="{FF2B5EF4-FFF2-40B4-BE49-F238E27FC236}">
                <a16:creationId xmlns:a16="http://schemas.microsoft.com/office/drawing/2014/main" id="{82503BD3-1671-4D57-82CF-45BDDDB1623A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2221429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5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21" name="Segnaposto immagine 12">
            <a:extLst>
              <a:ext uri="{FF2B5EF4-FFF2-40B4-BE49-F238E27FC236}">
                <a16:creationId xmlns:a16="http://schemas.microsoft.com/office/drawing/2014/main" id="{937F2D98-FF53-4516-AC93-1CB129D9786B}"/>
              </a:ext>
            </a:extLst>
          </p:cNvPr>
          <p:cNvSpPr>
            <a:spLocks noGrp="1"/>
          </p:cNvSpPr>
          <p:nvPr>
            <p:ph type="pic" idx="53"/>
          </p:nvPr>
        </p:nvSpPr>
        <p:spPr>
          <a:xfrm>
            <a:off x="3986570" y="2327879"/>
            <a:ext cx="1213203" cy="1213203"/>
          </a:xfrm>
          <a:prstGeom prst="rect">
            <a:avLst/>
          </a:prstGeom>
        </p:spPr>
      </p:sp>
      <p:sp>
        <p:nvSpPr>
          <p:cNvPr id="22" name="Segnaposto testo 13">
            <a:extLst>
              <a:ext uri="{FF2B5EF4-FFF2-40B4-BE49-F238E27FC236}">
                <a16:creationId xmlns:a16="http://schemas.microsoft.com/office/drawing/2014/main" id="{8924AC5B-17DF-4EFB-9217-01F96C1D6831}"/>
              </a:ext>
            </a:extLst>
          </p:cNvPr>
          <p:cNvSpPr>
            <a:spLocks noGrp="1"/>
          </p:cNvSpPr>
          <p:nvPr>
            <p:ph type="body" sz="half" idx="54" hasCustomPrompt="1"/>
          </p:nvPr>
        </p:nvSpPr>
        <p:spPr>
          <a:xfrm>
            <a:off x="3827204" y="3730259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5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23" name="Segnaposto testo 14">
            <a:extLst>
              <a:ext uri="{FF2B5EF4-FFF2-40B4-BE49-F238E27FC236}">
                <a16:creationId xmlns:a16="http://schemas.microsoft.com/office/drawing/2014/main" id="{C94AA38A-0DD2-4B4F-8AF8-D2AA144CA09C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3827204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5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24" name="Segnaposto testo 15">
            <a:extLst>
              <a:ext uri="{FF2B5EF4-FFF2-40B4-BE49-F238E27FC236}">
                <a16:creationId xmlns:a16="http://schemas.microsoft.com/office/drawing/2014/main" id="{A46FA64C-8858-40EF-B180-94DF7A027E39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3827204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5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25" name="Segnaposto immagine 16">
            <a:extLst>
              <a:ext uri="{FF2B5EF4-FFF2-40B4-BE49-F238E27FC236}">
                <a16:creationId xmlns:a16="http://schemas.microsoft.com/office/drawing/2014/main" id="{C9315B0A-6DB1-415F-89C8-A12F463F7D93}"/>
              </a:ext>
            </a:extLst>
          </p:cNvPr>
          <p:cNvSpPr>
            <a:spLocks noGrp="1"/>
          </p:cNvSpPr>
          <p:nvPr>
            <p:ph type="pic" idx="58"/>
          </p:nvPr>
        </p:nvSpPr>
        <p:spPr>
          <a:xfrm>
            <a:off x="5594228" y="2327879"/>
            <a:ext cx="1213203" cy="1213203"/>
          </a:xfrm>
          <a:prstGeom prst="rect">
            <a:avLst/>
          </a:prstGeom>
        </p:spPr>
      </p:sp>
      <p:sp>
        <p:nvSpPr>
          <p:cNvPr id="26" name="Segnaposto testo 17">
            <a:extLst>
              <a:ext uri="{FF2B5EF4-FFF2-40B4-BE49-F238E27FC236}">
                <a16:creationId xmlns:a16="http://schemas.microsoft.com/office/drawing/2014/main" id="{C8A09F4F-C026-4ED0-8481-FFD1B53EA9ED}"/>
              </a:ext>
            </a:extLst>
          </p:cNvPr>
          <p:cNvSpPr>
            <a:spLocks noGrp="1"/>
          </p:cNvSpPr>
          <p:nvPr>
            <p:ph type="body" sz="half" idx="59" hasCustomPrompt="1"/>
          </p:nvPr>
        </p:nvSpPr>
        <p:spPr>
          <a:xfrm>
            <a:off x="5434862" y="3730259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5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27" name="Segnaposto testo 18">
            <a:extLst>
              <a:ext uri="{FF2B5EF4-FFF2-40B4-BE49-F238E27FC236}">
                <a16:creationId xmlns:a16="http://schemas.microsoft.com/office/drawing/2014/main" id="{59E73419-B23F-4B07-B51B-08E60F8FE2E1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5434862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5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28" name="Segnaposto testo 19">
            <a:extLst>
              <a:ext uri="{FF2B5EF4-FFF2-40B4-BE49-F238E27FC236}">
                <a16:creationId xmlns:a16="http://schemas.microsoft.com/office/drawing/2014/main" id="{4B0564F3-E8C1-4170-82EB-EB8D16322789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5434862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5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29" name="Segnaposto immagine 20">
            <a:extLst>
              <a:ext uri="{FF2B5EF4-FFF2-40B4-BE49-F238E27FC236}">
                <a16:creationId xmlns:a16="http://schemas.microsoft.com/office/drawing/2014/main" id="{19B921F8-A4FE-4C3C-8B68-F557AFC7C255}"/>
              </a:ext>
            </a:extLst>
          </p:cNvPr>
          <p:cNvSpPr>
            <a:spLocks noGrp="1"/>
          </p:cNvSpPr>
          <p:nvPr>
            <p:ph type="pic" idx="63"/>
          </p:nvPr>
        </p:nvSpPr>
        <p:spPr>
          <a:xfrm>
            <a:off x="7207438" y="2327879"/>
            <a:ext cx="1213203" cy="1213203"/>
          </a:xfrm>
          <a:prstGeom prst="rect">
            <a:avLst/>
          </a:prstGeom>
        </p:spPr>
      </p:sp>
      <p:sp>
        <p:nvSpPr>
          <p:cNvPr id="30" name="Segnaposto testo 21">
            <a:extLst>
              <a:ext uri="{FF2B5EF4-FFF2-40B4-BE49-F238E27FC236}">
                <a16:creationId xmlns:a16="http://schemas.microsoft.com/office/drawing/2014/main" id="{9DDB6E8C-D046-478C-A434-BA06825822AA}"/>
              </a:ext>
            </a:extLst>
          </p:cNvPr>
          <p:cNvSpPr>
            <a:spLocks noGrp="1"/>
          </p:cNvSpPr>
          <p:nvPr>
            <p:ph type="body" sz="half" idx="64" hasCustomPrompt="1"/>
          </p:nvPr>
        </p:nvSpPr>
        <p:spPr>
          <a:xfrm>
            <a:off x="7048072" y="3730259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5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31" name="Segnaposto testo 22">
            <a:extLst>
              <a:ext uri="{FF2B5EF4-FFF2-40B4-BE49-F238E27FC236}">
                <a16:creationId xmlns:a16="http://schemas.microsoft.com/office/drawing/2014/main" id="{C97522E0-ECCD-4AF6-9805-6B8DDDC86443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7048072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5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32" name="Segnaposto testo 23">
            <a:extLst>
              <a:ext uri="{FF2B5EF4-FFF2-40B4-BE49-F238E27FC236}">
                <a16:creationId xmlns:a16="http://schemas.microsoft.com/office/drawing/2014/main" id="{740023F0-B732-4838-92CE-137FD04505AB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7048072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5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39" name="CasellaDiTesto 38">
            <a:extLst>
              <a:ext uri="{FF2B5EF4-FFF2-40B4-BE49-F238E27FC236}">
                <a16:creationId xmlns:a16="http://schemas.microsoft.com/office/drawing/2014/main" id="{17643871-48E7-41AF-8534-049E373583B4}"/>
              </a:ext>
            </a:extLst>
          </p:cNvPr>
          <p:cNvSpPr txBox="1"/>
          <p:nvPr userDrawn="1"/>
        </p:nvSpPr>
        <p:spPr>
          <a:xfrm>
            <a:off x="7015017" y="6409301"/>
            <a:ext cx="212898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5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pic>
        <p:nvPicPr>
          <p:cNvPr id="40" name="Immagine 39">
            <a:extLst>
              <a:ext uri="{FF2B5EF4-FFF2-40B4-BE49-F238E27FC236}">
                <a16:creationId xmlns:a16="http://schemas.microsoft.com/office/drawing/2014/main" id="{7E89B362-D910-4957-9DB8-099EADC30B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8"/>
            <a:ext cx="1747974" cy="798433"/>
          </a:xfrm>
          <a:prstGeom prst="rect">
            <a:avLst/>
          </a:prstGeom>
        </p:spPr>
      </p:pic>
      <p:sp>
        <p:nvSpPr>
          <p:cNvPr id="41" name="Segnaposto numero diapositiva 2">
            <a:extLst>
              <a:ext uri="{FF2B5EF4-FFF2-40B4-BE49-F238E27FC236}">
                <a16:creationId xmlns:a16="http://schemas.microsoft.com/office/drawing/2014/main" id="{9729CB21-2755-4944-A07B-BA03F9F6AB97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7"/>
            <a:ext cx="20574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050" smtClean="0"/>
              <a:pPr algn="ctr"/>
              <a:t>‹#›</a:t>
            </a:fld>
            <a:endParaRPr lang="it-IT" sz="1050" dirty="0"/>
          </a:p>
        </p:txBody>
      </p:sp>
      <p:sp>
        <p:nvSpPr>
          <p:cNvPr id="33" name="Segnaposto testo 14">
            <a:extLst>
              <a:ext uri="{FF2B5EF4-FFF2-40B4-BE49-F238E27FC236}">
                <a16:creationId xmlns:a16="http://schemas.microsoft.com/office/drawing/2014/main" id="{BF027A5C-E976-4706-A669-C56BB01BFBE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9" y="495161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2438"/>
              </a:lnSpc>
              <a:buNone/>
              <a:defRPr sz="225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1800">
                <a:solidFill>
                  <a:srgbClr val="FFC000"/>
                </a:solidFill>
              </a:defRPr>
            </a:lvl2pPr>
            <a:lvl3pPr>
              <a:defRPr sz="1500">
                <a:solidFill>
                  <a:srgbClr val="FFC000"/>
                </a:solidFill>
              </a:defRPr>
            </a:lvl3pPr>
            <a:lvl4pPr>
              <a:defRPr sz="1350">
                <a:solidFill>
                  <a:srgbClr val="FFC000"/>
                </a:solidFill>
              </a:defRPr>
            </a:lvl4pPr>
            <a:lvl5pPr>
              <a:defRPr sz="135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sp>
        <p:nvSpPr>
          <p:cNvPr id="35" name="Segnaposto testo 16">
            <a:extLst>
              <a:ext uri="{FF2B5EF4-FFF2-40B4-BE49-F238E27FC236}">
                <a16:creationId xmlns:a16="http://schemas.microsoft.com/office/drawing/2014/main" id="{0ED91DD8-B07C-4071-94BC-953D872650E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8219" y="1502773"/>
            <a:ext cx="7927564" cy="5451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950" b="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it-IT" dirty="0" err="1"/>
              <a:t>Subtitle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8725980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3558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G Comparison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AA6E7C1F-1E36-4907-BE30-A505C039AC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id="{CE5F86D4-FF16-432C-A7E8-878B682BD3B6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72B29E39-B1A0-4751-98DA-6CCC0DFFD91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013" y="1641354"/>
            <a:ext cx="3794125" cy="391477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10" name="Segnaposto immagine 2">
            <a:extLst>
              <a:ext uri="{FF2B5EF4-FFF2-40B4-BE49-F238E27FC236}">
                <a16:creationId xmlns:a16="http://schemas.microsoft.com/office/drawing/2014/main" id="{CEF44DAD-A45C-46E8-AEA1-E963D018116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741657" y="1641353"/>
            <a:ext cx="3794125" cy="391477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12" name="Segnaposto testo 14">
            <a:extLst>
              <a:ext uri="{FF2B5EF4-FFF2-40B4-BE49-F238E27FC236}">
                <a16:creationId xmlns:a16="http://schemas.microsoft.com/office/drawing/2014/main" id="{3B560A07-4509-451F-B85A-62781468609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/>
              <a:t>Click </a:t>
            </a:r>
            <a:r>
              <a:rPr lang="it-IT" err="1"/>
              <a:t>here</a:t>
            </a:r>
            <a:r>
              <a:rPr lang="it-IT"/>
              <a:t> to </a:t>
            </a:r>
            <a:r>
              <a:rPr lang="it-IT" err="1"/>
              <a:t>add</a:t>
            </a:r>
            <a:r>
              <a:rPr lang="it-IT"/>
              <a:t> </a:t>
            </a:r>
            <a:r>
              <a:rPr lang="it-IT" err="1"/>
              <a:t>title</a:t>
            </a:r>
            <a:r>
              <a:rPr lang="it-IT"/>
              <a:t> </a:t>
            </a:r>
            <a:br>
              <a:rPr lang="it-IT"/>
            </a:br>
            <a:r>
              <a:rPr lang="en-US"/>
              <a:t>second line</a:t>
            </a:r>
          </a:p>
        </p:txBody>
      </p:sp>
      <p:pic>
        <p:nvPicPr>
          <p:cNvPr id="13" name="Picture 12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783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>
            <a:extLst>
              <a:ext uri="{FF2B5EF4-FFF2-40B4-BE49-F238E27FC236}">
                <a16:creationId xmlns:a16="http://schemas.microsoft.com/office/drawing/2014/main" id="{56D1BF08-0851-4C0E-B2E6-C6E9C8CC800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13" name="Segnaposto numero diapositiva 2">
            <a:extLst>
              <a:ext uri="{FF2B5EF4-FFF2-40B4-BE49-F238E27FC236}">
                <a16:creationId xmlns:a16="http://schemas.microsoft.com/office/drawing/2014/main" id="{B2C05C6E-7985-4302-9DE4-E9073B77EFA7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/>
          </a:p>
        </p:txBody>
      </p:sp>
      <p:sp>
        <p:nvSpPr>
          <p:cNvPr id="21" name="Segnaposto immagine 7">
            <a:extLst>
              <a:ext uri="{FF2B5EF4-FFF2-40B4-BE49-F238E27FC236}">
                <a16:creationId xmlns:a16="http://schemas.microsoft.com/office/drawing/2014/main" id="{67DD3ED7-9108-4B03-9A83-FCB62E6DA2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219" y="1838960"/>
            <a:ext cx="3855626" cy="414591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22" name="Segnaposto testo 9">
            <a:extLst>
              <a:ext uri="{FF2B5EF4-FFF2-40B4-BE49-F238E27FC236}">
                <a16:creationId xmlns:a16="http://schemas.microsoft.com/office/drawing/2014/main" id="{A714F878-8776-45ED-8C0B-FD46F1E7CFC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80157" y="1840813"/>
            <a:ext cx="3855625" cy="4145915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23" name="Segnaposto testo 14">
            <a:extLst>
              <a:ext uri="{FF2B5EF4-FFF2-40B4-BE49-F238E27FC236}">
                <a16:creationId xmlns:a16="http://schemas.microsoft.com/office/drawing/2014/main" id="{940BB6E4-E766-48E0-A4CA-75E82B20172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/>
              <a:t>Click </a:t>
            </a:r>
            <a:r>
              <a:rPr lang="it-IT" err="1"/>
              <a:t>here</a:t>
            </a:r>
            <a:r>
              <a:rPr lang="it-IT"/>
              <a:t> to </a:t>
            </a:r>
            <a:r>
              <a:rPr lang="it-IT" err="1"/>
              <a:t>add</a:t>
            </a:r>
            <a:r>
              <a:rPr lang="it-IT"/>
              <a:t> </a:t>
            </a:r>
            <a:r>
              <a:rPr lang="it-IT" err="1"/>
              <a:t>title</a:t>
            </a:r>
            <a:r>
              <a:rPr lang="it-IT"/>
              <a:t> </a:t>
            </a:r>
            <a:br>
              <a:rPr lang="it-IT"/>
            </a:br>
            <a:r>
              <a:rPr lang="en-US"/>
              <a:t>second line</a:t>
            </a:r>
          </a:p>
        </p:txBody>
      </p:sp>
      <p:pic>
        <p:nvPicPr>
          <p:cNvPr id="8" name="Picture 7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307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_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grpSp>
        <p:nvGrpSpPr>
          <p:cNvPr id="10" name="Group 7"/>
          <p:cNvGrpSpPr/>
          <p:nvPr userDrawn="1"/>
        </p:nvGrpSpPr>
        <p:grpSpPr>
          <a:xfrm>
            <a:off x="0" y="6164052"/>
            <a:ext cx="9144000" cy="769197"/>
            <a:chOff x="0" y="0"/>
            <a:chExt cx="6858000" cy="576898"/>
          </a:xfrm>
        </p:grpSpPr>
        <p:pic>
          <p:nvPicPr>
            <p:cNvPr id="11" name="Picture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3509963" cy="576897"/>
            </a:xfrm>
            <a:prstGeom prst="rect">
              <a:avLst/>
            </a:prstGeom>
          </p:spPr>
        </p:pic>
        <p:sp>
          <p:nvSpPr>
            <p:cNvPr id="12" name="Rectangle 9"/>
            <p:cNvSpPr/>
            <p:nvPr userDrawn="1"/>
          </p:nvSpPr>
          <p:spPr>
            <a:xfrm>
              <a:off x="3362325" y="0"/>
              <a:ext cx="3495675" cy="576898"/>
            </a:xfrm>
            <a:prstGeom prst="rect">
              <a:avLst/>
            </a:prstGeom>
            <a:solidFill>
              <a:srgbClr val="004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13" name="Immagine 1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7" t="7057" r="15192" b="13643"/>
          <a:stretch/>
        </p:blipFill>
        <p:spPr>
          <a:xfrm>
            <a:off x="5489965" y="3179417"/>
            <a:ext cx="2942835" cy="2442670"/>
          </a:xfrm>
          <a:prstGeom prst="rect">
            <a:avLst/>
          </a:prstGeom>
        </p:spPr>
      </p:pic>
      <p:sp>
        <p:nvSpPr>
          <p:cNvPr id="3" name="Segnaposto testo 2"/>
          <p:cNvSpPr>
            <a:spLocks noGrp="1"/>
          </p:cNvSpPr>
          <p:nvPr>
            <p:ph type="body" sz="quarter" idx="11" hasCustomPrompt="1"/>
          </p:nvPr>
        </p:nvSpPr>
        <p:spPr>
          <a:xfrm>
            <a:off x="2618846" y="575494"/>
            <a:ext cx="4327525" cy="9014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A4F9D"/>
                </a:solidFill>
              </a:defRPr>
            </a:lvl1pPr>
          </a:lstStyle>
          <a:p>
            <a:pPr lvl="0"/>
            <a:r>
              <a:rPr lang="it-IT" err="1"/>
              <a:t>Add</a:t>
            </a:r>
            <a:r>
              <a:rPr lang="it-IT"/>
              <a:t> </a:t>
            </a:r>
            <a:r>
              <a:rPr lang="it-IT" err="1"/>
              <a:t>Thank</a:t>
            </a:r>
            <a:r>
              <a:rPr lang="it-IT"/>
              <a:t> </a:t>
            </a:r>
            <a:r>
              <a:rPr lang="it-IT" err="1"/>
              <a:t>you</a:t>
            </a:r>
            <a:r>
              <a:rPr lang="it-IT"/>
              <a:t>?</a:t>
            </a:r>
          </a:p>
        </p:txBody>
      </p:sp>
      <p:sp>
        <p:nvSpPr>
          <p:cNvPr id="19" name="Segnaposto testo 2"/>
          <p:cNvSpPr>
            <a:spLocks noGrp="1"/>
          </p:cNvSpPr>
          <p:nvPr>
            <p:ph type="body" sz="quarter" idx="12" hasCustomPrompt="1"/>
          </p:nvPr>
        </p:nvSpPr>
        <p:spPr>
          <a:xfrm>
            <a:off x="214313" y="2261869"/>
            <a:ext cx="4327525" cy="1416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it-IT" err="1"/>
              <a:t>Contact</a:t>
            </a:r>
            <a:r>
              <a:rPr lang="it-IT"/>
              <a:t> </a:t>
            </a:r>
            <a:r>
              <a:rPr lang="it-IT" err="1"/>
              <a:t>Person</a:t>
            </a:r>
            <a:endParaRPr lang="it-IT"/>
          </a:p>
          <a:p>
            <a:pPr lvl="0"/>
            <a:endParaRPr lang="it-IT"/>
          </a:p>
          <a:p>
            <a:pPr lvl="0"/>
            <a:endParaRPr lang="it-IT"/>
          </a:p>
        </p:txBody>
      </p:sp>
      <p:sp>
        <p:nvSpPr>
          <p:cNvPr id="9" name="CasellaDiTesto 1">
            <a:extLst>
              <a:ext uri="{FF2B5EF4-FFF2-40B4-BE49-F238E27FC236}">
                <a16:creationId xmlns:a16="http://schemas.microsoft.com/office/drawing/2014/main" id="{2FCD18AF-03FA-448C-BB0B-2EB0FCE5F943}"/>
              </a:ext>
            </a:extLst>
          </p:cNvPr>
          <p:cNvSpPr txBox="1"/>
          <p:nvPr userDrawn="1"/>
        </p:nvSpPr>
        <p:spPr>
          <a:xfrm>
            <a:off x="4816475" y="5560244"/>
            <a:ext cx="43275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>
                <a:solidFill>
                  <a:schemeClr val="accent2"/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pic>
        <p:nvPicPr>
          <p:cNvPr id="14" name="Picture 13"/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898" y="3906307"/>
            <a:ext cx="3366770" cy="1647828"/>
          </a:xfrm>
          <a:prstGeom prst="rect">
            <a:avLst/>
          </a:prstGeom>
        </p:spPr>
      </p:pic>
      <p:sp>
        <p:nvSpPr>
          <p:cNvPr id="15" name="CasellaDiTesto 1">
            <a:extLst>
              <a:ext uri="{FF2B5EF4-FFF2-40B4-BE49-F238E27FC236}">
                <a16:creationId xmlns:a16="http://schemas.microsoft.com/office/drawing/2014/main" id="{2FCD18AF-03FA-448C-BB0B-2EB0FCE5F943}"/>
              </a:ext>
            </a:extLst>
          </p:cNvPr>
          <p:cNvSpPr txBox="1"/>
          <p:nvPr userDrawn="1"/>
        </p:nvSpPr>
        <p:spPr>
          <a:xfrm>
            <a:off x="0" y="5577178"/>
            <a:ext cx="4389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>
                <a:solidFill>
                  <a:schemeClr val="accent2"/>
                </a:solidFill>
                <a:latin typeface="Trebuchet MS" panose="020B0603020202020204" pitchFamily="34" charset="0"/>
              </a:rPr>
              <a:t>www.task39.ieabioenergy.com</a:t>
            </a:r>
          </a:p>
        </p:txBody>
      </p:sp>
    </p:spTree>
    <p:extLst>
      <p:ext uri="{BB962C8B-B14F-4D97-AF65-F5344CB8AC3E}">
        <p14:creationId xmlns:p14="http://schemas.microsoft.com/office/powerpoint/2010/main" val="36868718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_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grpSp>
        <p:nvGrpSpPr>
          <p:cNvPr id="10" name="Group 7"/>
          <p:cNvGrpSpPr/>
          <p:nvPr userDrawn="1"/>
        </p:nvGrpSpPr>
        <p:grpSpPr>
          <a:xfrm>
            <a:off x="0" y="6164052"/>
            <a:ext cx="9144000" cy="769197"/>
            <a:chOff x="0" y="0"/>
            <a:chExt cx="6858000" cy="576898"/>
          </a:xfrm>
        </p:grpSpPr>
        <p:pic>
          <p:nvPicPr>
            <p:cNvPr id="11" name="Picture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3509963" cy="576897"/>
            </a:xfrm>
            <a:prstGeom prst="rect">
              <a:avLst/>
            </a:prstGeom>
          </p:spPr>
        </p:pic>
        <p:sp>
          <p:nvSpPr>
            <p:cNvPr id="12" name="Rectangle 9"/>
            <p:cNvSpPr/>
            <p:nvPr userDrawn="1"/>
          </p:nvSpPr>
          <p:spPr>
            <a:xfrm>
              <a:off x="3362325" y="0"/>
              <a:ext cx="3495675" cy="576898"/>
            </a:xfrm>
            <a:prstGeom prst="rect">
              <a:avLst/>
            </a:prstGeom>
            <a:solidFill>
              <a:srgbClr val="004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13" name="Immagine 1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7" t="7057" r="15192" b="13643"/>
          <a:stretch/>
        </p:blipFill>
        <p:spPr>
          <a:xfrm>
            <a:off x="5515365" y="2171883"/>
            <a:ext cx="2942835" cy="2442670"/>
          </a:xfrm>
          <a:prstGeom prst="rect">
            <a:avLst/>
          </a:prstGeom>
        </p:spPr>
      </p:pic>
      <p:sp>
        <p:nvSpPr>
          <p:cNvPr id="3" name="Segnaposto testo 2"/>
          <p:cNvSpPr>
            <a:spLocks noGrp="1"/>
          </p:cNvSpPr>
          <p:nvPr>
            <p:ph type="body" sz="quarter" idx="11" hasCustomPrompt="1"/>
          </p:nvPr>
        </p:nvSpPr>
        <p:spPr>
          <a:xfrm>
            <a:off x="773113" y="2421228"/>
            <a:ext cx="4327525" cy="9014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A4F9D"/>
                </a:solidFill>
              </a:defRPr>
            </a:lvl1pPr>
          </a:lstStyle>
          <a:p>
            <a:pPr lvl="0"/>
            <a:r>
              <a:rPr lang="it-IT" err="1"/>
              <a:t>Add</a:t>
            </a:r>
            <a:r>
              <a:rPr lang="it-IT"/>
              <a:t> </a:t>
            </a:r>
            <a:r>
              <a:rPr lang="it-IT" err="1"/>
              <a:t>Thank</a:t>
            </a:r>
            <a:r>
              <a:rPr lang="it-IT"/>
              <a:t> </a:t>
            </a:r>
            <a:r>
              <a:rPr lang="it-IT" err="1"/>
              <a:t>you</a:t>
            </a:r>
            <a:r>
              <a:rPr lang="it-IT"/>
              <a:t>?</a:t>
            </a:r>
          </a:p>
        </p:txBody>
      </p:sp>
      <p:sp>
        <p:nvSpPr>
          <p:cNvPr id="19" name="Segnaposto testo 2"/>
          <p:cNvSpPr>
            <a:spLocks noGrp="1"/>
          </p:cNvSpPr>
          <p:nvPr>
            <p:ph type="body" sz="quarter" idx="12" hasCustomPrompt="1"/>
          </p:nvPr>
        </p:nvSpPr>
        <p:spPr>
          <a:xfrm>
            <a:off x="773113" y="3514937"/>
            <a:ext cx="4327525" cy="1416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it-IT" err="1"/>
              <a:t>Contact</a:t>
            </a:r>
            <a:r>
              <a:rPr lang="it-IT"/>
              <a:t> </a:t>
            </a:r>
            <a:r>
              <a:rPr lang="it-IT" err="1"/>
              <a:t>Person</a:t>
            </a:r>
            <a:endParaRPr lang="it-IT"/>
          </a:p>
          <a:p>
            <a:pPr lvl="0"/>
            <a:endParaRPr lang="it-IT"/>
          </a:p>
          <a:p>
            <a:pPr lvl="0"/>
            <a:endParaRPr lang="it-IT"/>
          </a:p>
        </p:txBody>
      </p:sp>
      <p:sp>
        <p:nvSpPr>
          <p:cNvPr id="2" name="CasellaDiTesto 1"/>
          <p:cNvSpPr txBox="1"/>
          <p:nvPr userDrawn="1"/>
        </p:nvSpPr>
        <p:spPr>
          <a:xfrm>
            <a:off x="773113" y="5138670"/>
            <a:ext cx="43275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>
                <a:solidFill>
                  <a:schemeClr val="accent2"/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</p:spTree>
    <p:extLst>
      <p:ext uri="{BB962C8B-B14F-4D97-AF65-F5344CB8AC3E}">
        <p14:creationId xmlns:p14="http://schemas.microsoft.com/office/powerpoint/2010/main" val="98919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16">
            <a:extLst>
              <a:ext uri="{FF2B5EF4-FFF2-40B4-BE49-F238E27FC236}">
                <a16:creationId xmlns:a16="http://schemas.microsoft.com/office/drawing/2014/main" id="{9EC8956B-B1F9-4D33-80B4-8B26EA6BB96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8218" y="1502773"/>
            <a:ext cx="7927564" cy="5451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 b="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it-IT" err="1"/>
              <a:t>Subtitle</a:t>
            </a:r>
            <a:endParaRPr lang="it-IT"/>
          </a:p>
        </p:txBody>
      </p:sp>
      <p:sp>
        <p:nvSpPr>
          <p:cNvPr id="8" name="Segnaposto immagine 7">
            <a:extLst>
              <a:ext uri="{FF2B5EF4-FFF2-40B4-BE49-F238E27FC236}">
                <a16:creationId xmlns:a16="http://schemas.microsoft.com/office/drawing/2014/main" id="{FE689D27-0393-428F-B1C2-BD1832E6533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219" y="2324100"/>
            <a:ext cx="3855626" cy="366077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9" name="Segnaposto testo 9">
            <a:extLst>
              <a:ext uri="{FF2B5EF4-FFF2-40B4-BE49-F238E27FC236}">
                <a16:creationId xmlns:a16="http://schemas.microsoft.com/office/drawing/2014/main" id="{5A7A884E-868B-4AE7-A3EA-FFA6FD4721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80157" y="2325953"/>
            <a:ext cx="3855625" cy="3660775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10" name="Segnaposto testo 14">
            <a:extLst>
              <a:ext uri="{FF2B5EF4-FFF2-40B4-BE49-F238E27FC236}">
                <a16:creationId xmlns:a16="http://schemas.microsoft.com/office/drawing/2014/main" id="{BCAE2E5A-271A-4E92-B711-0245AD2FFE0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/>
              <a:t>Click </a:t>
            </a:r>
            <a:r>
              <a:rPr lang="it-IT" err="1"/>
              <a:t>here</a:t>
            </a:r>
            <a:r>
              <a:rPr lang="it-IT"/>
              <a:t> to </a:t>
            </a:r>
            <a:r>
              <a:rPr lang="it-IT" err="1"/>
              <a:t>add</a:t>
            </a:r>
            <a:r>
              <a:rPr lang="it-IT"/>
              <a:t> </a:t>
            </a:r>
            <a:r>
              <a:rPr lang="it-IT" err="1"/>
              <a:t>title</a:t>
            </a:r>
            <a:r>
              <a:rPr lang="it-IT"/>
              <a:t> </a:t>
            </a:r>
            <a:br>
              <a:rPr lang="it-IT"/>
            </a:br>
            <a:r>
              <a:rPr lang="en-US"/>
              <a:t>second line</a:t>
            </a:r>
          </a:p>
        </p:txBody>
      </p:sp>
      <p:sp>
        <p:nvSpPr>
          <p:cNvPr id="14" name="Date Placeholder 1">
            <a:extLst>
              <a:ext uri="{FF2B5EF4-FFF2-40B4-BE49-F238E27FC236}">
                <a16:creationId xmlns:a16="http://schemas.microsoft.com/office/drawing/2014/main" id="{7576CA13-B570-4F61-97DC-A820FBC8DEBC}"/>
              </a:ext>
            </a:extLst>
          </p:cNvPr>
          <p:cNvSpPr txBox="1">
            <a:spLocks/>
          </p:cNvSpPr>
          <p:nvPr userDrawn="1"/>
        </p:nvSpPr>
        <p:spPr>
          <a:xfrm>
            <a:off x="608218" y="6283502"/>
            <a:ext cx="14565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EE194034-51DE-4D76-9226-EC41156CFA1B}"/>
              </a:ext>
            </a:extLst>
          </p:cNvPr>
          <p:cNvSpPr txBox="1">
            <a:spLocks/>
          </p:cNvSpPr>
          <p:nvPr userDrawn="1"/>
        </p:nvSpPr>
        <p:spPr>
          <a:xfrm>
            <a:off x="3475776" y="6283502"/>
            <a:ext cx="219244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9EB8ED05-FBC3-4256-9F84-860693637D03}"/>
              </a:ext>
            </a:extLst>
          </p:cNvPr>
          <p:cNvSpPr txBox="1"/>
          <p:nvPr userDrawn="1"/>
        </p:nvSpPr>
        <p:spPr>
          <a:xfrm>
            <a:off x="7015017" y="6409300"/>
            <a:ext cx="21289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pic>
        <p:nvPicPr>
          <p:cNvPr id="18" name="Immagine 17">
            <a:extLst>
              <a:ext uri="{FF2B5EF4-FFF2-40B4-BE49-F238E27FC236}">
                <a16:creationId xmlns:a16="http://schemas.microsoft.com/office/drawing/2014/main" id="{223F78A1-185B-4056-90F0-B72C06581AA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19" name="Segnaposto numero diapositiva 2">
            <a:extLst>
              <a:ext uri="{FF2B5EF4-FFF2-40B4-BE49-F238E27FC236}">
                <a16:creationId xmlns:a16="http://schemas.microsoft.com/office/drawing/2014/main" id="{5D6249A3-D378-4633-BB6F-5491EB57B3E5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/>
          </a:p>
        </p:txBody>
      </p:sp>
    </p:spTree>
    <p:extLst>
      <p:ext uri="{BB962C8B-B14F-4D97-AF65-F5344CB8AC3E}">
        <p14:creationId xmlns:p14="http://schemas.microsoft.com/office/powerpoint/2010/main" val="2629949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8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7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18" Type="http://schemas.openxmlformats.org/officeDocument/2006/relationships/image" Target="../media/image8.pn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image" Target="../media/image7.png"/><Relationship Id="rId2" Type="http://schemas.openxmlformats.org/officeDocument/2006/relationships/slideLayout" Target="../slideLayouts/slideLayout25.xml"/><Relationship Id="rId16" Type="http://schemas.openxmlformats.org/officeDocument/2006/relationships/image" Target="../media/image9.emf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oleObject" Target="../embeddings/oleObject1.bin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ags" Target="../tags/tag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65A3EF8C-2DD6-41B3-BD88-E086C232F845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1437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931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6" r:id="rId3"/>
    <p:sldLayoutId id="2147483663" r:id="rId4"/>
    <p:sldLayoutId id="2147483670" r:id="rId5"/>
    <p:sldLayoutId id="2147483669" r:id="rId6"/>
    <p:sldLayoutId id="2147483664" r:id="rId7"/>
    <p:sldLayoutId id="2147483665" r:id="rId8"/>
    <p:sldLayoutId id="2147483667" r:id="rId9"/>
    <p:sldLayoutId id="2147483671" r:id="rId10"/>
    <p:sldLayoutId id="2147483668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kern="1200">
          <a:solidFill>
            <a:schemeClr val="tx1"/>
          </a:solidFill>
          <a:latin typeface="Trebuchet MS" panose="020B0603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80975" y="514350"/>
            <a:ext cx="8713788" cy="9366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88900" tIns="44450" rIns="88900" bIns="4445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CA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0825" y="1557338"/>
            <a:ext cx="8713788" cy="48958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88900" tIns="44450" rIns="88900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</p:txBody>
      </p:sp>
      <p:sp>
        <p:nvSpPr>
          <p:cNvPr id="82948" name="Text Box 4"/>
          <p:cNvSpPr txBox="1">
            <a:spLocks noChangeArrowheads="1"/>
          </p:cNvSpPr>
          <p:nvPr/>
        </p:nvSpPr>
        <p:spPr bwMode="auto">
          <a:xfrm>
            <a:off x="8604250" y="6669088"/>
            <a:ext cx="461963" cy="14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" tIns="0" rIns="18000" bIns="0"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647A410A-66A4-4DA2-A881-76691332D866}" type="slidenum">
              <a:rPr lang="en-CA" sz="800" b="1">
                <a:solidFill>
                  <a:srgbClr val="000036"/>
                </a:solidFill>
              </a:rPr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CA" sz="800">
              <a:solidFill>
                <a:srgbClr val="000036"/>
              </a:solidFill>
            </a:endParaRPr>
          </a:p>
        </p:txBody>
      </p:sp>
      <p:pic>
        <p:nvPicPr>
          <p:cNvPr id="1029" name="Picture 5" descr="footer_002_pptver"/>
          <p:cNvPicPr>
            <a:picLocks noChangeAspect="1" noChangeArrowheads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519863"/>
            <a:ext cx="9144000" cy="8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6675"/>
            <a:ext cx="9144000" cy="4508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18959776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0036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0036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0036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0036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0036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 b="1">
          <a:solidFill>
            <a:srgbClr val="000036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 b="1">
          <a:solidFill>
            <a:srgbClr val="000036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 b="1">
          <a:solidFill>
            <a:srgbClr val="000036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 b="1">
          <a:solidFill>
            <a:srgbClr val="000036"/>
          </a:solidFill>
          <a:latin typeface="Trebuchet MS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F9900"/>
        </a:buClr>
        <a:buFont typeface="Wingdings" pitchFamily="2" charset="2"/>
        <a:buChar char="§"/>
        <a:defRPr sz="2800">
          <a:solidFill>
            <a:schemeClr val="bg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FCC00"/>
        </a:buClr>
        <a:buFont typeface="Wingdings" pitchFamily="2" charset="2"/>
        <a:buChar char="§"/>
        <a:defRPr sz="2400">
          <a:solidFill>
            <a:schemeClr val="bg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F9900"/>
        </a:buClr>
        <a:buFont typeface="Wingdings" pitchFamily="2" charset="2"/>
        <a:buChar char="§"/>
        <a:defRPr sz="2000">
          <a:solidFill>
            <a:schemeClr val="bg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FFCC00"/>
        </a:buClr>
        <a:buFont typeface="Wingdings" pitchFamily="2" charset="2"/>
        <a:buChar char="§"/>
        <a:defRPr>
          <a:solidFill>
            <a:schemeClr val="bg2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FF9900"/>
        </a:buClr>
        <a:buFont typeface="Wingdings" pitchFamily="2" charset="2"/>
        <a:buChar char="§"/>
        <a:defRPr sz="1600">
          <a:solidFill>
            <a:schemeClr val="bg2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FF9900"/>
        </a:buClr>
        <a:buFont typeface="Wingdings" pitchFamily="2" charset="2"/>
        <a:buChar char="§"/>
        <a:defRPr sz="1600">
          <a:solidFill>
            <a:schemeClr val="bg2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FF9900"/>
        </a:buClr>
        <a:buFont typeface="Wingdings" pitchFamily="2" charset="2"/>
        <a:buChar char="§"/>
        <a:defRPr sz="1600">
          <a:solidFill>
            <a:schemeClr val="bg2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FF9900"/>
        </a:buClr>
        <a:buFont typeface="Wingdings" pitchFamily="2" charset="2"/>
        <a:buChar char="§"/>
        <a:defRPr sz="1600">
          <a:solidFill>
            <a:schemeClr val="bg2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FF9900"/>
        </a:buClr>
        <a:buFont typeface="Wingdings" pitchFamily="2" charset="2"/>
        <a:buChar char="§"/>
        <a:defRPr sz="1600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31CC2443-B18A-EE93-8175-375772BE72D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4"/>
            </p:custDataLst>
            <p:extLst>
              <p:ext uri="{D42A27DB-BD31-4B8C-83A1-F6EECF244321}">
                <p14:modId xmlns:p14="http://schemas.microsoft.com/office/powerpoint/2010/main" val="279680167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5" imgW="416" imgH="416" progId="TCLayout.ActiveDocument.1">
                  <p:embed/>
                </p:oleObj>
              </mc:Choice>
              <mc:Fallback>
                <p:oleObj name="think-cell Slide" r:id="rId15" imgW="416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31CC2443-B18A-EE93-8175-375772BE72D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80975" y="514350"/>
            <a:ext cx="8713788" cy="9366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88900" tIns="44450" rIns="88900" bIns="4445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CA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0825" y="1557338"/>
            <a:ext cx="8713788" cy="48958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88900" tIns="44450" rIns="88900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</p:txBody>
      </p:sp>
      <p:sp>
        <p:nvSpPr>
          <p:cNvPr id="82948" name="Text Box 4"/>
          <p:cNvSpPr txBox="1">
            <a:spLocks noChangeArrowheads="1"/>
          </p:cNvSpPr>
          <p:nvPr/>
        </p:nvSpPr>
        <p:spPr bwMode="auto">
          <a:xfrm>
            <a:off x="8604250" y="6669088"/>
            <a:ext cx="461963" cy="14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" tIns="0" rIns="18000" bIns="0"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647A410A-66A4-4DA2-A881-76691332D866}" type="slidenum">
              <a:rPr lang="en-CA" sz="800" b="1">
                <a:solidFill>
                  <a:srgbClr val="000036"/>
                </a:solidFill>
              </a:rPr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CA" sz="800">
              <a:solidFill>
                <a:srgbClr val="000036"/>
              </a:solidFill>
            </a:endParaRPr>
          </a:p>
        </p:txBody>
      </p:sp>
      <p:pic>
        <p:nvPicPr>
          <p:cNvPr id="1029" name="Picture 5" descr="footer_002_pptver"/>
          <p:cNvPicPr>
            <a:picLocks noChangeAspect="1" noChangeArrowheads="1"/>
          </p:cNvPicPr>
          <p:nvPr userDrawn="1"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519863"/>
            <a:ext cx="9144000" cy="8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6675"/>
            <a:ext cx="9144000" cy="4508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22129113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0036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0036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0036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0036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0036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 b="1">
          <a:solidFill>
            <a:srgbClr val="000036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 b="1">
          <a:solidFill>
            <a:srgbClr val="000036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 b="1">
          <a:solidFill>
            <a:srgbClr val="000036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 b="1">
          <a:solidFill>
            <a:srgbClr val="000036"/>
          </a:solidFill>
          <a:latin typeface="Trebuchet MS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F9900"/>
        </a:buClr>
        <a:buFont typeface="Wingdings" pitchFamily="2" charset="2"/>
        <a:buChar char="§"/>
        <a:defRPr sz="2800">
          <a:solidFill>
            <a:schemeClr val="bg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FCC00"/>
        </a:buClr>
        <a:buFont typeface="Wingdings" pitchFamily="2" charset="2"/>
        <a:buChar char="§"/>
        <a:defRPr sz="2400">
          <a:solidFill>
            <a:schemeClr val="bg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F9900"/>
        </a:buClr>
        <a:buFont typeface="Wingdings" pitchFamily="2" charset="2"/>
        <a:buChar char="§"/>
        <a:defRPr sz="2000">
          <a:solidFill>
            <a:schemeClr val="bg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FFCC00"/>
        </a:buClr>
        <a:buFont typeface="Wingdings" pitchFamily="2" charset="2"/>
        <a:buChar char="§"/>
        <a:defRPr>
          <a:solidFill>
            <a:schemeClr val="bg2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FF9900"/>
        </a:buClr>
        <a:buFont typeface="Wingdings" pitchFamily="2" charset="2"/>
        <a:buChar char="§"/>
        <a:defRPr sz="1600">
          <a:solidFill>
            <a:schemeClr val="bg2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FF9900"/>
        </a:buClr>
        <a:buFont typeface="Wingdings" pitchFamily="2" charset="2"/>
        <a:buChar char="§"/>
        <a:defRPr sz="1600">
          <a:solidFill>
            <a:schemeClr val="bg2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FF9900"/>
        </a:buClr>
        <a:buFont typeface="Wingdings" pitchFamily="2" charset="2"/>
        <a:buChar char="§"/>
        <a:defRPr sz="1600">
          <a:solidFill>
            <a:schemeClr val="bg2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FF9900"/>
        </a:buClr>
        <a:buFont typeface="Wingdings" pitchFamily="2" charset="2"/>
        <a:buChar char="§"/>
        <a:defRPr sz="1600">
          <a:solidFill>
            <a:schemeClr val="bg2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FF9900"/>
        </a:buClr>
        <a:buFont typeface="Wingdings" pitchFamily="2" charset="2"/>
        <a:buChar char="§"/>
        <a:defRPr sz="1600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65A3EF8C-2DD6-41B3-BD88-E086C232F845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1437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780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1800" kern="1200">
          <a:solidFill>
            <a:schemeClr val="tx1"/>
          </a:solidFill>
          <a:latin typeface="Trebuchet MS" panose="020B0603020202020204" pitchFamily="34" charset="0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Jose.Muisers@rvo.nl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hyperlink" Target="mailto:Aafke.jansen@rvo.nl" TargetMode="External"/><Relationship Id="rId4" Type="http://schemas.openxmlformats.org/officeDocument/2006/relationships/hyperlink" Target="mailto:kklerks@guidehouse.com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sv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testo 15"/>
          <p:cNvSpPr>
            <a:spLocks noGrp="1"/>
          </p:cNvSpPr>
          <p:nvPr>
            <p:ph type="body" sz="quarter" idx="11"/>
          </p:nvPr>
        </p:nvSpPr>
        <p:spPr>
          <a:xfrm>
            <a:off x="342386" y="2140490"/>
            <a:ext cx="7130010" cy="1903120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sz="3200" kern="1400" spc="25" dirty="0">
                <a:solidFill>
                  <a:schemeClr val="accent1">
                    <a:lumMod val="50000"/>
                  </a:schemeClr>
                </a:solidFill>
                <a:ea typeface="MS Gothic" panose="020B0609070205080204" pitchFamily="49" charset="-128"/>
                <a:cs typeface="Times New Roman" panose="02020603050405020304" pitchFamily="18" charset="0"/>
              </a:rPr>
              <a:t>Progress Update T39-P3 </a:t>
            </a:r>
          </a:p>
          <a:p>
            <a:pPr>
              <a:spcBef>
                <a:spcPts val="0"/>
              </a:spcBef>
            </a:pPr>
            <a:r>
              <a:rPr lang="en-US" sz="2000" kern="1400" spc="25" dirty="0">
                <a:solidFill>
                  <a:schemeClr val="tx1"/>
                </a:solidFill>
                <a:ea typeface="MS Gothic" panose="020B0609070205080204" pitchFamily="49" charset="-128"/>
                <a:cs typeface="Times New Roman" panose="02020603050405020304" pitchFamily="18" charset="0"/>
              </a:rPr>
              <a:t>Improvement opportunities for policies and certification schemes promoting sustainable biofuels with low GHG emissions </a:t>
            </a:r>
          </a:p>
          <a:p>
            <a:pPr>
              <a:spcBef>
                <a:spcPts val="0"/>
              </a:spcBef>
            </a:pPr>
            <a:r>
              <a:rPr lang="en-US" sz="1800" b="0" kern="1400" spc="25" dirty="0">
                <a:solidFill>
                  <a:schemeClr val="tx1"/>
                </a:solidFill>
                <a:ea typeface="MS Gothic" panose="020B0609070205080204" pitchFamily="49" charset="-128"/>
                <a:cs typeface="Times New Roman" panose="02020603050405020304" pitchFamily="18" charset="0"/>
              </a:rPr>
              <a:t>Part 2: Robustness of GHG emission certification and verification </a:t>
            </a:r>
            <a:r>
              <a:rPr lang="en-US" sz="1600" b="0" i="1" kern="1400" spc="25" dirty="0">
                <a:solidFill>
                  <a:schemeClr val="tx1"/>
                </a:solidFill>
                <a:ea typeface="MS Gothic" panose="020B0609070205080204" pitchFamily="49" charset="-128"/>
                <a:cs typeface="Times New Roman" panose="02020603050405020304" pitchFamily="18" charset="0"/>
              </a:rPr>
              <a:t>– a case study of selected biofuel supply chains and policies</a:t>
            </a:r>
            <a:endParaRPr lang="en-CA" sz="1600" b="0" i="1" dirty="0">
              <a:solidFill>
                <a:schemeClr val="tx1"/>
              </a:solidFill>
            </a:endParaRPr>
          </a:p>
        </p:txBody>
      </p:sp>
      <p:sp>
        <p:nvSpPr>
          <p:cNvPr id="18" name="Segnaposto testo 17"/>
          <p:cNvSpPr>
            <a:spLocks noGrp="1"/>
          </p:cNvSpPr>
          <p:nvPr>
            <p:ph type="body" sz="quarter" idx="13"/>
          </p:nvPr>
        </p:nvSpPr>
        <p:spPr>
          <a:xfrm>
            <a:off x="342386" y="4479002"/>
            <a:ext cx="5073650" cy="656820"/>
          </a:xfrm>
        </p:spPr>
        <p:txBody>
          <a:bodyPr lIns="91440" tIns="45720" rIns="91440" bIns="45720" anchor="t"/>
          <a:lstStyle/>
          <a:p>
            <a:pPr>
              <a:spcBef>
                <a:spcPts val="0"/>
              </a:spcBef>
            </a:pPr>
            <a:r>
              <a:rPr lang="it-IT" sz="1600" b="1" dirty="0">
                <a:solidFill>
                  <a:schemeClr val="tx1"/>
                </a:solidFill>
                <a:latin typeface="Trebuchet MS"/>
              </a:rPr>
              <a:t>José Muisers, Kiki Klerks, Aafke Jansen</a:t>
            </a:r>
            <a:endParaRPr lang="it-IT" sz="1600" b="1" dirty="0">
              <a:solidFill>
                <a:schemeClr val="tx1"/>
              </a:solidFill>
              <a:highlight>
                <a:srgbClr val="FFFF00"/>
              </a:highlight>
              <a:latin typeface="Trebuchet M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6CA2A51-82A2-49B9-B4FE-0175C057AC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5286" y="972299"/>
            <a:ext cx="44809" cy="4938"/>
          </a:xfrm>
          <a:prstGeom prst="rect">
            <a:avLst/>
          </a:prstGeom>
        </p:spPr>
      </p:pic>
      <p:sp>
        <p:nvSpPr>
          <p:cNvPr id="19" name="Segnaposto testo 18"/>
          <p:cNvSpPr>
            <a:spLocks noGrp="1"/>
          </p:cNvSpPr>
          <p:nvPr>
            <p:ph type="body" sz="quarter" idx="14"/>
          </p:nvPr>
        </p:nvSpPr>
        <p:spPr>
          <a:xfrm>
            <a:off x="342386" y="4926109"/>
            <a:ext cx="5073650" cy="544604"/>
          </a:xfrm>
        </p:spPr>
        <p:txBody>
          <a:bodyPr/>
          <a:lstStyle/>
          <a:p>
            <a:r>
              <a:rPr lang="it-IT" b="1" dirty="0">
                <a:solidFill>
                  <a:schemeClr val="tx1"/>
                </a:solidFill>
              </a:rPr>
              <a:t>Leipzig, 26 </a:t>
            </a:r>
            <a:r>
              <a:rPr lang="it-IT" b="1" dirty="0" err="1">
                <a:solidFill>
                  <a:schemeClr val="tx1"/>
                </a:solidFill>
              </a:rPr>
              <a:t>October</a:t>
            </a:r>
            <a:r>
              <a:rPr lang="it-IT" b="1" dirty="0">
                <a:solidFill>
                  <a:schemeClr val="tx1"/>
                </a:solidFill>
              </a:rPr>
              <a:t> 2023</a:t>
            </a:r>
          </a:p>
        </p:txBody>
      </p:sp>
    </p:spTree>
    <p:extLst>
      <p:ext uri="{BB962C8B-B14F-4D97-AF65-F5344CB8AC3E}">
        <p14:creationId xmlns:p14="http://schemas.microsoft.com/office/powerpoint/2010/main" val="15616263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B19D4E07-268C-C3C4-236D-00A2121973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137" y="1128713"/>
            <a:ext cx="8811863" cy="479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2194B0DA-4179-8AE6-6ABA-2F4B1A20DE17}"/>
              </a:ext>
            </a:extLst>
          </p:cNvPr>
          <p:cNvSpPr txBox="1"/>
          <p:nvPr/>
        </p:nvSpPr>
        <p:spPr>
          <a:xfrm>
            <a:off x="2162175" y="1128713"/>
            <a:ext cx="42862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cxnSp>
        <p:nvCxnSpPr>
          <p:cNvPr id="7" name="Rechte verbindingslijn 6">
            <a:extLst>
              <a:ext uri="{FF2B5EF4-FFF2-40B4-BE49-F238E27FC236}">
                <a16:creationId xmlns:a16="http://schemas.microsoft.com/office/drawing/2014/main" id="{98893F13-EDA8-5070-5991-95211F45B55A}"/>
              </a:ext>
            </a:extLst>
          </p:cNvPr>
          <p:cNvCxnSpPr/>
          <p:nvPr/>
        </p:nvCxnSpPr>
        <p:spPr>
          <a:xfrm>
            <a:off x="3228975" y="1400175"/>
            <a:ext cx="0" cy="452437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41184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8D8EB562-6953-E692-0434-7C96EF373BB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12993" y="1606533"/>
            <a:ext cx="7927564" cy="4023360"/>
          </a:xfrm>
        </p:spPr>
        <p:txBody>
          <a:bodyPr lIns="91440" tIns="45720" rIns="91440" bIns="45720" anchor="t">
            <a:no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chemeClr val="tx1"/>
                </a:solidFill>
                <a:latin typeface="Trebuchet MS"/>
              </a:rPr>
              <a:t>Execution:</a:t>
            </a:r>
          </a:p>
          <a:p>
            <a:r>
              <a:rPr lang="en-US" sz="1600" dirty="0">
                <a:solidFill>
                  <a:schemeClr val="tx1"/>
                </a:solidFill>
                <a:latin typeface="Trebuchet MS"/>
              </a:rPr>
              <a:t>Continuation of WP1-WP2: processing and review/cross-checks of the project partner’s input and combining these in WP3</a:t>
            </a:r>
          </a:p>
          <a:p>
            <a:r>
              <a:rPr lang="en-US" sz="1600" dirty="0">
                <a:solidFill>
                  <a:schemeClr val="tx1"/>
                </a:solidFill>
                <a:latin typeface="Trebuchet MS"/>
              </a:rPr>
              <a:t>After completion of WP1-WP3, the planning of WP4-WP7 will be updated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F03FCBE-5FE6-0DB0-40B5-2E29A70A61B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74389" y="509673"/>
            <a:ext cx="7927564" cy="980907"/>
          </a:xfrm>
        </p:spPr>
        <p:txBody>
          <a:bodyPr/>
          <a:lstStyle/>
          <a:p>
            <a:r>
              <a:rPr lang="nl-NL" sz="2800" dirty="0">
                <a:solidFill>
                  <a:schemeClr val="accent1">
                    <a:lumMod val="50000"/>
                  </a:schemeClr>
                </a:solidFill>
              </a:rPr>
              <a:t>Next steps</a:t>
            </a:r>
          </a:p>
        </p:txBody>
      </p:sp>
    </p:spTree>
    <p:extLst>
      <p:ext uri="{BB962C8B-B14F-4D97-AF65-F5344CB8AC3E}">
        <p14:creationId xmlns:p14="http://schemas.microsoft.com/office/powerpoint/2010/main" val="19855399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61D2C28A-2563-6733-F3B5-CDEA62412B8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endParaRPr lang="nl-NL" dirty="0"/>
          </a:p>
          <a:p>
            <a:r>
              <a:rPr lang="nl-NL" sz="2100" dirty="0" err="1"/>
              <a:t>What</a:t>
            </a:r>
            <a:r>
              <a:rPr lang="nl-NL" sz="2100" dirty="0"/>
              <a:t> do you </a:t>
            </a:r>
            <a:r>
              <a:rPr lang="nl-NL" sz="2100" dirty="0" err="1"/>
              <a:t>consider</a:t>
            </a:r>
            <a:r>
              <a:rPr lang="nl-NL" sz="2100" dirty="0"/>
              <a:t> </a:t>
            </a:r>
            <a:r>
              <a:rPr lang="nl-NL" sz="2100" dirty="0" err="1"/>
              <a:t>the</a:t>
            </a:r>
            <a:r>
              <a:rPr lang="nl-NL" sz="2100" dirty="0"/>
              <a:t> most relevant </a:t>
            </a:r>
            <a:r>
              <a:rPr lang="nl-NL" sz="2100" b="1" dirty="0">
                <a:solidFill>
                  <a:srgbClr val="FF0000"/>
                </a:solidFill>
              </a:rPr>
              <a:t>US policy </a:t>
            </a:r>
            <a:r>
              <a:rPr lang="nl-NL" sz="2100" dirty="0"/>
              <a:t>on SAF </a:t>
            </a:r>
            <a:r>
              <a:rPr lang="nl-NL" sz="2100" dirty="0" err="1"/>
              <a:t>supply</a:t>
            </a:r>
            <a:r>
              <a:rPr lang="nl-NL" sz="2100" dirty="0"/>
              <a:t> </a:t>
            </a:r>
            <a:r>
              <a:rPr lang="nl-NL" sz="2100" dirty="0" err="1"/>
              <a:t>chains</a:t>
            </a:r>
            <a:r>
              <a:rPr lang="nl-NL" sz="2100" dirty="0"/>
              <a:t>: IRA / LCFS / </a:t>
            </a:r>
            <a:r>
              <a:rPr lang="nl-NL" sz="2100" dirty="0" err="1"/>
              <a:t>other</a:t>
            </a:r>
            <a:r>
              <a:rPr lang="nl-NL" sz="2100" dirty="0"/>
              <a:t>?</a:t>
            </a:r>
          </a:p>
          <a:p>
            <a:pPr marL="0" indent="0">
              <a:buNone/>
            </a:pPr>
            <a:endParaRPr lang="nl-NL" sz="2100" dirty="0"/>
          </a:p>
          <a:p>
            <a:pPr marL="0" indent="0">
              <a:buNone/>
            </a:pPr>
            <a:r>
              <a:rPr lang="en-US" sz="2100" dirty="0"/>
              <a:t>Please share with us:</a:t>
            </a:r>
          </a:p>
          <a:p>
            <a:r>
              <a:rPr lang="en-US" sz="2100" dirty="0"/>
              <a:t>your </a:t>
            </a:r>
            <a:r>
              <a:rPr lang="en-US" sz="2100" dirty="0">
                <a:solidFill>
                  <a:srgbClr val="FF0000"/>
                </a:solidFill>
              </a:rPr>
              <a:t>contacts of companies </a:t>
            </a:r>
            <a:r>
              <a:rPr lang="en-US" sz="2100" dirty="0"/>
              <a:t>involved in SAF supply chains </a:t>
            </a:r>
          </a:p>
          <a:p>
            <a:r>
              <a:rPr lang="en-US" sz="2100" dirty="0">
                <a:solidFill>
                  <a:srgbClr val="FF0000"/>
                </a:solidFill>
              </a:rPr>
              <a:t>sensitivities in policies </a:t>
            </a:r>
            <a:r>
              <a:rPr lang="en-US" sz="2100" dirty="0"/>
              <a:t>with respect to in SAF supply chains</a:t>
            </a:r>
          </a:p>
          <a:p>
            <a:r>
              <a:rPr lang="en-US" sz="2100" dirty="0"/>
              <a:t>relevant </a:t>
            </a:r>
            <a:r>
              <a:rPr lang="en-US" sz="2100" dirty="0">
                <a:solidFill>
                  <a:srgbClr val="FF0000"/>
                </a:solidFill>
              </a:rPr>
              <a:t>studies</a:t>
            </a:r>
            <a:r>
              <a:rPr lang="en-US" sz="2100" dirty="0"/>
              <a:t> in the field of SAF sustainability/GHG certification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99C57FC6-2507-8FB6-6CDF-96580584CB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274" y="486348"/>
            <a:ext cx="1145568" cy="1145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5220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56FC59-AA41-1190-7758-2BBDAA3EE65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CA" sz="4400" dirty="0">
                <a:solidFill>
                  <a:schemeClr val="accent1">
                    <a:lumMod val="50000"/>
                  </a:schemeClr>
                </a:solidFill>
              </a:rPr>
              <a:t>Thank you!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A25497D-03AE-4D8C-81A9-C614773CCD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55083" y="1306287"/>
            <a:ext cx="4327525" cy="2874566"/>
          </a:xfrm>
        </p:spPr>
        <p:txBody>
          <a:bodyPr lIns="91440" tIns="45720" rIns="91440" bIns="45720" anchor="t"/>
          <a:lstStyle/>
          <a:p>
            <a:endParaRPr lang="it-IT" sz="1600" dirty="0"/>
          </a:p>
          <a:p>
            <a:r>
              <a:rPr lang="it-IT" sz="1600" dirty="0"/>
              <a:t>José Muisers</a:t>
            </a:r>
          </a:p>
          <a:p>
            <a:r>
              <a:rPr lang="it-IT" sz="1600" dirty="0">
                <a:hlinkClick r:id="rId3"/>
              </a:rPr>
              <a:t>Jose.Muisers@rvo.nl</a:t>
            </a:r>
            <a:endParaRPr lang="it-IT" sz="1600" dirty="0"/>
          </a:p>
          <a:p>
            <a:r>
              <a:rPr lang="it-IT" sz="1600" dirty="0"/>
              <a:t>Kiki Klerks </a:t>
            </a:r>
          </a:p>
          <a:p>
            <a:r>
              <a:rPr lang="en-GB" sz="1600" u="none" strike="noStrike" dirty="0">
                <a:solidFill>
                  <a:srgbClr val="638C1C"/>
                </a:solidFill>
                <a:effectLst/>
                <a:ea typeface="Calibri" panose="020F0502020204030204" pitchFamily="34" charset="0"/>
                <a:hlinkClick r:id="rId4"/>
              </a:rPr>
              <a:t>kklerks@guidehouse.com</a:t>
            </a:r>
            <a:endParaRPr lang="it-IT" sz="1600" dirty="0"/>
          </a:p>
          <a:p>
            <a:r>
              <a:rPr lang="it-IT" sz="1600" dirty="0">
                <a:latin typeface="Trebuchet MS"/>
              </a:rPr>
              <a:t>Aafke Jansen</a:t>
            </a:r>
            <a:endParaRPr lang="it-IT" sz="1600" dirty="0"/>
          </a:p>
          <a:p>
            <a:r>
              <a:rPr lang="it-IT" sz="1600" dirty="0">
                <a:latin typeface="Trebuchet MS"/>
                <a:hlinkClick r:id="rId5"/>
              </a:rPr>
              <a:t>Aafke.Jansen@rvo.nl</a:t>
            </a:r>
            <a:r>
              <a:rPr lang="it-IT" sz="1600" dirty="0">
                <a:latin typeface="Trebuchet MS"/>
              </a:rPr>
              <a:t> </a:t>
            </a:r>
            <a:endParaRPr lang="it-IT" sz="1600" dirty="0"/>
          </a:p>
        </p:txBody>
      </p:sp>
    </p:spTree>
    <p:extLst>
      <p:ext uri="{BB962C8B-B14F-4D97-AF65-F5344CB8AC3E}">
        <p14:creationId xmlns:p14="http://schemas.microsoft.com/office/powerpoint/2010/main" val="12465287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1D1FB4F9-0838-D830-7494-3816C8A2545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36234" y="1845398"/>
            <a:ext cx="7927564" cy="65801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</a:rPr>
              <a:t>Policies steer increasingly towards (further) reducing CO2 emissions. There are several policy differences on how this should be achieved.</a:t>
            </a:r>
          </a:p>
          <a:p>
            <a:pPr marL="0" indent="0">
              <a:buNone/>
            </a:pP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068CA1C-FDEC-F15D-62A1-451CBA0B4F9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nl-NL" dirty="0" err="1">
                <a:solidFill>
                  <a:schemeClr val="accent1">
                    <a:lumMod val="50000"/>
                  </a:schemeClr>
                </a:solidFill>
              </a:rPr>
              <a:t>Task</a:t>
            </a:r>
            <a:r>
              <a:rPr lang="nl-NL" dirty="0">
                <a:solidFill>
                  <a:schemeClr val="accent1">
                    <a:lumMod val="50000"/>
                  </a:schemeClr>
                </a:solidFill>
              </a:rPr>
              <a:t> 39 – P3 Part 2 background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46B82535-7E44-ECFF-FE3E-B45D5E6467F2}"/>
              </a:ext>
            </a:extLst>
          </p:cNvPr>
          <p:cNvSpPr txBox="1"/>
          <p:nvPr/>
        </p:nvSpPr>
        <p:spPr>
          <a:xfrm>
            <a:off x="1256045" y="2997584"/>
            <a:ext cx="2701046" cy="369332"/>
          </a:xfrm>
          <a:prstGeom prst="rect">
            <a:avLst/>
          </a:prstGeom>
          <a:solidFill>
            <a:srgbClr val="3F6188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b="1" err="1">
                <a:solidFill>
                  <a:schemeClr val="bg1"/>
                </a:solidFill>
              </a:rPr>
              <a:t>Task</a:t>
            </a:r>
            <a:r>
              <a:rPr lang="nl-NL" b="1">
                <a:solidFill>
                  <a:schemeClr val="bg1"/>
                </a:solidFill>
              </a:rPr>
              <a:t> 39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465319A7-B102-21F0-3DDC-C141D1B095E7}"/>
              </a:ext>
            </a:extLst>
          </p:cNvPr>
          <p:cNvSpPr txBox="1"/>
          <p:nvPr/>
        </p:nvSpPr>
        <p:spPr>
          <a:xfrm>
            <a:off x="1256044" y="3366916"/>
            <a:ext cx="2701123" cy="1914710"/>
          </a:xfrm>
          <a:prstGeom prst="rect">
            <a:avLst/>
          </a:prstGeom>
          <a:noFill/>
          <a:ln>
            <a:solidFill>
              <a:srgbClr val="0A4F9D"/>
            </a:solidFill>
          </a:ln>
        </p:spPr>
        <p:txBody>
          <a:bodyPr wrap="square" lIns="180000" tIns="180000" rIns="180000" bIns="180000" rtlCol="0" anchor="t">
            <a:spAutoFit/>
          </a:bodyPr>
          <a:lstStyle/>
          <a:p>
            <a:pPr defTabSz="914400">
              <a:lnSpc>
                <a:spcPct val="90000"/>
              </a:lnSpc>
              <a:spcBef>
                <a:spcPts val="1000"/>
              </a:spcBef>
            </a:pPr>
            <a:r>
              <a:rPr lang="en-US" sz="1600" dirty="0">
                <a:latin typeface="Trebuchet MS"/>
              </a:rPr>
              <a:t>Differences in the degree of stringency and robustness of policy frameworks (and related certification schemes) for biofuel GHG emissions 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4C4DA315-8709-0798-DEC9-9B4C64EF66BB}"/>
              </a:ext>
            </a:extLst>
          </p:cNvPr>
          <p:cNvSpPr txBox="1"/>
          <p:nvPr/>
        </p:nvSpPr>
        <p:spPr>
          <a:xfrm>
            <a:off x="5186910" y="2997584"/>
            <a:ext cx="2701046" cy="369332"/>
          </a:xfrm>
          <a:prstGeom prst="rect">
            <a:avLst/>
          </a:prstGeom>
          <a:solidFill>
            <a:srgbClr val="3F6188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b="1" err="1">
                <a:solidFill>
                  <a:schemeClr val="bg1"/>
                </a:solidFill>
              </a:rPr>
              <a:t>Task</a:t>
            </a:r>
            <a:r>
              <a:rPr lang="nl-NL" b="1">
                <a:solidFill>
                  <a:schemeClr val="bg1"/>
                </a:solidFill>
              </a:rPr>
              <a:t> 45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81B8A960-85CB-D694-A0E3-9B9030D4641C}"/>
              </a:ext>
            </a:extLst>
          </p:cNvPr>
          <p:cNvSpPr txBox="1"/>
          <p:nvPr/>
        </p:nvSpPr>
        <p:spPr>
          <a:xfrm>
            <a:off x="5186910" y="3366916"/>
            <a:ext cx="2701123" cy="1977291"/>
          </a:xfrm>
          <a:prstGeom prst="rect">
            <a:avLst/>
          </a:prstGeom>
          <a:noFill/>
          <a:ln>
            <a:solidFill>
              <a:srgbClr val="0A4F9D"/>
            </a:solidFill>
          </a:ln>
        </p:spPr>
        <p:txBody>
          <a:bodyPr wrap="square" lIns="180000" tIns="180000" rIns="180000" bIns="180000" rtlCol="0" anchor="t">
            <a:spAutoFit/>
          </a:bodyPr>
          <a:lstStyle/>
          <a:p>
            <a:pPr defTabSz="914400">
              <a:lnSpc>
                <a:spcPct val="90000"/>
              </a:lnSpc>
              <a:spcBef>
                <a:spcPts val="1000"/>
              </a:spcBef>
            </a:pPr>
            <a:r>
              <a:rPr lang="en-US" sz="1600" dirty="0">
                <a:latin typeface="Trebuchet MS"/>
              </a:rPr>
              <a:t>Different outcomes in GHG emission data in biofuel policy frameworks (and related methodologies/tools)</a:t>
            </a:r>
          </a:p>
          <a:p>
            <a:pPr defTabSz="914400">
              <a:lnSpc>
                <a:spcPct val="90000"/>
              </a:lnSpc>
              <a:spcBef>
                <a:spcPts val="1000"/>
              </a:spcBef>
            </a:pPr>
            <a:endParaRPr lang="en-US" sz="900" dirty="0">
              <a:latin typeface="Trebuchet MS" panose="020B0603020202020204" pitchFamily="34" charset="0"/>
            </a:endParaRPr>
          </a:p>
          <a:p>
            <a:pPr defTabSz="914400">
              <a:lnSpc>
                <a:spcPct val="90000"/>
              </a:lnSpc>
              <a:spcBef>
                <a:spcPts val="1000"/>
              </a:spcBef>
            </a:pPr>
            <a:endParaRPr lang="en-US" sz="900" dirty="0">
              <a:latin typeface="Trebuchet MS" panose="020B0603020202020204" pitchFamily="34" charset="0"/>
            </a:endParaRPr>
          </a:p>
        </p:txBody>
      </p:sp>
      <p:grpSp>
        <p:nvGrpSpPr>
          <p:cNvPr id="12" name="Groep 11">
            <a:extLst>
              <a:ext uri="{FF2B5EF4-FFF2-40B4-BE49-F238E27FC236}">
                <a16:creationId xmlns:a16="http://schemas.microsoft.com/office/drawing/2014/main" id="{E5BB4F95-CF05-1FA2-E3D1-DC48C0611FF0}"/>
              </a:ext>
            </a:extLst>
          </p:cNvPr>
          <p:cNvGrpSpPr/>
          <p:nvPr/>
        </p:nvGrpSpPr>
        <p:grpSpPr>
          <a:xfrm>
            <a:off x="4202727" y="4110376"/>
            <a:ext cx="738545" cy="427790"/>
            <a:chOff x="3657737" y="4193485"/>
            <a:chExt cx="1190182" cy="562456"/>
          </a:xfrm>
        </p:grpSpPr>
        <p:sp>
          <p:nvSpPr>
            <p:cNvPr id="10" name="Pijl: gekromd rechts 9">
              <a:extLst>
                <a:ext uri="{FF2B5EF4-FFF2-40B4-BE49-F238E27FC236}">
                  <a16:creationId xmlns:a16="http://schemas.microsoft.com/office/drawing/2014/main" id="{385B606F-5C32-5F9D-58A7-97E13FB7F3DD}"/>
                </a:ext>
              </a:extLst>
            </p:cNvPr>
            <p:cNvSpPr/>
            <p:nvPr/>
          </p:nvSpPr>
          <p:spPr>
            <a:xfrm rot="10800000">
              <a:off x="3792591" y="4193485"/>
              <a:ext cx="1055328" cy="356717"/>
            </a:xfrm>
            <a:prstGeom prst="curved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chemeClr val="tx1"/>
                </a:solidFill>
              </a:endParaRPr>
            </a:p>
          </p:txBody>
        </p:sp>
        <p:sp>
          <p:nvSpPr>
            <p:cNvPr id="11" name="Pijl: gekromd rechts 10">
              <a:extLst>
                <a:ext uri="{FF2B5EF4-FFF2-40B4-BE49-F238E27FC236}">
                  <a16:creationId xmlns:a16="http://schemas.microsoft.com/office/drawing/2014/main" id="{C2125283-3ED8-5FD1-158B-C1780C3E1723}"/>
                </a:ext>
              </a:extLst>
            </p:cNvPr>
            <p:cNvSpPr/>
            <p:nvPr/>
          </p:nvSpPr>
          <p:spPr>
            <a:xfrm>
              <a:off x="3657737" y="4399224"/>
              <a:ext cx="1042297" cy="356717"/>
            </a:xfrm>
            <a:prstGeom prst="curvedRightArrow">
              <a:avLst>
                <a:gd name="adj1" fmla="val 25000"/>
                <a:gd name="adj2" fmla="val 50000"/>
                <a:gd name="adj3" fmla="val 2500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118029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F13CF39B-2AAF-4AAD-AA4B-FA63B3C6971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2968" y="985612"/>
            <a:ext cx="7927564" cy="477206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understand </a:t>
            </a:r>
            <a:r>
              <a:rPr lang="en-US" dirty="0">
                <a:solidFill>
                  <a:srgbClr val="FF0000"/>
                </a:solidFill>
              </a:rPr>
              <a:t>sensitivities</a:t>
            </a:r>
            <a:r>
              <a:rPr lang="en-US" dirty="0"/>
              <a:t> in selected biofuel supply chain/policy combinations in relation towards GHG emission certification and verification </a:t>
            </a:r>
            <a:r>
              <a:rPr lang="en-US" i="1" dirty="0"/>
              <a:t>– SAF case </a:t>
            </a:r>
            <a:r>
              <a:rPr lang="en-US" i="1" dirty="0" err="1"/>
              <a:t>studie</a:t>
            </a:r>
            <a:endParaRPr lang="en-US" i="1" dirty="0"/>
          </a:p>
          <a:p>
            <a:r>
              <a:rPr lang="en-US" dirty="0"/>
              <a:t>examine the (</a:t>
            </a:r>
            <a:r>
              <a:rPr lang="en-US" dirty="0" err="1"/>
              <a:t>im</a:t>
            </a:r>
            <a:r>
              <a:rPr lang="en-US" dirty="0"/>
              <a:t>)possibility of assurance bodies to </a:t>
            </a:r>
            <a:r>
              <a:rPr lang="en-US" dirty="0">
                <a:solidFill>
                  <a:srgbClr val="FF0000"/>
                </a:solidFill>
              </a:rPr>
              <a:t>notify</a:t>
            </a:r>
            <a:r>
              <a:rPr lang="en-US" dirty="0"/>
              <a:t> and </a:t>
            </a:r>
            <a:r>
              <a:rPr lang="en-US" dirty="0">
                <a:solidFill>
                  <a:srgbClr val="FF0000"/>
                </a:solidFill>
              </a:rPr>
              <a:t>verify</a:t>
            </a:r>
            <a:r>
              <a:rPr lang="en-US" dirty="0"/>
              <a:t> these sensitivities </a:t>
            </a:r>
            <a:r>
              <a:rPr lang="en-US" sz="2400" i="0" dirty="0">
                <a:solidFill>
                  <a:schemeClr val="accent5">
                    <a:lumMod val="75000"/>
                  </a:schemeClr>
                </a:solidFill>
                <a:effectLst/>
                <a:latin typeface="Trebuchet MS"/>
              </a:rPr>
              <a:t>(assurance </a:t>
            </a:r>
            <a:r>
              <a:rPr lang="en-US" sz="2400" i="0" dirty="0">
                <a:solidFill>
                  <a:srgbClr val="FF0000"/>
                </a:solidFill>
                <a:effectLst/>
                <a:latin typeface="Trebuchet MS"/>
              </a:rPr>
              <a:t>on</a:t>
            </a:r>
            <a:r>
              <a:rPr lang="en-US" sz="2400" i="0" dirty="0">
                <a:solidFill>
                  <a:schemeClr val="accent5">
                    <a:lumMod val="75000"/>
                  </a:schemeClr>
                </a:solidFill>
                <a:effectLst/>
                <a:latin typeface="Trebuchet MS"/>
              </a:rPr>
              <a:t> </a:t>
            </a:r>
            <a:r>
              <a:rPr lang="en-US" sz="2400" i="0" dirty="0">
                <a:solidFill>
                  <a:srgbClr val="FF0000"/>
                </a:solidFill>
                <a:effectLst/>
                <a:latin typeface="Trebuchet MS"/>
              </a:rPr>
              <a:t>paper vs </a:t>
            </a:r>
            <a:r>
              <a:rPr lang="en-US" sz="2400" i="0" dirty="0">
                <a:solidFill>
                  <a:schemeClr val="accent5">
                    <a:lumMod val="75000"/>
                  </a:schemeClr>
                </a:solidFill>
                <a:effectLst/>
                <a:latin typeface="Trebuchet MS"/>
              </a:rPr>
              <a:t>implementation</a:t>
            </a:r>
            <a:r>
              <a:rPr lang="en-US" sz="2400" i="0" dirty="0">
                <a:solidFill>
                  <a:srgbClr val="FF0000"/>
                </a:solidFill>
                <a:effectLst/>
                <a:latin typeface="Trebuchet MS"/>
              </a:rPr>
              <a:t> in practice</a:t>
            </a:r>
            <a:r>
              <a:rPr lang="en-US" sz="2400" i="0" dirty="0">
                <a:solidFill>
                  <a:schemeClr val="accent5">
                    <a:lumMod val="75000"/>
                  </a:schemeClr>
                </a:solidFill>
                <a:effectLst/>
                <a:latin typeface="Trebuchet MS"/>
              </a:rPr>
              <a:t>);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rebuchet MS"/>
              </a:rPr>
              <a:t> </a:t>
            </a:r>
          </a:p>
          <a:p>
            <a:r>
              <a:rPr lang="en-US" dirty="0"/>
              <a:t>gain insight into how these sensitivities impact </a:t>
            </a:r>
            <a:r>
              <a:rPr lang="en-US" dirty="0">
                <a:solidFill>
                  <a:srgbClr val="FF0000"/>
                </a:solidFill>
              </a:rPr>
              <a:t>biofuel flows</a:t>
            </a:r>
            <a:r>
              <a:rPr lang="en-US" dirty="0"/>
              <a:t> globally (preferred routes)</a:t>
            </a:r>
          </a:p>
          <a:p>
            <a:r>
              <a:rPr lang="en-US" dirty="0"/>
              <a:t>make recommendations for potential </a:t>
            </a:r>
            <a:r>
              <a:rPr lang="en-US" dirty="0">
                <a:solidFill>
                  <a:srgbClr val="FF0000"/>
                </a:solidFill>
              </a:rPr>
              <a:t>improvement opportunities </a:t>
            </a:r>
            <a:r>
              <a:rPr lang="en-US" dirty="0"/>
              <a:t>for the robustness of GHG emission assessment in policies and related certification schemes promoting sustainable biofuels with low GHG emissions </a:t>
            </a:r>
          </a:p>
          <a:p>
            <a:endParaRPr lang="nl-NL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602A3AA-44BD-4C86-A977-DEB57CA5056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nl-NL" dirty="0" err="1"/>
              <a:t>Objectives</a:t>
            </a:r>
            <a:endParaRPr lang="nl-NL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01668487-7C04-15CF-8632-AD857095D7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4064" y="5391150"/>
            <a:ext cx="4176122" cy="1259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8453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0E6D175-9604-F179-F7CC-B81AC7A4D26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8217" y="1195536"/>
            <a:ext cx="8398623" cy="5433863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200" dirty="0">
                <a:solidFill>
                  <a:schemeClr val="tx1"/>
                </a:solidFill>
                <a:latin typeface="Trebuchet MS"/>
              </a:rPr>
              <a:t>Check-in meetings with all project partners are scheduled to take place every 6 weeks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2200" dirty="0">
              <a:solidFill>
                <a:schemeClr val="tx1"/>
              </a:solidFill>
              <a:latin typeface="Trebuchet MS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200" b="1" dirty="0">
                <a:solidFill>
                  <a:schemeClr val="tx1"/>
                </a:solidFill>
                <a:latin typeface="Trebuchet MS"/>
              </a:rPr>
              <a:t>Previous meetings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200" dirty="0">
                <a:solidFill>
                  <a:schemeClr val="tx1"/>
                </a:solidFill>
                <a:latin typeface="Trebuchet MS"/>
              </a:rPr>
              <a:t>Kick-Off meeting with project partners (1st of August 2023)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200" dirty="0">
                <a:solidFill>
                  <a:schemeClr val="tx1"/>
                </a:solidFill>
                <a:latin typeface="Trebuchet MS"/>
              </a:rPr>
              <a:t>First (6-weekly) Check-In Meeting with all project partners (12</a:t>
            </a:r>
            <a:r>
              <a:rPr lang="en-US" sz="2200" baseline="30000" dirty="0">
                <a:solidFill>
                  <a:schemeClr val="tx1"/>
                </a:solidFill>
                <a:latin typeface="Trebuchet MS"/>
              </a:rPr>
              <a:t>th</a:t>
            </a:r>
            <a:r>
              <a:rPr lang="en-US" sz="2200" dirty="0">
                <a:solidFill>
                  <a:schemeClr val="tx1"/>
                </a:solidFill>
                <a:latin typeface="Trebuchet MS"/>
              </a:rPr>
              <a:t> of September 2023)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200" dirty="0">
                <a:solidFill>
                  <a:schemeClr val="tx1"/>
                </a:solidFill>
                <a:latin typeface="Trebuchet MS"/>
              </a:rPr>
              <a:t>In-person/hybrid interactive workshop on WP1-WP2 (25</a:t>
            </a:r>
            <a:r>
              <a:rPr lang="en-US" sz="2200" baseline="30000" dirty="0">
                <a:solidFill>
                  <a:schemeClr val="tx1"/>
                </a:solidFill>
                <a:latin typeface="Trebuchet MS"/>
              </a:rPr>
              <a:t>th</a:t>
            </a:r>
            <a:r>
              <a:rPr lang="en-US" sz="2200" dirty="0">
                <a:solidFill>
                  <a:schemeClr val="tx1"/>
                </a:solidFill>
                <a:latin typeface="Trebuchet MS"/>
              </a:rPr>
              <a:t> of October in Leipzig)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200" dirty="0">
                <a:solidFill>
                  <a:schemeClr val="tx1"/>
                </a:solidFill>
                <a:latin typeface="Trebuchet MS"/>
              </a:rPr>
              <a:t>In-person coordination meeting with T45 (25</a:t>
            </a:r>
            <a:r>
              <a:rPr lang="en-US" sz="2200" baseline="30000" dirty="0">
                <a:solidFill>
                  <a:schemeClr val="tx1"/>
                </a:solidFill>
                <a:latin typeface="Trebuchet MS"/>
              </a:rPr>
              <a:t>th</a:t>
            </a:r>
            <a:r>
              <a:rPr lang="en-US" sz="2200" dirty="0">
                <a:solidFill>
                  <a:schemeClr val="tx1"/>
                </a:solidFill>
                <a:latin typeface="Trebuchet MS"/>
              </a:rPr>
              <a:t> of October)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2200" dirty="0">
              <a:solidFill>
                <a:schemeClr val="tx1"/>
              </a:solidFill>
              <a:latin typeface="Trebuchet MS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200" b="1" dirty="0">
                <a:solidFill>
                  <a:schemeClr val="tx1"/>
                </a:solidFill>
                <a:latin typeface="Trebuchet MS"/>
              </a:rPr>
              <a:t>Upcoming meetings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200" dirty="0">
                <a:solidFill>
                  <a:schemeClr val="tx1"/>
                </a:solidFill>
                <a:latin typeface="Trebuchet MS"/>
              </a:rPr>
              <a:t>1 to 1 contact on outstanding detailed information (policy updates)</a:t>
            </a:r>
          </a:p>
          <a:p>
            <a:pPr lvl="0">
              <a:lnSpc>
                <a:spcPct val="120000"/>
              </a:lnSpc>
              <a:spcBef>
                <a:spcPts val="0"/>
              </a:spcBef>
              <a:defRPr/>
            </a:pPr>
            <a:r>
              <a:rPr lang="en-US" sz="2200" dirty="0">
                <a:solidFill>
                  <a:schemeClr val="tx1"/>
                </a:solidFill>
                <a:latin typeface="Trebuchet MS"/>
              </a:rPr>
              <a:t>Virtual coordination meeting with T45 scheduled for November</a:t>
            </a:r>
          </a:p>
          <a:p>
            <a:pPr lvl="0">
              <a:lnSpc>
                <a:spcPct val="120000"/>
              </a:lnSpc>
              <a:spcBef>
                <a:spcPts val="0"/>
              </a:spcBef>
              <a:defRPr/>
            </a:pPr>
            <a:r>
              <a:rPr lang="en-US" sz="2200" dirty="0">
                <a:solidFill>
                  <a:schemeClr val="tx1"/>
                </a:solidFill>
                <a:latin typeface="Trebuchet MS"/>
              </a:rPr>
              <a:t>Next check-in meeting with all project partners is scheduled 5 December </a:t>
            </a:r>
          </a:p>
          <a:p>
            <a:endParaRPr lang="en-US" sz="1600" dirty="0">
              <a:solidFill>
                <a:schemeClr val="tx1"/>
              </a:solidFill>
            </a:endParaRPr>
          </a:p>
          <a:p>
            <a:endParaRPr lang="en-NL" sz="1600" dirty="0">
              <a:solidFill>
                <a:schemeClr val="tx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7254A3-340A-A55B-B084-D33819D8679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90503" y="509674"/>
            <a:ext cx="7927564" cy="980907"/>
          </a:xfrm>
        </p:spPr>
        <p:txBody>
          <a:bodyPr/>
          <a:lstStyle/>
          <a:p>
            <a:r>
              <a:rPr lang="en-NL" sz="2800" dirty="0">
                <a:solidFill>
                  <a:schemeClr val="accent1">
                    <a:lumMod val="50000"/>
                  </a:schemeClr>
                </a:solidFill>
              </a:rPr>
              <a:t>Meeting frequency </a:t>
            </a:r>
          </a:p>
        </p:txBody>
      </p:sp>
    </p:spTree>
    <p:extLst>
      <p:ext uri="{BB962C8B-B14F-4D97-AF65-F5344CB8AC3E}">
        <p14:creationId xmlns:p14="http://schemas.microsoft.com/office/powerpoint/2010/main" val="10736525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7CDE1D21-B246-DF08-B23D-075D1A4E27F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8218" y="1569692"/>
            <a:ext cx="8535782" cy="4537810"/>
          </a:xfrm>
        </p:spPr>
        <p:txBody>
          <a:bodyPr lIns="91440" tIns="45720" rIns="91440" bIns="45720" anchor="t">
            <a:noAutofit/>
          </a:bodyPr>
          <a:lstStyle/>
          <a:p>
            <a:r>
              <a:rPr lang="en-US" sz="1800" dirty="0">
                <a:solidFill>
                  <a:schemeClr val="tx1"/>
                </a:solidFill>
                <a:effectLst/>
                <a:ea typeface="MS Gothic" panose="020B0609070205080204" pitchFamily="49" charset="-128"/>
                <a:cs typeface="Times New Roman" panose="02020603050405020304" pitchFamily="18" charset="0"/>
              </a:rPr>
              <a:t>Work package 1 | Setting the framework: </a:t>
            </a:r>
          </a:p>
          <a:p>
            <a:pPr lvl="1"/>
            <a:r>
              <a:rPr lang="en-US" sz="1400" dirty="0">
                <a:solidFill>
                  <a:schemeClr val="tx1"/>
                </a:solidFill>
                <a:effectLst/>
                <a:ea typeface="MS Gothic" panose="020B0609070205080204" pitchFamily="49" charset="-128"/>
                <a:cs typeface="Times New Roman" panose="02020603050405020304" pitchFamily="18" charset="0"/>
              </a:rPr>
              <a:t>start update policy frameworks; </a:t>
            </a:r>
          </a:p>
          <a:p>
            <a:pPr lvl="1"/>
            <a:r>
              <a:rPr lang="en-US" sz="1400" dirty="0">
                <a:solidFill>
                  <a:schemeClr val="tx1"/>
                </a:solidFill>
                <a:effectLst/>
                <a:ea typeface="MS Gothic" panose="020B0609070205080204" pitchFamily="49" charset="-128"/>
                <a:cs typeface="Times New Roman" panose="02020603050405020304" pitchFamily="18" charset="0"/>
              </a:rPr>
              <a:t>analysis IRA</a:t>
            </a:r>
            <a:endParaRPr lang="nl-NL" sz="1400" dirty="0">
              <a:solidFill>
                <a:schemeClr val="tx1"/>
              </a:solidFill>
              <a:effectLst/>
              <a:ea typeface="MS Gothic" panose="020B0609070205080204" pitchFamily="49" charset="-128"/>
              <a:cs typeface="Times New Roman" panose="02020603050405020304" pitchFamily="18" charset="0"/>
            </a:endParaRPr>
          </a:p>
          <a:p>
            <a:r>
              <a:rPr lang="en-US" sz="1800" dirty="0">
                <a:solidFill>
                  <a:schemeClr val="tx1"/>
                </a:solidFill>
                <a:ea typeface="MS Gothic" panose="020B0609070205080204" pitchFamily="49" charset="-128"/>
                <a:cs typeface="Times New Roman" panose="02020603050405020304" pitchFamily="18" charset="0"/>
              </a:rPr>
              <a:t>Work package 2 | ‘Building blocks’ of selected SAF biofuel supply chains</a:t>
            </a:r>
          </a:p>
          <a:p>
            <a:pPr lvl="1"/>
            <a:r>
              <a:rPr lang="en-US" sz="1400" dirty="0">
                <a:solidFill>
                  <a:schemeClr val="tx1"/>
                </a:solidFill>
                <a:ea typeface="MS Gothic" panose="020B0609070205080204" pitchFamily="49" charset="-128"/>
                <a:cs typeface="Times New Roman" panose="02020603050405020304" pitchFamily="18" charset="0"/>
              </a:rPr>
              <a:t>Inventory current SAF supply chains</a:t>
            </a:r>
          </a:p>
          <a:p>
            <a:pPr lvl="1"/>
            <a:r>
              <a:rPr lang="en-US" sz="1400" dirty="0">
                <a:solidFill>
                  <a:schemeClr val="tx1"/>
                </a:solidFill>
                <a:ea typeface="MS Gothic" panose="020B0609070205080204" pitchFamily="49" charset="-128"/>
                <a:cs typeface="Times New Roman" panose="02020603050405020304" pitchFamily="18" charset="0"/>
              </a:rPr>
              <a:t>Sensitivities/risks SAF supply chains </a:t>
            </a:r>
          </a:p>
          <a:p>
            <a:r>
              <a:rPr lang="en-US" sz="1800" dirty="0">
                <a:solidFill>
                  <a:schemeClr val="tx1"/>
                </a:solidFill>
                <a:effectLst/>
                <a:ea typeface="MS Gothic" panose="020B0609070205080204" pitchFamily="49" charset="-128"/>
                <a:cs typeface="Times New Roman" panose="02020603050405020304" pitchFamily="18" charset="0"/>
              </a:rPr>
              <a:t>Work package 3 | ‘Robustness’ of the GHG assurance system (‘on paper’)</a:t>
            </a:r>
            <a:endParaRPr lang="nl-NL" sz="1800" dirty="0">
              <a:solidFill>
                <a:schemeClr val="tx1"/>
              </a:solidFill>
              <a:effectLst/>
              <a:ea typeface="MS Gothic" panose="020B0609070205080204" pitchFamily="49" charset="-128"/>
              <a:cs typeface="Times New Roman" panose="02020603050405020304" pitchFamily="18" charset="0"/>
            </a:endParaRPr>
          </a:p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effectLst/>
                <a:ea typeface="MS Gothic" panose="020B0609070205080204" pitchFamily="49" charset="-128"/>
                <a:cs typeface="Times New Roman" panose="02020603050405020304" pitchFamily="18" charset="0"/>
              </a:rPr>
              <a:t>Work package 4 | Verification of data quality (‘on paper’ vs ‘in practice’)</a:t>
            </a:r>
            <a:endParaRPr lang="nl-NL" sz="1800" dirty="0">
              <a:solidFill>
                <a:schemeClr val="bg1">
                  <a:lumMod val="65000"/>
                </a:schemeClr>
              </a:solidFill>
              <a:effectLst/>
              <a:ea typeface="MS Gothic" panose="020B0609070205080204" pitchFamily="49" charset="-128"/>
              <a:cs typeface="Times New Roman" panose="02020603050405020304" pitchFamily="18" charset="0"/>
            </a:endParaRPr>
          </a:p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effectLst/>
                <a:ea typeface="MS Gothic"/>
                <a:cs typeface="Times New Roman"/>
              </a:rPr>
              <a:t>Work package 5 | ‘Benchmarking’ the GHG mitigation potential of selected SAF biofuel supply chains</a:t>
            </a:r>
            <a:r>
              <a:rPr lang="en-US" sz="1800" dirty="0">
                <a:solidFill>
                  <a:schemeClr val="bg1">
                    <a:lumMod val="65000"/>
                  </a:schemeClr>
                </a:solidFill>
                <a:ea typeface="MS Gothic"/>
                <a:cs typeface="Times New Roman"/>
              </a:rPr>
              <a:t> (</a:t>
            </a:r>
            <a:r>
              <a:rPr lang="en-US" sz="1800" dirty="0">
                <a:solidFill>
                  <a:schemeClr val="bg1">
                    <a:lumMod val="65000"/>
                  </a:schemeClr>
                </a:solidFill>
                <a:ea typeface="MS Gothic"/>
                <a:cs typeface="Calibri"/>
              </a:rPr>
              <a:t>qualitatively)</a:t>
            </a:r>
            <a:endParaRPr lang="nl-NL" sz="1800" dirty="0">
              <a:solidFill>
                <a:schemeClr val="bg1">
                  <a:lumMod val="65000"/>
                </a:schemeClr>
              </a:solidFill>
              <a:effectLst/>
              <a:ea typeface="MS Gothic" panose="020B0609070205080204" pitchFamily="49" charset="-128"/>
              <a:cs typeface="Times New Roman" panose="02020603050405020304" pitchFamily="18" charset="0"/>
            </a:endParaRPr>
          </a:p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effectLst/>
                <a:ea typeface="MS Gothic" panose="020B0609070205080204" pitchFamily="49" charset="-128"/>
                <a:cs typeface="Times New Roman" panose="02020603050405020304" pitchFamily="18" charset="0"/>
              </a:rPr>
              <a:t>Work package 6 | </a:t>
            </a:r>
            <a:r>
              <a:rPr lang="en-GB" sz="1800" dirty="0">
                <a:solidFill>
                  <a:schemeClr val="bg1">
                    <a:lumMod val="65000"/>
                  </a:schemeClr>
                </a:solidFill>
                <a:effectLst/>
                <a:ea typeface="MS Gothic" panose="020B0609070205080204" pitchFamily="49" charset="-128"/>
                <a:cs typeface="Times New Roman" panose="02020603050405020304" pitchFamily="18" charset="0"/>
              </a:rPr>
              <a:t>Project management and dissemination</a:t>
            </a:r>
          </a:p>
          <a:p>
            <a:pPr marL="0" indent="0">
              <a:buNone/>
            </a:pPr>
            <a:endParaRPr lang="en-GB" sz="1800" dirty="0">
              <a:solidFill>
                <a:schemeClr val="bg1">
                  <a:lumMod val="65000"/>
                </a:schemeClr>
              </a:solidFill>
              <a:ea typeface="MS Gothic" panose="020B0609070205080204" pitchFamily="49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800" dirty="0">
                <a:solidFill>
                  <a:schemeClr val="bg1">
                    <a:lumMod val="65000"/>
                  </a:schemeClr>
                </a:solidFill>
                <a:ea typeface="MS Gothic"/>
                <a:cs typeface="Times New Roman"/>
              </a:rPr>
              <a:t>Additional:</a:t>
            </a:r>
            <a:endParaRPr lang="nl-NL" sz="1800" dirty="0">
              <a:solidFill>
                <a:schemeClr val="bg1">
                  <a:lumMod val="65000"/>
                </a:schemeClr>
              </a:solidFill>
              <a:effectLst/>
              <a:ea typeface="MS Gothic"/>
              <a:cs typeface="Times New Roman"/>
            </a:endParaRPr>
          </a:p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effectLst/>
                <a:ea typeface="MS Gothic" panose="020B0609070205080204" pitchFamily="49" charset="-128"/>
                <a:cs typeface="Times New Roman" panose="02020603050405020304" pitchFamily="18" charset="0"/>
              </a:rPr>
              <a:t>Work package 7 | Synthesis: findings and reflections T39 &amp; T45 activities </a:t>
            </a:r>
            <a:endParaRPr lang="nl-NL" sz="1800" dirty="0">
              <a:solidFill>
                <a:schemeClr val="bg1">
                  <a:lumMod val="65000"/>
                </a:schemeClr>
              </a:solidFill>
              <a:effectLst/>
              <a:ea typeface="MS Gothic" panose="020B0609070205080204" pitchFamily="49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nl-NL" sz="1600" dirty="0">
              <a:solidFill>
                <a:srgbClr val="4F81BD"/>
              </a:solidFill>
              <a:ea typeface="MS Gothic" panose="020B06090702050802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E8BBEE8D-8E62-8670-E722-BC6DEBD84C05}"/>
              </a:ext>
            </a:extLst>
          </p:cNvPr>
          <p:cNvSpPr txBox="1">
            <a:spLocks/>
          </p:cNvSpPr>
          <p:nvPr/>
        </p:nvSpPr>
        <p:spPr>
          <a:xfrm>
            <a:off x="390504" y="478734"/>
            <a:ext cx="7927564" cy="54352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ts val="325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rgbClr val="0A4F9D"/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FFC000"/>
                </a:solidFill>
                <a:latin typeface="Trebuchet MS" panose="020B0603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FFC000"/>
                </a:solidFill>
                <a:latin typeface="Trebuchet MS" panose="020B0603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FFC000"/>
                </a:solidFill>
                <a:latin typeface="Trebuchet MS" panose="020B0603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FFC000"/>
                </a:solidFill>
                <a:latin typeface="Trebuchet MS" panose="020B0603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Work packages </a:t>
            </a:r>
          </a:p>
          <a:p>
            <a:pPr>
              <a:spcBef>
                <a:spcPts val="0"/>
              </a:spcBef>
            </a:pPr>
            <a:r>
              <a:rPr lang="en-US" sz="2000" b="0" kern="1400" spc="25" dirty="0">
                <a:ea typeface="MS Gothic" panose="020B0609070205080204" pitchFamily="49" charset="-128"/>
                <a:cs typeface="Times New Roman" panose="02020603050405020304" pitchFamily="18" charset="0"/>
              </a:rPr>
              <a:t>Part 2: Robustness of GHG emission certification and verification</a:t>
            </a:r>
            <a:endParaRPr lang="en-CA" sz="2000" dirty="0"/>
          </a:p>
        </p:txBody>
      </p:sp>
    </p:spTree>
    <p:extLst>
      <p:ext uri="{BB962C8B-B14F-4D97-AF65-F5344CB8AC3E}">
        <p14:creationId xmlns:p14="http://schemas.microsoft.com/office/powerpoint/2010/main" val="6992547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3B1F18C8-E62B-4D73-19E7-7B1109B1C18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8218" y="1216324"/>
            <a:ext cx="8535782" cy="4995011"/>
          </a:xfrm>
        </p:spPr>
        <p:txBody>
          <a:bodyPr lIns="91440" tIns="45720" rIns="91440" bIns="45720" anchor="t">
            <a:no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400" b="1" dirty="0">
                <a:solidFill>
                  <a:schemeClr val="tx1"/>
                </a:solidFill>
                <a:latin typeface="Trebuchet MS"/>
              </a:rPr>
              <a:t>Completed activities: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1400" dirty="0">
                <a:solidFill>
                  <a:schemeClr val="tx1"/>
                </a:solidFill>
                <a:latin typeface="Trebuchet MS"/>
              </a:rPr>
              <a:t>Project partners were requested to update the mapped policy frameworks of Part 1 – EU (AT/JRC/DE/NL), Brazil, CA and CORSIA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1400" dirty="0">
                <a:solidFill>
                  <a:schemeClr val="tx1"/>
                </a:solidFill>
                <a:latin typeface="Trebuchet MS"/>
              </a:rPr>
              <a:t>Initial analysis on the US Policy Framework (IRA) by </a:t>
            </a:r>
            <a:r>
              <a:rPr lang="en-US" sz="1400" dirty="0" err="1">
                <a:solidFill>
                  <a:schemeClr val="tx1"/>
                </a:solidFill>
                <a:latin typeface="Trebuchet MS"/>
              </a:rPr>
              <a:t>Guidehouse</a:t>
            </a:r>
            <a:endParaRPr lang="en-US" sz="1400" dirty="0">
              <a:solidFill>
                <a:schemeClr val="tx1"/>
              </a:solidFill>
              <a:latin typeface="Trebuchet MS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1400" dirty="0">
                <a:solidFill>
                  <a:schemeClr val="tx1"/>
                </a:solidFill>
                <a:latin typeface="Trebuchet MS"/>
              </a:rPr>
              <a:t>Project partners </a:t>
            </a:r>
            <a:r>
              <a:rPr lang="en-US" sz="1400" dirty="0" err="1">
                <a:solidFill>
                  <a:schemeClr val="tx1"/>
                </a:solidFill>
                <a:latin typeface="Trebuchet MS"/>
              </a:rPr>
              <a:t>e.o</a:t>
            </a:r>
            <a:r>
              <a:rPr lang="en-US" sz="1400" dirty="0">
                <a:solidFill>
                  <a:schemeClr val="tx1"/>
                </a:solidFill>
                <a:latin typeface="Trebuchet MS"/>
              </a:rPr>
              <a:t>. have submitted the updated policy frameworks; </a:t>
            </a:r>
            <a:r>
              <a:rPr lang="en-US" sz="1400" dirty="0">
                <a:solidFill>
                  <a:srgbClr val="FF0000"/>
                </a:solidFill>
                <a:latin typeface="Trebuchet MS"/>
              </a:rPr>
              <a:t>pending CA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1400" b="1" dirty="0">
              <a:solidFill>
                <a:schemeClr val="tx1"/>
              </a:solidFill>
              <a:latin typeface="Trebuchet MS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400" b="1" dirty="0">
                <a:solidFill>
                  <a:schemeClr val="tx1"/>
                </a:solidFill>
                <a:latin typeface="Trebuchet MS"/>
              </a:rPr>
              <a:t>Next steps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1400" dirty="0">
                <a:solidFill>
                  <a:schemeClr val="tx1"/>
                </a:solidFill>
                <a:latin typeface="Trebuchet MS"/>
              </a:rPr>
              <a:t>Input and cross-check </a:t>
            </a:r>
            <a:r>
              <a:rPr lang="en-US" sz="1400" b="1" dirty="0">
                <a:solidFill>
                  <a:schemeClr val="tx1"/>
                </a:solidFill>
                <a:latin typeface="Trebuchet MS"/>
              </a:rPr>
              <a:t>Task 39 members </a:t>
            </a:r>
            <a:r>
              <a:rPr lang="en-US" sz="1400" dirty="0">
                <a:solidFill>
                  <a:schemeClr val="tx1"/>
                </a:solidFill>
                <a:latin typeface="Trebuchet MS"/>
              </a:rPr>
              <a:t>- EU (AT/JRC/DE/NL), Brazil, CORSIA on framework update and added elements (WP2)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1400" dirty="0">
                <a:solidFill>
                  <a:schemeClr val="tx1"/>
                </a:solidFill>
                <a:latin typeface="Trebuchet MS"/>
              </a:rPr>
              <a:t>Additional information on specific elements by </a:t>
            </a:r>
            <a:r>
              <a:rPr lang="en-US" sz="1400" b="1" dirty="0">
                <a:solidFill>
                  <a:schemeClr val="tx1"/>
                </a:solidFill>
                <a:latin typeface="Trebuchet MS"/>
              </a:rPr>
              <a:t>Task 45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1400" dirty="0">
                <a:solidFill>
                  <a:schemeClr val="tx1"/>
                </a:solidFill>
                <a:latin typeface="Trebuchet MS"/>
              </a:rPr>
              <a:t>To establish a representative set (limited number) of relevant case studies for assessment </a:t>
            </a:r>
            <a:r>
              <a:rPr lang="en-US" sz="1400" i="1" dirty="0">
                <a:solidFill>
                  <a:schemeClr val="tx1"/>
                </a:solidFill>
                <a:latin typeface="Trebuchet MS"/>
              </a:rPr>
              <a:t>- </a:t>
            </a:r>
            <a:r>
              <a:rPr lang="en-US" sz="1400" b="1" dirty="0">
                <a:solidFill>
                  <a:schemeClr val="tx1"/>
                </a:solidFill>
                <a:latin typeface="Trebuchet MS"/>
              </a:rPr>
              <a:t>Task 39 project partners</a:t>
            </a:r>
            <a:endParaRPr lang="en-US" sz="1400" i="1" dirty="0">
              <a:solidFill>
                <a:srgbClr val="FF0000"/>
              </a:solidFill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14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400" b="1" dirty="0">
                <a:solidFill>
                  <a:schemeClr val="bg1">
                    <a:lumMod val="65000"/>
                  </a:schemeClr>
                </a:solidFill>
                <a:latin typeface="Trebuchet MS"/>
              </a:rPr>
              <a:t>Results: 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Trebuchet MS"/>
              </a:rPr>
              <a:t>Updated policy frameworks specified to the needs of the assessment 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Trebuchet MS"/>
              </a:rPr>
              <a:t>Additional fact sheet on US policy framework (IRA)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Trebuchet MS"/>
              </a:rPr>
              <a:t>Representative set of case studies: # SAF biofuel supply chains * # policy frameworks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1400" dirty="0">
              <a:solidFill>
                <a:schemeClr val="tx1"/>
              </a:solidFill>
              <a:latin typeface="Trebuchet MS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US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1400" dirty="0">
              <a:solidFill>
                <a:schemeClr val="tx1"/>
              </a:solidFill>
            </a:endParaRPr>
          </a:p>
          <a:p>
            <a:endParaRPr lang="nl-NL" sz="1400" dirty="0">
              <a:solidFill>
                <a:schemeClr val="tx1"/>
              </a:solidFill>
            </a:endParaRP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D234595-ABF9-D476-1D70-0BA22CD9606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19533" y="509673"/>
            <a:ext cx="7927564" cy="548637"/>
          </a:xfrm>
        </p:spPr>
        <p:txBody>
          <a:bodyPr/>
          <a:lstStyle/>
          <a:p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Update Work package 1 | Setting the framework </a:t>
            </a:r>
            <a:endParaRPr lang="nl-NL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803128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3B1F18C8-E62B-4D73-19E7-7B1109B1C18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8218" y="1440610"/>
            <a:ext cx="8535782" cy="5322499"/>
          </a:xfrm>
        </p:spPr>
        <p:txBody>
          <a:bodyPr lIns="91440" tIns="45720" rIns="91440" bIns="45720" anchor="t">
            <a:normAutofit fontScale="55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700" b="1" dirty="0">
                <a:solidFill>
                  <a:schemeClr val="tx1"/>
                </a:solidFill>
                <a:latin typeface="Trebuchet MS"/>
              </a:rPr>
              <a:t>Completed activities: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700" dirty="0">
                <a:solidFill>
                  <a:schemeClr val="tx1"/>
                </a:solidFill>
                <a:latin typeface="Trebuchet MS"/>
              </a:rPr>
              <a:t>Brainstorm of countries’ SAF supply during the first Check-In meeting (12</a:t>
            </a:r>
            <a:r>
              <a:rPr lang="en-US" sz="2700" baseline="30000" dirty="0">
                <a:solidFill>
                  <a:schemeClr val="tx1"/>
                </a:solidFill>
                <a:latin typeface="Trebuchet MS"/>
              </a:rPr>
              <a:t>th</a:t>
            </a:r>
            <a:r>
              <a:rPr lang="en-US" sz="2700" dirty="0">
                <a:solidFill>
                  <a:schemeClr val="tx1"/>
                </a:solidFill>
                <a:latin typeface="Trebuchet MS"/>
              </a:rPr>
              <a:t> of September)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700" dirty="0">
                <a:solidFill>
                  <a:schemeClr val="tx1"/>
                </a:solidFill>
                <a:latin typeface="Trebuchet MS"/>
              </a:rPr>
              <a:t>Project partners (Brazil/AT/DE/NL) were requested to submit an overview of their countries’ SAF supply chains (feedstock, production technology, planned production etc.)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700" dirty="0">
                <a:solidFill>
                  <a:schemeClr val="tx1"/>
                </a:solidFill>
                <a:latin typeface="Trebuchet MS"/>
              </a:rPr>
              <a:t>Project partners (Brazil/AT/DE/NL) have submitted their overview of SAF supply chains and Belgium provided additional input.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700" dirty="0">
                <a:solidFill>
                  <a:schemeClr val="tx1"/>
                </a:solidFill>
                <a:latin typeface="Trebuchet MS"/>
              </a:rPr>
              <a:t>Brainstorm on the sensitivities was held during the workshop on the 25th of October: 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sz="2700" dirty="0">
                <a:solidFill>
                  <a:schemeClr val="tx1"/>
                </a:solidFill>
                <a:latin typeface="Trebuchet MS"/>
              </a:rPr>
              <a:t>(technical) input of </a:t>
            </a:r>
            <a:r>
              <a:rPr lang="en-US" sz="2700" b="1" dirty="0">
                <a:solidFill>
                  <a:schemeClr val="tx1"/>
                </a:solidFill>
                <a:latin typeface="Trebuchet MS"/>
              </a:rPr>
              <a:t>Task 39 partners</a:t>
            </a:r>
            <a:r>
              <a:rPr lang="en-US" sz="2700" dirty="0">
                <a:solidFill>
                  <a:schemeClr val="tx1"/>
                </a:solidFill>
                <a:latin typeface="Trebuchet MS"/>
              </a:rPr>
              <a:t> on structures of SAF supply chains and mapping</a:t>
            </a:r>
            <a:endParaRPr lang="en-US" sz="2700" dirty="0">
              <a:solidFill>
                <a:schemeClr val="tx1"/>
              </a:solidFill>
            </a:endParaRP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sz="2700" dirty="0">
                <a:solidFill>
                  <a:schemeClr val="tx1"/>
                </a:solidFill>
                <a:latin typeface="Trebuchet MS"/>
              </a:rPr>
              <a:t>input of different stakeholders (T</a:t>
            </a:r>
            <a:r>
              <a:rPr lang="en-US" sz="2700" b="1" dirty="0">
                <a:solidFill>
                  <a:schemeClr val="tx1"/>
                </a:solidFill>
                <a:latin typeface="Trebuchet MS"/>
              </a:rPr>
              <a:t>ask 39/Task 45</a:t>
            </a:r>
            <a:r>
              <a:rPr lang="en-US" sz="2700" dirty="0">
                <a:solidFill>
                  <a:schemeClr val="tx1"/>
                </a:solidFill>
                <a:latin typeface="Trebuchet MS"/>
              </a:rPr>
              <a:t>) on the occurrence of specific </a:t>
            </a:r>
            <a:r>
              <a:rPr lang="en-US" sz="2700" u="sng" dirty="0">
                <a:solidFill>
                  <a:schemeClr val="tx1"/>
                </a:solidFill>
                <a:latin typeface="Trebuchet MS"/>
              </a:rPr>
              <a:t>risks</a:t>
            </a:r>
            <a:r>
              <a:rPr lang="en-US" sz="2700" dirty="0">
                <a:solidFill>
                  <a:schemeClr val="tx1"/>
                </a:solidFill>
                <a:latin typeface="Trebuchet MS"/>
              </a:rPr>
              <a:t> </a:t>
            </a:r>
            <a:r>
              <a:rPr lang="en-US" sz="2700" dirty="0" err="1">
                <a:solidFill>
                  <a:schemeClr val="tx1"/>
                </a:solidFill>
                <a:latin typeface="Trebuchet MS"/>
              </a:rPr>
              <a:t>a.o.</a:t>
            </a:r>
            <a:r>
              <a:rPr lang="en-US" sz="2700" dirty="0">
                <a:solidFill>
                  <a:schemeClr val="tx1"/>
                </a:solidFill>
                <a:latin typeface="Trebuchet MS"/>
              </a:rPr>
              <a:t>:</a:t>
            </a:r>
          </a:p>
          <a:p>
            <a:pPr lvl="2">
              <a:lnSpc>
                <a:spcPct val="120000"/>
              </a:lnSpc>
              <a:spcBef>
                <a:spcPts val="0"/>
              </a:spcBef>
            </a:pPr>
            <a:r>
              <a:rPr lang="en-US" sz="2700" dirty="0">
                <a:solidFill>
                  <a:schemeClr val="tx1"/>
                </a:solidFill>
                <a:latin typeface="Trebuchet MS"/>
              </a:rPr>
              <a:t>when moving from mass balance to book and claim;</a:t>
            </a:r>
            <a:endParaRPr lang="en-US" sz="2700" dirty="0">
              <a:solidFill>
                <a:schemeClr val="tx1"/>
              </a:solidFill>
            </a:endParaRPr>
          </a:p>
          <a:p>
            <a:pPr lvl="2">
              <a:lnSpc>
                <a:spcPct val="120000"/>
              </a:lnSpc>
              <a:spcBef>
                <a:spcPts val="0"/>
              </a:spcBef>
            </a:pPr>
            <a:r>
              <a:rPr lang="en-US" sz="2700" dirty="0">
                <a:solidFill>
                  <a:schemeClr val="tx1"/>
                </a:solidFill>
                <a:latin typeface="Trebuchet MS"/>
              </a:rPr>
              <a:t>in case of mutual recognition with changing certification schemes between steps in supply chain</a:t>
            </a:r>
          </a:p>
          <a:p>
            <a:pPr lvl="2">
              <a:lnSpc>
                <a:spcPct val="120000"/>
              </a:lnSpc>
              <a:spcBef>
                <a:spcPts val="0"/>
              </a:spcBef>
            </a:pPr>
            <a:r>
              <a:rPr lang="en-US" sz="2700" dirty="0">
                <a:solidFill>
                  <a:schemeClr val="tx1"/>
                </a:solidFill>
                <a:latin typeface="Trebuchet MS"/>
              </a:rPr>
              <a:t>in case of overlapping certificates and policies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700" i="1" dirty="0">
                <a:solidFill>
                  <a:schemeClr val="tx1"/>
                </a:solidFill>
                <a:latin typeface="Trebuchet MS"/>
              </a:rPr>
              <a:t>     </a:t>
            </a:r>
            <a:endParaRPr lang="en-US" sz="2700" u="sng" dirty="0">
              <a:solidFill>
                <a:schemeClr val="tx1"/>
              </a:solidFill>
              <a:latin typeface="Trebuchet MS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700" b="1" dirty="0">
                <a:solidFill>
                  <a:schemeClr val="bg1">
                    <a:lumMod val="65000"/>
                  </a:schemeClr>
                </a:solidFill>
                <a:latin typeface="Trebuchet MS"/>
              </a:rPr>
              <a:t>Results: 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700" dirty="0">
                <a:solidFill>
                  <a:schemeClr val="bg1">
                    <a:lumMod val="65000"/>
                  </a:schemeClr>
                </a:solidFill>
                <a:latin typeface="Trebuchet MS"/>
              </a:rPr>
              <a:t>a structure of building blocks of different parts of the supply chain per selected SAF supply chain (see figure for illustration - simplistic representation)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700" dirty="0">
                <a:solidFill>
                  <a:schemeClr val="bg1">
                    <a:lumMod val="65000"/>
                  </a:schemeClr>
                </a:solidFill>
                <a:latin typeface="Trebuchet MS"/>
              </a:rPr>
              <a:t>defined sensitivities per selected policy framework/supply chain combination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27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700" dirty="0">
                <a:solidFill>
                  <a:schemeClr val="tx1"/>
                </a:solidFill>
                <a:latin typeface="Trebuchet MS"/>
              </a:rPr>
              <a:t>       </a:t>
            </a:r>
            <a:r>
              <a:rPr lang="en-US" sz="2700" i="1" dirty="0">
                <a:solidFill>
                  <a:schemeClr val="tx1"/>
                </a:solidFill>
                <a:latin typeface="Trebuchet MS"/>
              </a:rPr>
              <a:t>Note: The inventory/data collection is for a large part intended for WP3</a:t>
            </a:r>
          </a:p>
          <a:p>
            <a:endParaRPr lang="nl-NL" dirty="0">
              <a:solidFill>
                <a:schemeClr val="tx1"/>
              </a:solidFill>
            </a:endParaRP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D234595-ABF9-D476-1D70-0BA22CD9606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33829" y="509673"/>
            <a:ext cx="7926182" cy="548637"/>
          </a:xfrm>
        </p:spPr>
        <p:txBody>
          <a:bodyPr/>
          <a:lstStyle/>
          <a:p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Update Work package 2 | ‘Building blocks’ of selected SAF biofuel supply chains</a:t>
            </a:r>
          </a:p>
        </p:txBody>
      </p:sp>
    </p:spTree>
    <p:extLst>
      <p:ext uri="{BB962C8B-B14F-4D97-AF65-F5344CB8AC3E}">
        <p14:creationId xmlns:p14="http://schemas.microsoft.com/office/powerpoint/2010/main" val="22519019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8D1E8DCF-711B-AA61-036F-4B7C6F511B5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8218" y="2322504"/>
            <a:ext cx="7927564" cy="4023360"/>
          </a:xfrm>
        </p:spPr>
        <p:txBody>
          <a:bodyPr/>
          <a:lstStyle/>
          <a:p>
            <a:pPr marL="0" indent="0">
              <a:buNone/>
            </a:pPr>
            <a:r>
              <a:rPr lang="en-GB" sz="1800" i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Example (after ISCC):</a:t>
            </a:r>
            <a:endParaRPr lang="nl-NL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nl-NL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E048894-2BF7-B14C-0BCD-1F00D5AE5B7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59783" y="491159"/>
            <a:ext cx="7927564" cy="980907"/>
          </a:xfrm>
        </p:spPr>
        <p:txBody>
          <a:bodyPr/>
          <a:lstStyle/>
          <a:p>
            <a:r>
              <a:rPr lang="nl-NL" sz="2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WP2 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|”Building blocks” of different SAF biofuel pathways (case study) </a:t>
            </a:r>
            <a:endParaRPr lang="nl-NL" sz="28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MS Gothic" panose="020B0609070205080204" pitchFamily="49" charset="-128"/>
              <a:cs typeface="Times New Roman" panose="02020603050405020304" pitchFamily="18" charset="0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6E6DCE2F-286D-EFA6-6BAF-4E1EF42E63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816" y="2770006"/>
            <a:ext cx="8895080" cy="2725420"/>
          </a:xfrm>
          <a:prstGeom prst="rect">
            <a:avLst/>
          </a:prstGeom>
          <a:noFill/>
        </p:spPr>
      </p:pic>
      <p:sp>
        <p:nvSpPr>
          <p:cNvPr id="5" name="Rechthoek 4">
            <a:extLst>
              <a:ext uri="{FF2B5EF4-FFF2-40B4-BE49-F238E27FC236}">
                <a16:creationId xmlns:a16="http://schemas.microsoft.com/office/drawing/2014/main" id="{20015C91-FD18-CC67-0F45-C5FE3D937355}"/>
              </a:ext>
            </a:extLst>
          </p:cNvPr>
          <p:cNvSpPr/>
          <p:nvPr/>
        </p:nvSpPr>
        <p:spPr>
          <a:xfrm>
            <a:off x="7361755" y="3157453"/>
            <a:ext cx="1702965" cy="168618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46C37F56-8F37-E8AF-644D-E4BEFF0E9EAF}"/>
              </a:ext>
            </a:extLst>
          </p:cNvPr>
          <p:cNvSpPr/>
          <p:nvPr/>
        </p:nvSpPr>
        <p:spPr>
          <a:xfrm>
            <a:off x="142531" y="3159891"/>
            <a:ext cx="2929133" cy="168618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ijdelijke aanduiding voor tekst 1">
            <a:extLst>
              <a:ext uri="{FF2B5EF4-FFF2-40B4-BE49-F238E27FC236}">
                <a16:creationId xmlns:a16="http://schemas.microsoft.com/office/drawing/2014/main" id="{1D7A5340-8BC7-306A-D43C-1A0A31C0DBAF}"/>
              </a:ext>
            </a:extLst>
          </p:cNvPr>
          <p:cNvSpPr txBox="1">
            <a:spLocks/>
          </p:cNvSpPr>
          <p:nvPr/>
        </p:nvSpPr>
        <p:spPr>
          <a:xfrm>
            <a:off x="133493" y="1252121"/>
            <a:ext cx="8650724" cy="5305030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b="0" i="0" kern="1200">
                <a:solidFill>
                  <a:srgbClr val="0A4F9D"/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8001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rgbClr val="0A4F9D"/>
                </a:solidFill>
                <a:latin typeface="Trebuchet MS" panose="020B0603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0A4F9D"/>
                </a:solidFill>
                <a:latin typeface="Trebuchet MS" panose="020B0603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A4F9D"/>
                </a:solidFill>
                <a:latin typeface="Trebuchet MS" panose="020B0603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A4F9D"/>
                </a:solidFill>
                <a:latin typeface="Trebuchet MS" panose="020B0603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marR="0" lvl="1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How does the pathway look like, and where do the sensitivities lie within/between the selected policy frameworks (C-O-C, feedstock categorization,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etc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)</a:t>
            </a:r>
          </a:p>
          <a:p>
            <a:pPr marL="457200" marR="0" lvl="1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  <p:sp>
        <p:nvSpPr>
          <p:cNvPr id="9" name="Pijl: rechts 8">
            <a:extLst>
              <a:ext uri="{FF2B5EF4-FFF2-40B4-BE49-F238E27FC236}">
                <a16:creationId xmlns:a16="http://schemas.microsoft.com/office/drawing/2014/main" id="{E6854B96-E7D7-64A3-3B2F-8CD512ADB8C0}"/>
              </a:ext>
            </a:extLst>
          </p:cNvPr>
          <p:cNvSpPr/>
          <p:nvPr/>
        </p:nvSpPr>
        <p:spPr>
          <a:xfrm>
            <a:off x="338834" y="5105098"/>
            <a:ext cx="5204490" cy="9035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Pijl: rechts 9">
            <a:extLst>
              <a:ext uri="{FF2B5EF4-FFF2-40B4-BE49-F238E27FC236}">
                <a16:creationId xmlns:a16="http://schemas.microsoft.com/office/drawing/2014/main" id="{5ED85DC5-7919-E036-71D4-7A1D4EE59B07}"/>
              </a:ext>
            </a:extLst>
          </p:cNvPr>
          <p:cNvSpPr/>
          <p:nvPr/>
        </p:nvSpPr>
        <p:spPr>
          <a:xfrm>
            <a:off x="5986066" y="5102087"/>
            <a:ext cx="2981739" cy="9035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1" name="Graphic 11" descr="Vliegtuig met effen opvulling">
            <a:extLst>
              <a:ext uri="{FF2B5EF4-FFF2-40B4-BE49-F238E27FC236}">
                <a16:creationId xmlns:a16="http://schemas.microsoft.com/office/drawing/2014/main" id="{29D1BA8E-190C-9803-3269-F2EE4A2360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5400000">
            <a:off x="7015219" y="5257800"/>
            <a:ext cx="625262" cy="625262"/>
          </a:xfrm>
          <a:prstGeom prst="rect">
            <a:avLst/>
          </a:prstGeom>
        </p:spPr>
      </p:pic>
      <p:pic>
        <p:nvPicPr>
          <p:cNvPr id="12" name="Graphic 12" descr="Cruiseschip met effen opvulling">
            <a:extLst>
              <a:ext uri="{FF2B5EF4-FFF2-40B4-BE49-F238E27FC236}">
                <a16:creationId xmlns:a16="http://schemas.microsoft.com/office/drawing/2014/main" id="{C35731CD-8C88-B660-1A92-06DC235DC1F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87788" y="5194551"/>
            <a:ext cx="688511" cy="688511"/>
          </a:xfrm>
          <a:prstGeom prst="rect">
            <a:avLst/>
          </a:prstGeom>
        </p:spPr>
      </p:pic>
      <p:pic>
        <p:nvPicPr>
          <p:cNvPr id="13" name="Graphic 13" descr="Auto met effen opvulling">
            <a:extLst>
              <a:ext uri="{FF2B5EF4-FFF2-40B4-BE49-F238E27FC236}">
                <a16:creationId xmlns:a16="http://schemas.microsoft.com/office/drawing/2014/main" id="{5547A73F-C68D-52BF-B985-3CD57997251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729408" y="5257800"/>
            <a:ext cx="670440" cy="670440"/>
          </a:xfrm>
          <a:prstGeom prst="rect">
            <a:avLst/>
          </a:prstGeom>
        </p:spPr>
      </p:pic>
      <p:pic>
        <p:nvPicPr>
          <p:cNvPr id="14" name="Graphic 11" descr="Vliegtuig met effen opvulling">
            <a:extLst>
              <a:ext uri="{FF2B5EF4-FFF2-40B4-BE49-F238E27FC236}">
                <a16:creationId xmlns:a16="http://schemas.microsoft.com/office/drawing/2014/main" id="{80D329BB-15FC-05E6-5B06-B79F130043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5400000">
            <a:off x="3400990" y="5266836"/>
            <a:ext cx="625262" cy="625262"/>
          </a:xfrm>
          <a:prstGeom prst="rect">
            <a:avLst/>
          </a:prstGeom>
        </p:spPr>
      </p:pic>
      <p:sp>
        <p:nvSpPr>
          <p:cNvPr id="15" name="Tekstvak 14">
            <a:extLst>
              <a:ext uri="{FF2B5EF4-FFF2-40B4-BE49-F238E27FC236}">
                <a16:creationId xmlns:a16="http://schemas.microsoft.com/office/drawing/2014/main" id="{AC088E0F-2F35-22C1-1DB6-52312FFFBA5B}"/>
              </a:ext>
            </a:extLst>
          </p:cNvPr>
          <p:cNvSpPr txBox="1"/>
          <p:nvPr/>
        </p:nvSpPr>
        <p:spPr>
          <a:xfrm>
            <a:off x="608218" y="5803495"/>
            <a:ext cx="79275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Sensitivities</a:t>
            </a: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/ </a:t>
            </a:r>
            <a:r>
              <a:rPr kumimoji="0" lang="nl-NL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risks</a:t>
            </a: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in SAF </a:t>
            </a:r>
            <a:r>
              <a:rPr kumimoji="0" lang="nl-NL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supply</a:t>
            </a: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nl-NL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chains</a:t>
            </a:r>
            <a:endParaRPr kumimoji="0" lang="nl-NL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6" name="Afbeelding 15">
            <a:extLst>
              <a:ext uri="{FF2B5EF4-FFF2-40B4-BE49-F238E27FC236}">
                <a16:creationId xmlns:a16="http://schemas.microsoft.com/office/drawing/2014/main" id="{CD86F9B0-13C4-4462-3BCE-C17045474BA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76862" y="5662692"/>
            <a:ext cx="1402202" cy="1408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3549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3B1F18C8-E62B-4D73-19E7-7B1109B1C18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46291" y="1134913"/>
            <a:ext cx="8535782" cy="5027762"/>
          </a:xfrm>
        </p:spPr>
        <p:txBody>
          <a:bodyPr lIns="91440" tIns="45720" rIns="91440" bIns="45720" anchor="t">
            <a:no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300" b="1" dirty="0">
                <a:solidFill>
                  <a:schemeClr val="tx1"/>
                </a:solidFill>
                <a:latin typeface="Trebuchet MS"/>
              </a:rPr>
              <a:t>Completed activities: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1300" dirty="0">
                <a:solidFill>
                  <a:schemeClr val="tx1"/>
                </a:solidFill>
                <a:latin typeface="Trebuchet MS"/>
              </a:rPr>
              <a:t>Project partners have submitted the updated policy frameworks – EU (AT/JRC/DE/NL), Brazil, US and CORSIA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1300" dirty="0">
                <a:solidFill>
                  <a:schemeClr val="tx1"/>
                </a:solidFill>
                <a:latin typeface="Trebuchet MS"/>
              </a:rPr>
              <a:t>Project partners (Brazil/AT/DE/NL) have submitted their overview of SAF supply chains and Belgium provided additional input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800" dirty="0">
              <a:solidFill>
                <a:schemeClr val="tx1"/>
              </a:solidFill>
              <a:latin typeface="Trebuchet MS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300" b="1" dirty="0">
                <a:solidFill>
                  <a:schemeClr val="tx1"/>
                </a:solidFill>
                <a:latin typeface="Trebuchet MS"/>
              </a:rPr>
              <a:t>Next steps: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1300" dirty="0">
                <a:solidFill>
                  <a:schemeClr val="tx1"/>
                </a:solidFill>
                <a:latin typeface="Trebuchet MS"/>
              </a:rPr>
              <a:t>Cross-check on need to add additional elements to mapped frameworks (including elements to make them specific for the selected supply chains, based on WP2)</a:t>
            </a:r>
            <a:endParaRPr lang="en-US" sz="1300" dirty="0">
              <a:solidFill>
                <a:schemeClr val="tx1"/>
              </a:solidFill>
              <a:highlight>
                <a:srgbClr val="FFFF00"/>
              </a:highlight>
              <a:latin typeface="Trebuchet MS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1300" i="1" dirty="0">
                <a:solidFill>
                  <a:schemeClr val="tx1"/>
                </a:solidFill>
                <a:latin typeface="Trebuchet MS"/>
              </a:rPr>
              <a:t>Additional: US</a:t>
            </a:r>
            <a:r>
              <a:rPr lang="en-US" sz="1300" dirty="0">
                <a:solidFill>
                  <a:schemeClr val="tx1"/>
                </a:solidFill>
                <a:latin typeface="Trebuchet MS"/>
              </a:rPr>
              <a:t> </a:t>
            </a:r>
            <a:r>
              <a:rPr lang="en-US" sz="1300" i="1" dirty="0">
                <a:solidFill>
                  <a:schemeClr val="tx1"/>
                </a:solidFill>
                <a:latin typeface="Trebuchet MS"/>
              </a:rPr>
              <a:t>Inflation Reduction Act 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1300" dirty="0">
                <a:solidFill>
                  <a:schemeClr val="tx1"/>
                </a:solidFill>
                <a:latin typeface="Trebuchet MS"/>
              </a:rPr>
              <a:t>Update already mapped frameworks (Part 1)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US" sz="800" i="1" dirty="0">
              <a:solidFill>
                <a:schemeClr val="tx1"/>
              </a:solidFill>
              <a:latin typeface="Trebuchet MS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300" b="1" dirty="0">
                <a:solidFill>
                  <a:schemeClr val="tx1"/>
                </a:solidFill>
                <a:latin typeface="Trebuchet MS"/>
              </a:rPr>
              <a:t>What is additionally required: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1300" dirty="0">
                <a:solidFill>
                  <a:schemeClr val="tx1"/>
                </a:solidFill>
                <a:latin typeface="Trebuchet MS"/>
              </a:rPr>
              <a:t>Input and cross-check from </a:t>
            </a:r>
            <a:r>
              <a:rPr lang="en-US" sz="1300" b="1" dirty="0">
                <a:solidFill>
                  <a:schemeClr val="tx1"/>
                </a:solidFill>
                <a:latin typeface="Trebuchet MS"/>
              </a:rPr>
              <a:t>Task 39 members</a:t>
            </a:r>
            <a:r>
              <a:rPr lang="en-US" sz="1300" dirty="0">
                <a:solidFill>
                  <a:schemeClr val="tx1"/>
                </a:solidFill>
                <a:latin typeface="Trebuchet MS"/>
              </a:rPr>
              <a:t> </a:t>
            </a:r>
            <a:r>
              <a:rPr lang="en-US" sz="1300" dirty="0" err="1">
                <a:solidFill>
                  <a:schemeClr val="tx1"/>
                </a:solidFill>
                <a:latin typeface="Trebuchet MS"/>
              </a:rPr>
              <a:t>a.o.</a:t>
            </a:r>
            <a:r>
              <a:rPr lang="en-US" sz="1300" dirty="0">
                <a:solidFill>
                  <a:schemeClr val="tx1"/>
                </a:solidFill>
                <a:latin typeface="Trebuchet MS"/>
              </a:rPr>
              <a:t> AT/JRC/DE/NL, Brazil, US, CORSIA on framework update and added elements (WP2)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1300" dirty="0">
                <a:solidFill>
                  <a:schemeClr val="tx1"/>
                </a:solidFill>
                <a:latin typeface="Trebuchet MS"/>
              </a:rPr>
              <a:t>Additional information on specific elements by </a:t>
            </a:r>
            <a:r>
              <a:rPr lang="en-US" sz="1300" b="1" dirty="0">
                <a:solidFill>
                  <a:schemeClr val="tx1"/>
                </a:solidFill>
                <a:latin typeface="Trebuchet MS"/>
              </a:rPr>
              <a:t>Task 45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1300" dirty="0">
                <a:solidFill>
                  <a:srgbClr val="FF0000"/>
                </a:solidFill>
                <a:latin typeface="Trebuchet MS"/>
              </a:rPr>
              <a:t>Input from US policy makers</a:t>
            </a:r>
            <a:r>
              <a:rPr lang="en-US" sz="1300" dirty="0">
                <a:solidFill>
                  <a:schemeClr val="tx1"/>
                </a:solidFill>
                <a:latin typeface="Trebuchet MS"/>
              </a:rPr>
              <a:t> (cross-check, filling in the framework / interview format, providing the information necessary) – contact </a:t>
            </a:r>
            <a:r>
              <a:rPr lang="en-US" sz="1300" b="1" dirty="0">
                <a:solidFill>
                  <a:schemeClr val="tx1"/>
                </a:solidFill>
                <a:latin typeface="Trebuchet MS"/>
              </a:rPr>
              <a:t>via Task 39 members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8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300" dirty="0">
                <a:solidFill>
                  <a:schemeClr val="bg1">
                    <a:lumMod val="65000"/>
                  </a:schemeClr>
                </a:solidFill>
                <a:latin typeface="Trebuchet MS"/>
              </a:rPr>
              <a:t>Results: 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300" dirty="0">
                <a:solidFill>
                  <a:schemeClr val="bg1">
                    <a:lumMod val="65000"/>
                  </a:schemeClr>
                </a:solidFill>
                <a:latin typeface="Trebuchet MS"/>
              </a:rPr>
              <a:t>Updated policy frameworks specified to the needs of the assessment </a:t>
            </a:r>
            <a:endParaRPr lang="en-US" sz="1300" dirty="0">
              <a:solidFill>
                <a:schemeClr val="bg1">
                  <a:lumMod val="65000"/>
                </a:schemeClr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1300" dirty="0">
                <a:solidFill>
                  <a:schemeClr val="bg1">
                    <a:lumMod val="65000"/>
                  </a:schemeClr>
                </a:solidFill>
                <a:latin typeface="Trebuchet MS"/>
              </a:rPr>
              <a:t>Additional fact sheet on US policy framework (IRA)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endParaRPr lang="nl-NL" sz="1600" dirty="0">
              <a:solidFill>
                <a:schemeClr val="tx1"/>
              </a:solidFill>
            </a:endParaRP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D234595-ABF9-D476-1D70-0BA22CD9606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04109" y="381000"/>
            <a:ext cx="8535781" cy="548637"/>
          </a:xfrm>
        </p:spPr>
        <p:txBody>
          <a:bodyPr lIns="91440" tIns="45720" rIns="91440" bIns="45720" anchor="t">
            <a:noAutofit/>
          </a:bodyPr>
          <a:lstStyle/>
          <a:p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Calibri"/>
                <a:ea typeface="MS Gothic"/>
                <a:cs typeface="Times New Roman"/>
              </a:rPr>
              <a:t>Update 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effectLst/>
                <a:latin typeface="Calibri"/>
                <a:ea typeface="MS Gothic"/>
                <a:cs typeface="Times New Roman"/>
              </a:rPr>
              <a:t>Work package 3 | ‘Robustness’ of the GHG assurance system (‘on paper’) – case studies</a:t>
            </a:r>
            <a:endParaRPr lang="nl-NL" dirty="0">
              <a:solidFill>
                <a:schemeClr val="accent1">
                  <a:lumMod val="50000"/>
                </a:schemeClr>
              </a:solidFill>
              <a:latin typeface="Calibri"/>
              <a:ea typeface="MS Gothic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6759309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untitled 1">
  <a:themeElements>
    <a:clrScheme name="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3300"/>
      </a:hlink>
      <a:folHlink>
        <a:srgbClr val="FF7C80"/>
      </a:folHlink>
    </a:clrScheme>
    <a:fontScheme name="1_untitled 1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CA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ebuchet MS" pitchFamily="34" charset="0"/>
          </a:defRPr>
        </a:defPPr>
      </a:lstStyle>
    </a:spDef>
    <a:lnDef>
      <a:spPr bwMode="auto">
        <a:solidFill>
          <a:schemeClr val="accent1"/>
        </a:solidFill>
        <a:ln w="9525" cap="flat" cmpd="sng" algn="ctr">
          <a:solidFill>
            <a:schemeClr val="bg2"/>
          </a:solidFill>
          <a:prstDash val="solid"/>
          <a:round/>
          <a:headEnd type="none" w="med" len="med"/>
          <a:tailEnd type="none" w="med" len="med"/>
        </a:ln>
        <a:effectLst/>
      </a:spPr>
      <a:bodyPr/>
      <a:lstStyle/>
    </a:lnDef>
    <a:txDef>
      <a:spPr bwMode="auto">
        <a:solidFill>
          <a:srgbClr val="4F81BD"/>
        </a:solidFill>
        <a:ln w="9525">
          <a:noFill/>
          <a:miter lim="800000"/>
          <a:headEnd/>
          <a:tailEnd/>
        </a:ln>
      </a:spPr>
      <a:bodyPr lIns="0" tIns="27432" rIns="0" bIns="0"/>
      <a:lstStyle>
        <a:defPPr algn="ctr">
          <a:defRPr sz="1000" i="1" dirty="0">
            <a:solidFill>
              <a:srgbClr val="FFFFFF"/>
            </a:solidFill>
            <a:latin typeface="Calibri" pitchFamily="34" charset="0"/>
            <a:cs typeface="Times New Roman" pitchFamily="18" charset="0"/>
          </a:defRPr>
        </a:defPPr>
      </a:lstStyle>
    </a:txDef>
  </a:objectDefaults>
  <a:extraClrSchemeLst>
    <a:extraClrScheme>
      <a:clrScheme name="1_untitled 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ntitled 1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untitled 1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ntitled 1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ntitled 1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ntitled 1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ntitled 1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untitled 1">
  <a:themeElements>
    <a:clrScheme name="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3300"/>
      </a:hlink>
      <a:folHlink>
        <a:srgbClr val="FF7C80"/>
      </a:folHlink>
    </a:clrScheme>
    <a:fontScheme name="1_untitled 1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CA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ebuchet MS" pitchFamily="34" charset="0"/>
          </a:defRPr>
        </a:defPPr>
      </a:lstStyle>
    </a:spDef>
    <a:lnDef>
      <a:spPr bwMode="auto">
        <a:solidFill>
          <a:schemeClr val="accent1"/>
        </a:solidFill>
        <a:ln w="9525" cap="flat" cmpd="sng" algn="ctr">
          <a:solidFill>
            <a:schemeClr val="bg2"/>
          </a:solidFill>
          <a:prstDash val="solid"/>
          <a:round/>
          <a:headEnd type="none" w="med" len="med"/>
          <a:tailEnd type="none" w="med" len="med"/>
        </a:ln>
        <a:effectLst/>
      </a:spPr>
      <a:bodyPr/>
      <a:lstStyle/>
    </a:lnDef>
    <a:txDef>
      <a:spPr bwMode="auto">
        <a:solidFill>
          <a:srgbClr val="4F81BD"/>
        </a:solidFill>
        <a:ln w="9525">
          <a:noFill/>
          <a:miter lim="800000"/>
          <a:headEnd/>
          <a:tailEnd/>
        </a:ln>
      </a:spPr>
      <a:bodyPr lIns="0" tIns="27432" rIns="0" bIns="0"/>
      <a:lstStyle>
        <a:defPPr algn="ctr">
          <a:defRPr sz="1000" i="1" dirty="0">
            <a:solidFill>
              <a:srgbClr val="FFFFFF"/>
            </a:solidFill>
            <a:latin typeface="Calibri" pitchFamily="34" charset="0"/>
            <a:cs typeface="Times New Roman" pitchFamily="18" charset="0"/>
          </a:defRPr>
        </a:defPPr>
      </a:lstStyle>
    </a:txDef>
  </a:objectDefaults>
  <a:extraClrSchemeLst>
    <a:extraClrScheme>
      <a:clrScheme name="1_untitled 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ntitled 1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untitled 1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ntitled 1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ntitled 1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ntitled 1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ntitled 1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6AE11CE50310C458FC7F45A8E53F372" ma:contentTypeVersion="5" ma:contentTypeDescription="Een nieuw document maken." ma:contentTypeScope="" ma:versionID="2dcda67beed611ff9546dab13650a760">
  <xsd:schema xmlns:xsd="http://www.w3.org/2001/XMLSchema" xmlns:xs="http://www.w3.org/2001/XMLSchema" xmlns:p="http://schemas.microsoft.com/office/2006/metadata/properties" xmlns:ns2="1b4b1f2e-2194-428d-ac5e-b0ca3b4d5103" xmlns:ns3="c53ef734-0e47-4cee-bb13-ca118e49a096" targetNamespace="http://schemas.microsoft.com/office/2006/metadata/properties" ma:root="true" ma:fieldsID="ed13cde7ab611b954114e5a873ff5fed" ns2:_="" ns3:_="">
    <xsd:import namespace="1b4b1f2e-2194-428d-ac5e-b0ca3b4d5103"/>
    <xsd:import namespace="c53ef734-0e47-4cee-bb13-ca118e49a09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b4b1f2e-2194-428d-ac5e-b0ca3b4d510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3ef734-0e47-4cee-bb13-ca118e49a096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13C7803-6E4B-4B30-8087-0B480D697674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1b4b1f2e-2194-428d-ac5e-b0ca3b4d5103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0D5A4052-C1E8-4DF8-BD6E-49AF7B6ADEE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575358D-8173-4B01-B4F8-4DE799D61D1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b4b1f2e-2194-428d-ac5e-b0ca3b4d5103"/>
    <ds:schemaRef ds:uri="c53ef734-0e47-4cee-bb13-ca118e49a09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4bde8109-f994-4a60-a1d3-5c95e2ff3620}" enabled="1" method="Privileged" siteId="{1321633e-f6b9-44e2-a44f-59b9d264ecb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1279</Words>
  <Application>Microsoft Macintosh PowerPoint</Application>
  <PresentationFormat>Bildspel på skärmen (4:3)</PresentationFormat>
  <Paragraphs>132</Paragraphs>
  <Slides>13</Slides>
  <Notes>7</Notes>
  <HiddenSlides>0</HiddenSlides>
  <MMClips>0</MMClips>
  <ScaleCrop>false</ScaleCrop>
  <HeadingPairs>
    <vt:vector size="8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4</vt:i4>
      </vt:variant>
      <vt:variant>
        <vt:lpstr>Serverprogram för OLE-inbäddning</vt:lpstr>
      </vt:variant>
      <vt:variant>
        <vt:i4>1</vt:i4>
      </vt:variant>
      <vt:variant>
        <vt:lpstr>Bildrubriker</vt:lpstr>
      </vt:variant>
      <vt:variant>
        <vt:i4>13</vt:i4>
      </vt:variant>
    </vt:vector>
  </HeadingPairs>
  <TitlesOfParts>
    <vt:vector size="23" baseType="lpstr">
      <vt:lpstr>Arial</vt:lpstr>
      <vt:lpstr>Calibri</vt:lpstr>
      <vt:lpstr>Segoe UI</vt:lpstr>
      <vt:lpstr>Trebuchet MS</vt:lpstr>
      <vt:lpstr>Wingdings</vt:lpstr>
      <vt:lpstr>Tema di Office</vt:lpstr>
      <vt:lpstr>1_untitled 1</vt:lpstr>
      <vt:lpstr>2_untitled 1</vt:lpstr>
      <vt:lpstr>1_Tema di Office</vt:lpstr>
      <vt:lpstr>think-cell Slide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Eleonora Chelazzi</dc:creator>
  <cp:lastModifiedBy>Hannah Edgren</cp:lastModifiedBy>
  <cp:revision>6</cp:revision>
  <dcterms:created xsi:type="dcterms:W3CDTF">2020-03-02T15:29:39Z</dcterms:created>
  <dcterms:modified xsi:type="dcterms:W3CDTF">2023-12-05T07:41:09Z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0x010100F6AE11CE50310C458FC7F45A8E53F372</vt:lpwstr>
  </property>
</Properties>
</file>