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2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3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4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1"/>
    <p:sldMasterId id="2147483741" r:id="rId2"/>
    <p:sldMasterId id="2147483779" r:id="rId3"/>
    <p:sldMasterId id="2147483792" r:id="rId4"/>
    <p:sldMasterId id="2147483806" r:id="rId5"/>
  </p:sldMasterIdLst>
  <p:notesMasterIdLst>
    <p:notesMasterId r:id="rId22"/>
  </p:notesMasterIdLst>
  <p:handoutMasterIdLst>
    <p:handoutMasterId r:id="rId23"/>
  </p:handoutMasterIdLst>
  <p:sldIdLst>
    <p:sldId id="260" r:id="rId6"/>
    <p:sldId id="654" r:id="rId7"/>
    <p:sldId id="259" r:id="rId8"/>
    <p:sldId id="262" r:id="rId9"/>
    <p:sldId id="266" r:id="rId10"/>
    <p:sldId id="272" r:id="rId11"/>
    <p:sldId id="273" r:id="rId12"/>
    <p:sldId id="275" r:id="rId13"/>
    <p:sldId id="413" r:id="rId14"/>
    <p:sldId id="422" r:id="rId15"/>
    <p:sldId id="416" r:id="rId16"/>
    <p:sldId id="438" r:id="rId17"/>
    <p:sldId id="434" r:id="rId18"/>
    <p:sldId id="433" r:id="rId19"/>
    <p:sldId id="903" r:id="rId20"/>
    <p:sldId id="655" r:id="rId21"/>
  </p:sldIdLst>
  <p:sldSz cx="12192000" cy="6858000"/>
  <p:notesSz cx="7099300" cy="1023461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18" userDrawn="1">
          <p15:clr>
            <a:srgbClr val="A4A3A4"/>
          </p15:clr>
        </p15:guide>
        <p15:guide id="2" orient="horz" pos="2160">
          <p15:clr>
            <a:srgbClr val="A4A3A4"/>
          </p15:clr>
        </p15:guide>
        <p15:guide id="3" orient="horz" pos="10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0" name="Auteur" initials="A" lastIdx="0" clrIdx="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Stijl, licht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39" autoAdjust="0"/>
    <p:restoredTop sz="94341" autoAdjust="0"/>
  </p:normalViewPr>
  <p:slideViewPr>
    <p:cSldViewPr snapToGrid="0">
      <p:cViewPr>
        <p:scale>
          <a:sx n="62" d="100"/>
          <a:sy n="62" d="100"/>
        </p:scale>
        <p:origin x="692" y="56"/>
      </p:cViewPr>
      <p:guideLst>
        <p:guide pos="518"/>
        <p:guide orient="horz" pos="2160"/>
        <p:guide orient="horz" pos="10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5224"/>
    </p:cViewPr>
  </p:sorterViewPr>
  <p:notesViewPr>
    <p:cSldViewPr snapToGrid="0">
      <p:cViewPr varScale="1">
        <p:scale>
          <a:sx n="79" d="100"/>
          <a:sy n="79" d="100"/>
        </p:scale>
        <p:origin x="394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4C6709BA-0250-418B-A227-469BF0F69AD3}" type="datetimeFigureOut">
              <a:rPr lang="nl-NL" smtClean="0"/>
              <a:pPr/>
              <a:t>22-10-2023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E7A4FE01-11FF-43DA-B7F5-6592B996E3F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FAD30240-3B76-4E52-B42B-C39F5C218F4D}" type="datetimeFigureOut">
              <a:rPr lang="nl-NL" smtClean="0"/>
              <a:pPr/>
              <a:t>22-10-2023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DE501649-886C-4324-AD4C-E61C88D47728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698F06-5799-4E47-A790-F0672F46741C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4393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 txBox="1">
            <a:spLocks noGrp="1" noChangeArrowheads="1"/>
          </p:cNvSpPr>
          <p:nvPr/>
        </p:nvSpPr>
        <p:spPr bwMode="auto">
          <a:xfrm>
            <a:off x="3883025" y="8684245"/>
            <a:ext cx="2973388" cy="458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987" tIns="46994" rIns="93987" bIns="46994" anchor="b"/>
          <a:lstStyle>
            <a:lvl1pPr defTabSz="939800" eaLnBrk="0" hangingPunct="0">
              <a:lnSpc>
                <a:spcPct val="110000"/>
              </a:lnSpc>
              <a:defRPr sz="1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39800" eaLnBrk="0" hangingPunct="0">
              <a:lnSpc>
                <a:spcPct val="110000"/>
              </a:lnSpc>
              <a:defRPr sz="1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39800" eaLnBrk="0" hangingPunct="0">
              <a:lnSpc>
                <a:spcPct val="110000"/>
              </a:lnSpc>
              <a:defRPr sz="1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39800" eaLnBrk="0" hangingPunct="0">
              <a:lnSpc>
                <a:spcPct val="110000"/>
              </a:lnSpc>
              <a:defRPr sz="1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39800" eaLnBrk="0" hangingPunct="0">
              <a:lnSpc>
                <a:spcPct val="110000"/>
              </a:lnSpc>
              <a:defRPr sz="1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398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398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398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398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r" defTabSz="939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2D9381-BD56-4C49-814F-0F7FA590EFD4}" type="slidenum">
              <a:rPr kumimoji="0" lang="nl-NL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39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l-NL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9" y="4343583"/>
            <a:ext cx="5026025" cy="411443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987" tIns="46994" rIns="93987" bIns="46994"/>
          <a:lstStyle/>
          <a:p>
            <a:pPr eaLnBrk="1" hangingPunct="1"/>
            <a:endParaRPr lang="en-GB" alt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02010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Nu: 37 PJ , bijna 12,5x zoveel in 2050 nodig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pPr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922873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914EB55-08F6-4BD8-B669-FE80D58803D6}" type="slidenum">
              <a:rPr kumimoji="0" lang="nl-NL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nl-NL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1586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Brandstofkosten oplopend van links naar rechts</a:t>
            </a:r>
          </a:p>
          <a:p>
            <a:r>
              <a:rPr lang="nl-NL" dirty="0"/>
              <a:t>Energie efficiency neemt af van links naar rechts, idem voor infrastructuur kosten!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914EB55-08F6-4BD8-B669-FE80D58803D6}" type="slidenum">
              <a:rPr kumimoji="0" lang="nl-NL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nl-NL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9386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Wordt gewerkt aan een </a:t>
            </a:r>
            <a:r>
              <a:rPr lang="nl-NL" dirty="0" err="1"/>
              <a:t>road</a:t>
            </a:r>
            <a:r>
              <a:rPr lang="nl-NL" dirty="0"/>
              <a:t> map </a:t>
            </a:r>
            <a:r>
              <a:rPr lang="nl-NL" dirty="0" err="1"/>
              <a:t>maritime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914EB55-08F6-4BD8-B669-FE80D58803D6}" type="slidenum">
              <a:rPr kumimoji="0" lang="nl-NL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nl-NL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596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21.jpg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21.jpg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5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png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4611018-E0D5-BF45-B124-6BD0F554E3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" y="0"/>
            <a:ext cx="12192000" cy="168275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9" y="0"/>
            <a:ext cx="12182611" cy="16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5000" y="2276475"/>
            <a:ext cx="5226050" cy="39449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3"/>
            <a:ext cx="12192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308973" y="276432"/>
            <a:ext cx="2238844" cy="1393748"/>
          </a:xfrm>
          <a:prstGeom prst="rect">
            <a:avLst/>
          </a:prstGeom>
        </p:spPr>
      </p:pic>
      <p:sp>
        <p:nvSpPr>
          <p:cNvPr id="19" name="Segnaposto testo 18"/>
          <p:cNvSpPr>
            <a:spLocks noGrp="1"/>
          </p:cNvSpPr>
          <p:nvPr>
            <p:ph type="body" sz="quarter" idx="11" hasCustomPrompt="1"/>
          </p:nvPr>
        </p:nvSpPr>
        <p:spPr>
          <a:xfrm>
            <a:off x="5203900" y="2260593"/>
            <a:ext cx="6764867" cy="810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/>
              <a:t>Presentation Title</a:t>
            </a:r>
          </a:p>
        </p:txBody>
      </p:sp>
      <p:sp>
        <p:nvSpPr>
          <p:cNvPr id="21" name="Segnaposto testo 20"/>
          <p:cNvSpPr>
            <a:spLocks noGrp="1"/>
          </p:cNvSpPr>
          <p:nvPr>
            <p:ph type="body" sz="quarter" idx="12" hasCustomPrompt="1"/>
          </p:nvPr>
        </p:nvSpPr>
        <p:spPr>
          <a:xfrm>
            <a:off x="5203900" y="3155037"/>
            <a:ext cx="6764867" cy="6333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22" name="Segnaposto testo 20"/>
          <p:cNvSpPr>
            <a:spLocks noGrp="1"/>
          </p:cNvSpPr>
          <p:nvPr>
            <p:ph type="body" sz="quarter" idx="13" hasCustomPrompt="1"/>
          </p:nvPr>
        </p:nvSpPr>
        <p:spPr>
          <a:xfrm>
            <a:off x="5203900" y="3874294"/>
            <a:ext cx="6764867" cy="656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Presenter</a:t>
            </a:r>
            <a:r>
              <a:rPr lang="it-IT" dirty="0"/>
              <a:t> </a:t>
            </a:r>
            <a:r>
              <a:rPr lang="it-IT" dirty="0" err="1"/>
              <a:t>Name</a:t>
            </a:r>
            <a:r>
              <a:rPr lang="it-IT" dirty="0"/>
              <a:t>, </a:t>
            </a:r>
            <a:r>
              <a:rPr lang="it-IT" dirty="0" err="1"/>
              <a:t>Affiliation</a:t>
            </a:r>
            <a:endParaRPr lang="it-IT" dirty="0"/>
          </a:p>
        </p:txBody>
      </p:sp>
      <p:sp>
        <p:nvSpPr>
          <p:cNvPr id="23" name="Segnaposto testo 20"/>
          <p:cNvSpPr>
            <a:spLocks noGrp="1"/>
          </p:cNvSpPr>
          <p:nvPr>
            <p:ph type="body" sz="quarter" idx="14" hasCustomPrompt="1"/>
          </p:nvPr>
        </p:nvSpPr>
        <p:spPr>
          <a:xfrm>
            <a:off x="5203900" y="4634148"/>
            <a:ext cx="6764867" cy="3574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/>
              <a:t>Location, Date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sz="quarter" idx="15"/>
          </p:nvPr>
        </p:nvSpPr>
        <p:spPr>
          <a:xfrm>
            <a:off x="308973" y="2247672"/>
            <a:ext cx="4692084" cy="2760343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C233B38C-F685-4E92-B1DD-BE9EB1387C58}"/>
              </a:ext>
            </a:extLst>
          </p:cNvPr>
          <p:cNvSpPr txBox="1"/>
          <p:nvPr userDrawn="1"/>
        </p:nvSpPr>
        <p:spPr>
          <a:xfrm>
            <a:off x="308972" y="5729349"/>
            <a:ext cx="116597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Technology Collaboration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Programme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(TCP)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organised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under the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auspices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International Energy Agency (IEA)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but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functionally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legally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autonomous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.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,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findings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publications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TCP do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not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necessarily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represent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the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policies of 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Secretariat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its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individual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member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countries.</a:t>
            </a:r>
            <a:endParaRPr lang="it-IT" sz="800" kern="12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+mn-ea"/>
              <a:cs typeface="+mn-cs"/>
            </a:endParaRPr>
          </a:p>
        </p:txBody>
      </p:sp>
      <p:pic>
        <p:nvPicPr>
          <p:cNvPr id="15" name="Picture 14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1644" y="536575"/>
            <a:ext cx="2031997" cy="83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64050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9708" y="6063497"/>
            <a:ext cx="2330632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DEA1B97F-D4DA-47CD-A840-9CA312ED4558}"/>
              </a:ext>
            </a:extLst>
          </p:cNvPr>
          <p:cNvSpPr txBox="1">
            <a:spLocks/>
          </p:cNvSpPr>
          <p:nvPr userDrawn="1"/>
        </p:nvSpPr>
        <p:spPr>
          <a:xfrm>
            <a:off x="4724400" y="638062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‹nr.›</a:t>
            </a:fld>
            <a:endParaRPr lang="it-IT" sz="1400" dirty="0"/>
          </a:p>
        </p:txBody>
      </p:sp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D7A1D89C-554A-45A0-81FD-5703D59D75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0958" y="1673208"/>
            <a:ext cx="10570085" cy="4023360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>
                <a:solidFill>
                  <a:srgbClr val="0A4F9D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000" b="0" i="0">
                <a:solidFill>
                  <a:srgbClr val="0A4F9D"/>
                </a:solidFill>
              </a:defRPr>
            </a:lvl2pPr>
            <a:lvl3pPr>
              <a:defRPr sz="1800" b="0" i="0">
                <a:solidFill>
                  <a:srgbClr val="0A4F9D"/>
                </a:solidFill>
              </a:defRPr>
            </a:lvl3pPr>
            <a:lvl4pPr>
              <a:defRPr sz="1600" b="0" i="0">
                <a:solidFill>
                  <a:srgbClr val="0A4F9D"/>
                </a:solidFill>
              </a:defRPr>
            </a:lvl4pPr>
            <a:lvl5pPr>
              <a:defRPr b="0" i="0">
                <a:solidFill>
                  <a:srgbClr val="0A4F9D"/>
                </a:solidFill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6357A908-4B8E-4163-A034-9991553C769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0958" y="495160"/>
            <a:ext cx="10570085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0" name="Picture 9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3553" y="6268505"/>
            <a:ext cx="1324187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3088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9708" y="6063497"/>
            <a:ext cx="2330632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CE5F86D4-FF16-432C-A7E8-878B682BD3B6}"/>
              </a:ext>
            </a:extLst>
          </p:cNvPr>
          <p:cNvSpPr txBox="1">
            <a:spLocks/>
          </p:cNvSpPr>
          <p:nvPr userDrawn="1"/>
        </p:nvSpPr>
        <p:spPr>
          <a:xfrm>
            <a:off x="4724400" y="638062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‹nr.›</a:t>
            </a:fld>
            <a:endParaRPr lang="it-IT" sz="1400" dirty="0"/>
          </a:p>
        </p:txBody>
      </p:sp>
      <p:sp>
        <p:nvSpPr>
          <p:cNvPr id="10" name="Segnaposto testo 14">
            <a:extLst>
              <a:ext uri="{FF2B5EF4-FFF2-40B4-BE49-F238E27FC236}">
                <a16:creationId xmlns:a16="http://schemas.microsoft.com/office/drawing/2014/main" id="{97FB85B5-6228-404B-AD4F-E282BDF020D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0958" y="495160"/>
            <a:ext cx="10570085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id="{60CFBABD-05E9-482D-806C-33F57BDA22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40210" y="1641987"/>
            <a:ext cx="5140833" cy="3909727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4" name="Segnaposto testo 9">
            <a:extLst>
              <a:ext uri="{FF2B5EF4-FFF2-40B4-BE49-F238E27FC236}">
                <a16:creationId xmlns:a16="http://schemas.microsoft.com/office/drawing/2014/main" id="{776977DB-B103-4223-B744-E3B4D67AB1B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0960" y="1641986"/>
            <a:ext cx="5140833" cy="3909727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pic>
        <p:nvPicPr>
          <p:cNvPr id="13" name="Picture 12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3553" y="6268505"/>
            <a:ext cx="1324187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03165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7">
            <a:extLst>
              <a:ext uri="{FF2B5EF4-FFF2-40B4-BE49-F238E27FC236}">
                <a16:creationId xmlns:a16="http://schemas.microsoft.com/office/drawing/2014/main" id="{14A5B2FA-354C-4B25-BEAB-CB03EBBB5F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9708" y="6063497"/>
            <a:ext cx="2330632" cy="798433"/>
          </a:xfrm>
          <a:prstGeom prst="rect">
            <a:avLst/>
          </a:prstGeom>
        </p:spPr>
      </p:pic>
      <p:sp>
        <p:nvSpPr>
          <p:cNvPr id="14" name="Segnaposto numero diapositiva 2">
            <a:extLst>
              <a:ext uri="{FF2B5EF4-FFF2-40B4-BE49-F238E27FC236}">
                <a16:creationId xmlns:a16="http://schemas.microsoft.com/office/drawing/2014/main" id="{871AF109-AFBE-4B33-9426-852B82EA964C}"/>
              </a:ext>
            </a:extLst>
          </p:cNvPr>
          <p:cNvSpPr txBox="1">
            <a:spLocks/>
          </p:cNvSpPr>
          <p:nvPr userDrawn="1"/>
        </p:nvSpPr>
        <p:spPr>
          <a:xfrm>
            <a:off x="4724400" y="638062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‹nr.›</a:t>
            </a:fld>
            <a:endParaRPr lang="it-IT" sz="140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B6D1AFD-4D90-4431-BFD4-C74D9642706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0958" y="1625075"/>
            <a:ext cx="10570633" cy="4011613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8" name="Segnaposto testo 14">
            <a:extLst>
              <a:ext uri="{FF2B5EF4-FFF2-40B4-BE49-F238E27FC236}">
                <a16:creationId xmlns:a16="http://schemas.microsoft.com/office/drawing/2014/main" id="{81F7F5C7-0BE5-4C28-9122-26BAF78309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0958" y="495160"/>
            <a:ext cx="10570085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9" name="Picture 8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3553" y="6268505"/>
            <a:ext cx="1324187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74112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G Comparison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9708" y="6063497"/>
            <a:ext cx="2330632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CE5F86D4-FF16-432C-A7E8-878B682BD3B6}"/>
              </a:ext>
            </a:extLst>
          </p:cNvPr>
          <p:cNvSpPr txBox="1">
            <a:spLocks/>
          </p:cNvSpPr>
          <p:nvPr userDrawn="1"/>
        </p:nvSpPr>
        <p:spPr>
          <a:xfrm>
            <a:off x="4724400" y="638062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‹nr.›</a:t>
            </a:fld>
            <a:endParaRPr lang="it-IT" sz="140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2B29E39-B1A0-4751-98DA-6CCC0DFFD91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0685" y="1641355"/>
            <a:ext cx="5058833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0" name="Segnaposto immagine 2">
            <a:extLst>
              <a:ext uri="{FF2B5EF4-FFF2-40B4-BE49-F238E27FC236}">
                <a16:creationId xmlns:a16="http://schemas.microsoft.com/office/drawing/2014/main" id="{CEF44DAD-A45C-46E8-AEA1-E963D018116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322210" y="1641354"/>
            <a:ext cx="5058833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3B560A07-4509-451F-B85A-62781468609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0958" y="495160"/>
            <a:ext cx="10570085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3" name="Picture 12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3553" y="6268505"/>
            <a:ext cx="1324187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3484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>
            <a:extLst>
              <a:ext uri="{FF2B5EF4-FFF2-40B4-BE49-F238E27FC236}">
                <a16:creationId xmlns:a16="http://schemas.microsoft.com/office/drawing/2014/main" id="{56D1BF08-0851-4C0E-B2E6-C6E9C8CC80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9708" y="6063497"/>
            <a:ext cx="2330632" cy="798433"/>
          </a:xfrm>
          <a:prstGeom prst="rect">
            <a:avLst/>
          </a:prstGeom>
        </p:spPr>
      </p:pic>
      <p:sp>
        <p:nvSpPr>
          <p:cNvPr id="13" name="Segnaposto numero diapositiva 2">
            <a:extLst>
              <a:ext uri="{FF2B5EF4-FFF2-40B4-BE49-F238E27FC236}">
                <a16:creationId xmlns:a16="http://schemas.microsoft.com/office/drawing/2014/main" id="{B2C05C6E-7985-4302-9DE4-E9073B77EFA7}"/>
              </a:ext>
            </a:extLst>
          </p:cNvPr>
          <p:cNvSpPr txBox="1">
            <a:spLocks/>
          </p:cNvSpPr>
          <p:nvPr userDrawn="1"/>
        </p:nvSpPr>
        <p:spPr>
          <a:xfrm>
            <a:off x="4724400" y="638062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‹nr.›</a:t>
            </a:fld>
            <a:endParaRPr lang="it-IT" sz="1400" dirty="0"/>
          </a:p>
        </p:txBody>
      </p:sp>
      <p:sp>
        <p:nvSpPr>
          <p:cNvPr id="21" name="Segnaposto immagine 7">
            <a:extLst>
              <a:ext uri="{FF2B5EF4-FFF2-40B4-BE49-F238E27FC236}">
                <a16:creationId xmlns:a16="http://schemas.microsoft.com/office/drawing/2014/main" id="{67DD3ED7-9108-4B03-9A83-FCB62E6DA2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0959" y="1838961"/>
            <a:ext cx="5140835" cy="414591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22" name="Segnaposto testo 9">
            <a:extLst>
              <a:ext uri="{FF2B5EF4-FFF2-40B4-BE49-F238E27FC236}">
                <a16:creationId xmlns:a16="http://schemas.microsoft.com/office/drawing/2014/main" id="{A714F878-8776-45ED-8C0B-FD46F1E7CFC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40210" y="1840814"/>
            <a:ext cx="5140833" cy="414591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id="{940BB6E4-E766-48E0-A4CA-75E82B20172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0958" y="495160"/>
            <a:ext cx="10570085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8" name="Picture 7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3553" y="6268505"/>
            <a:ext cx="1324187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42392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3"/>
            <a:ext cx="12192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7319954" y="3179417"/>
            <a:ext cx="3923780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3491796" y="575494"/>
            <a:ext cx="5770033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285752" y="2261870"/>
            <a:ext cx="5770033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9" name="CasellaDiTesto 1">
            <a:extLst>
              <a:ext uri="{FF2B5EF4-FFF2-40B4-BE49-F238E27FC236}">
                <a16:creationId xmlns:a16="http://schemas.microsoft.com/office/drawing/2014/main" id="{2FCD18AF-03FA-448C-BB0B-2EB0FCE5F943}"/>
              </a:ext>
            </a:extLst>
          </p:cNvPr>
          <p:cNvSpPr txBox="1"/>
          <p:nvPr userDrawn="1"/>
        </p:nvSpPr>
        <p:spPr>
          <a:xfrm>
            <a:off x="6421968" y="5560245"/>
            <a:ext cx="57700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14" name="Picture 13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864" y="3906307"/>
            <a:ext cx="4489027" cy="1647828"/>
          </a:xfrm>
          <a:prstGeom prst="rect">
            <a:avLst/>
          </a:prstGeom>
        </p:spPr>
      </p:pic>
      <p:sp>
        <p:nvSpPr>
          <p:cNvPr id="15" name="CasellaDiTesto 1">
            <a:extLst>
              <a:ext uri="{FF2B5EF4-FFF2-40B4-BE49-F238E27FC236}">
                <a16:creationId xmlns:a16="http://schemas.microsoft.com/office/drawing/2014/main" id="{2FCD18AF-03FA-448C-BB0B-2EB0FCE5F943}"/>
              </a:ext>
            </a:extLst>
          </p:cNvPr>
          <p:cNvSpPr txBox="1"/>
          <p:nvPr userDrawn="1"/>
        </p:nvSpPr>
        <p:spPr>
          <a:xfrm>
            <a:off x="0" y="5577179"/>
            <a:ext cx="58525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www.task39.ieabioenergy.com</a:t>
            </a:r>
          </a:p>
        </p:txBody>
      </p:sp>
    </p:spTree>
    <p:extLst>
      <p:ext uri="{BB962C8B-B14F-4D97-AF65-F5344CB8AC3E}">
        <p14:creationId xmlns:p14="http://schemas.microsoft.com/office/powerpoint/2010/main" val="237966103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3"/>
            <a:ext cx="12192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7353821" y="2171883"/>
            <a:ext cx="3923780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1030818" y="2421228"/>
            <a:ext cx="5770033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1030818" y="3514938"/>
            <a:ext cx="5770033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2" name="CasellaDiTesto 1"/>
          <p:cNvSpPr txBox="1"/>
          <p:nvPr userDrawn="1"/>
        </p:nvSpPr>
        <p:spPr>
          <a:xfrm>
            <a:off x="1030818" y="5138671"/>
            <a:ext cx="57700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</p:spTree>
    <p:extLst>
      <p:ext uri="{BB962C8B-B14F-4D97-AF65-F5344CB8AC3E}">
        <p14:creationId xmlns:p14="http://schemas.microsoft.com/office/powerpoint/2010/main" val="266146531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9EC8956B-B1F9-4D33-80B4-8B26EA6BB9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10958" y="1502773"/>
            <a:ext cx="10570085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FE689D27-0393-428F-B1C2-BD1832E653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0959" y="2324101"/>
            <a:ext cx="5140835" cy="366077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id="{5A7A884E-868B-4AE7-A3EA-FFA6FD4721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40210" y="2325954"/>
            <a:ext cx="5140833" cy="366077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0" name="Segnaposto testo 14">
            <a:extLst>
              <a:ext uri="{FF2B5EF4-FFF2-40B4-BE49-F238E27FC236}">
                <a16:creationId xmlns:a16="http://schemas.microsoft.com/office/drawing/2014/main" id="{BCAE2E5A-271A-4E92-B711-0245AD2FFE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0958" y="495160"/>
            <a:ext cx="10570085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7576CA13-B570-4F61-97DC-A820FBC8DEBC}"/>
              </a:ext>
            </a:extLst>
          </p:cNvPr>
          <p:cNvSpPr txBox="1">
            <a:spLocks/>
          </p:cNvSpPr>
          <p:nvPr userDrawn="1"/>
        </p:nvSpPr>
        <p:spPr>
          <a:xfrm>
            <a:off x="810957" y="6283503"/>
            <a:ext cx="19420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EE194034-51DE-4D76-9226-EC41156CFA1B}"/>
              </a:ext>
            </a:extLst>
          </p:cNvPr>
          <p:cNvSpPr txBox="1">
            <a:spLocks/>
          </p:cNvSpPr>
          <p:nvPr userDrawn="1"/>
        </p:nvSpPr>
        <p:spPr>
          <a:xfrm>
            <a:off x="4634369" y="6283503"/>
            <a:ext cx="29232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EB8ED05-FBC3-4256-9F84-860693637D03}"/>
              </a:ext>
            </a:extLst>
          </p:cNvPr>
          <p:cNvSpPr txBox="1"/>
          <p:nvPr userDrawn="1"/>
        </p:nvSpPr>
        <p:spPr>
          <a:xfrm>
            <a:off x="9353356" y="6409301"/>
            <a:ext cx="28386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223F78A1-185B-4056-90F0-B72C06581A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9708" y="6063497"/>
            <a:ext cx="2330632" cy="798433"/>
          </a:xfrm>
          <a:prstGeom prst="rect">
            <a:avLst/>
          </a:prstGeom>
        </p:spPr>
      </p:pic>
      <p:sp>
        <p:nvSpPr>
          <p:cNvPr id="19" name="Segnaposto numero diapositiva 2">
            <a:extLst>
              <a:ext uri="{FF2B5EF4-FFF2-40B4-BE49-F238E27FC236}">
                <a16:creationId xmlns:a16="http://schemas.microsoft.com/office/drawing/2014/main" id="{5D6249A3-D378-4633-BB6F-5491EB57B3E5}"/>
              </a:ext>
            </a:extLst>
          </p:cNvPr>
          <p:cNvSpPr txBox="1">
            <a:spLocks/>
          </p:cNvSpPr>
          <p:nvPr userDrawn="1"/>
        </p:nvSpPr>
        <p:spPr>
          <a:xfrm>
            <a:off x="4724400" y="638062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‹nr.›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194120147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3">
            <a:extLst>
              <a:ext uri="{FF2B5EF4-FFF2-40B4-BE49-F238E27FC236}">
                <a16:creationId xmlns:a16="http://schemas.microsoft.com/office/drawing/2014/main" id="{A93FCEA2-C324-40E5-BE33-54E07D79F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650" y="1746465"/>
            <a:ext cx="10618701" cy="2470487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rgbClr val="0A4F9D"/>
                </a:solidFill>
              </a:defRPr>
            </a:lvl1pPr>
          </a:lstStyle>
          <a:p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endParaRPr lang="it-IT" dirty="0"/>
          </a:p>
        </p:txBody>
      </p:sp>
      <p:sp>
        <p:nvSpPr>
          <p:cNvPr id="4" name="Segnaposto testo 4">
            <a:extLst>
              <a:ext uri="{FF2B5EF4-FFF2-40B4-BE49-F238E27FC236}">
                <a16:creationId xmlns:a16="http://schemas.microsoft.com/office/drawing/2014/main" id="{CB82279F-ED13-42EF-9198-F9127CB292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6650" y="4656752"/>
            <a:ext cx="7393516" cy="365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Author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7F477A7-80B9-4A9C-8620-247C8E95F7E2}"/>
              </a:ext>
            </a:extLst>
          </p:cNvPr>
          <p:cNvSpPr txBox="1"/>
          <p:nvPr userDrawn="1"/>
        </p:nvSpPr>
        <p:spPr>
          <a:xfrm>
            <a:off x="9353356" y="6409301"/>
            <a:ext cx="28386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A23F157-B345-475B-9CA7-224C37B0A7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9708" y="6063497"/>
            <a:ext cx="2330632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43991460-FBE9-4570-A761-837D35685C94}"/>
              </a:ext>
            </a:extLst>
          </p:cNvPr>
          <p:cNvSpPr txBox="1">
            <a:spLocks/>
          </p:cNvSpPr>
          <p:nvPr userDrawn="1"/>
        </p:nvSpPr>
        <p:spPr>
          <a:xfrm>
            <a:off x="4724400" y="638062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‹nr.›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538531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0576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Speaker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immagine 3">
            <a:extLst>
              <a:ext uri="{FF2B5EF4-FFF2-40B4-BE49-F238E27FC236}">
                <a16:creationId xmlns:a16="http://schemas.microsoft.com/office/drawing/2014/main" id="{476A62A8-BB1C-4691-A617-D77F9111D2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023446" y="2327878"/>
            <a:ext cx="1617604" cy="1213203"/>
          </a:xfrm>
          <a:prstGeom prst="rect">
            <a:avLst/>
          </a:prstGeom>
        </p:spPr>
      </p:sp>
      <p:sp>
        <p:nvSpPr>
          <p:cNvPr id="13" name="Segnaposto testo 4">
            <a:extLst>
              <a:ext uri="{FF2B5EF4-FFF2-40B4-BE49-F238E27FC236}">
                <a16:creationId xmlns:a16="http://schemas.microsoft.com/office/drawing/2014/main" id="{B05DF9B3-F8C5-4F6E-B937-54BB6DE7EBA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10958" y="3730258"/>
            <a:ext cx="2042583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14" name="Segnaposto testo 5">
            <a:extLst>
              <a:ext uri="{FF2B5EF4-FFF2-40B4-BE49-F238E27FC236}">
                <a16:creationId xmlns:a16="http://schemas.microsoft.com/office/drawing/2014/main" id="{1E549EA2-CD89-4C08-9C10-B713616E08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0958" y="4586347"/>
            <a:ext cx="2042583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15" name="Segnaposto testo 6">
            <a:extLst>
              <a:ext uri="{FF2B5EF4-FFF2-40B4-BE49-F238E27FC236}">
                <a16:creationId xmlns:a16="http://schemas.microsoft.com/office/drawing/2014/main" id="{117C5121-84BE-40DB-BF2F-5B831FBEE7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0958" y="5428100"/>
            <a:ext cx="2042583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17" name="Segnaposto immagine 8">
            <a:extLst>
              <a:ext uri="{FF2B5EF4-FFF2-40B4-BE49-F238E27FC236}">
                <a16:creationId xmlns:a16="http://schemas.microsoft.com/office/drawing/2014/main" id="{9D46459E-54B3-4ECD-AB14-2843BCC7F5E5}"/>
              </a:ext>
            </a:extLst>
          </p:cNvPr>
          <p:cNvSpPr>
            <a:spLocks noGrp="1"/>
          </p:cNvSpPr>
          <p:nvPr>
            <p:ph type="pic" idx="48"/>
          </p:nvPr>
        </p:nvSpPr>
        <p:spPr>
          <a:xfrm>
            <a:off x="3174393" y="2327878"/>
            <a:ext cx="1617604" cy="1213203"/>
          </a:xfrm>
          <a:prstGeom prst="rect">
            <a:avLst/>
          </a:prstGeom>
        </p:spPr>
      </p:sp>
      <p:sp>
        <p:nvSpPr>
          <p:cNvPr id="18" name="Segnaposto testo 9">
            <a:extLst>
              <a:ext uri="{FF2B5EF4-FFF2-40B4-BE49-F238E27FC236}">
                <a16:creationId xmlns:a16="http://schemas.microsoft.com/office/drawing/2014/main" id="{555C3172-E8F0-4477-B564-F12CE45E5909}"/>
              </a:ext>
            </a:extLst>
          </p:cNvPr>
          <p:cNvSpPr>
            <a:spLocks noGrp="1"/>
          </p:cNvSpPr>
          <p:nvPr>
            <p:ph type="body" sz="half" idx="49" hasCustomPrompt="1"/>
          </p:nvPr>
        </p:nvSpPr>
        <p:spPr>
          <a:xfrm>
            <a:off x="2961905" y="3730258"/>
            <a:ext cx="2042583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19" name="Segnaposto testo 10">
            <a:extLst>
              <a:ext uri="{FF2B5EF4-FFF2-40B4-BE49-F238E27FC236}">
                <a16:creationId xmlns:a16="http://schemas.microsoft.com/office/drawing/2014/main" id="{0CAE3EF3-8423-4769-BB95-020D916984B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961905" y="4586347"/>
            <a:ext cx="2042583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0" name="Segnaposto testo 11">
            <a:extLst>
              <a:ext uri="{FF2B5EF4-FFF2-40B4-BE49-F238E27FC236}">
                <a16:creationId xmlns:a16="http://schemas.microsoft.com/office/drawing/2014/main" id="{82503BD3-1671-4D57-82CF-45BDDDB1623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2961905" y="5428100"/>
            <a:ext cx="2042583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1" name="Segnaposto immagine 12">
            <a:extLst>
              <a:ext uri="{FF2B5EF4-FFF2-40B4-BE49-F238E27FC236}">
                <a16:creationId xmlns:a16="http://schemas.microsoft.com/office/drawing/2014/main" id="{937F2D98-FF53-4516-AC93-1CB129D9786B}"/>
              </a:ext>
            </a:extLst>
          </p:cNvPr>
          <p:cNvSpPr>
            <a:spLocks noGrp="1"/>
          </p:cNvSpPr>
          <p:nvPr>
            <p:ph type="pic" idx="53"/>
          </p:nvPr>
        </p:nvSpPr>
        <p:spPr>
          <a:xfrm>
            <a:off x="5315426" y="2327878"/>
            <a:ext cx="1617604" cy="1213203"/>
          </a:xfrm>
          <a:prstGeom prst="rect">
            <a:avLst/>
          </a:prstGeom>
        </p:spPr>
      </p:sp>
      <p:sp>
        <p:nvSpPr>
          <p:cNvPr id="22" name="Segnaposto testo 13">
            <a:extLst>
              <a:ext uri="{FF2B5EF4-FFF2-40B4-BE49-F238E27FC236}">
                <a16:creationId xmlns:a16="http://schemas.microsoft.com/office/drawing/2014/main" id="{8924AC5B-17DF-4EFB-9217-01F96C1D6831}"/>
              </a:ext>
            </a:extLst>
          </p:cNvPr>
          <p:cNvSpPr>
            <a:spLocks noGrp="1"/>
          </p:cNvSpPr>
          <p:nvPr>
            <p:ph type="body" sz="half" idx="54" hasCustomPrompt="1"/>
          </p:nvPr>
        </p:nvSpPr>
        <p:spPr>
          <a:xfrm>
            <a:off x="5102938" y="3730258"/>
            <a:ext cx="2042583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id="{C94AA38A-0DD2-4B4F-8AF8-D2AA144CA09C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102938" y="4586347"/>
            <a:ext cx="2042583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4" name="Segnaposto testo 15">
            <a:extLst>
              <a:ext uri="{FF2B5EF4-FFF2-40B4-BE49-F238E27FC236}">
                <a16:creationId xmlns:a16="http://schemas.microsoft.com/office/drawing/2014/main" id="{A46FA64C-8858-40EF-B180-94DF7A027E3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5102938" y="5428100"/>
            <a:ext cx="2042583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5" name="Segnaposto immagine 16">
            <a:extLst>
              <a:ext uri="{FF2B5EF4-FFF2-40B4-BE49-F238E27FC236}">
                <a16:creationId xmlns:a16="http://schemas.microsoft.com/office/drawing/2014/main" id="{C9315B0A-6DB1-415F-89C8-A12F463F7D93}"/>
              </a:ext>
            </a:extLst>
          </p:cNvPr>
          <p:cNvSpPr>
            <a:spLocks noGrp="1"/>
          </p:cNvSpPr>
          <p:nvPr>
            <p:ph type="pic" idx="58"/>
          </p:nvPr>
        </p:nvSpPr>
        <p:spPr>
          <a:xfrm>
            <a:off x="7458970" y="2327878"/>
            <a:ext cx="1617604" cy="1213203"/>
          </a:xfrm>
          <a:prstGeom prst="rect">
            <a:avLst/>
          </a:prstGeom>
        </p:spPr>
      </p:sp>
      <p:sp>
        <p:nvSpPr>
          <p:cNvPr id="26" name="Segnaposto testo 17">
            <a:extLst>
              <a:ext uri="{FF2B5EF4-FFF2-40B4-BE49-F238E27FC236}">
                <a16:creationId xmlns:a16="http://schemas.microsoft.com/office/drawing/2014/main" id="{C8A09F4F-C026-4ED0-8481-FFD1B53EA9ED}"/>
              </a:ext>
            </a:extLst>
          </p:cNvPr>
          <p:cNvSpPr>
            <a:spLocks noGrp="1"/>
          </p:cNvSpPr>
          <p:nvPr>
            <p:ph type="body" sz="half" idx="59" hasCustomPrompt="1"/>
          </p:nvPr>
        </p:nvSpPr>
        <p:spPr>
          <a:xfrm>
            <a:off x="7246482" y="3730258"/>
            <a:ext cx="2042583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27" name="Segnaposto testo 18">
            <a:extLst>
              <a:ext uri="{FF2B5EF4-FFF2-40B4-BE49-F238E27FC236}">
                <a16:creationId xmlns:a16="http://schemas.microsoft.com/office/drawing/2014/main" id="{59E73419-B23F-4B07-B51B-08E60F8FE2E1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7246482" y="4586347"/>
            <a:ext cx="2042583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8" name="Segnaposto testo 19">
            <a:extLst>
              <a:ext uri="{FF2B5EF4-FFF2-40B4-BE49-F238E27FC236}">
                <a16:creationId xmlns:a16="http://schemas.microsoft.com/office/drawing/2014/main" id="{4B0564F3-E8C1-4170-82EB-EB8D16322789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7246482" y="5428100"/>
            <a:ext cx="2042583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9" name="Segnaposto immagine 20">
            <a:extLst>
              <a:ext uri="{FF2B5EF4-FFF2-40B4-BE49-F238E27FC236}">
                <a16:creationId xmlns:a16="http://schemas.microsoft.com/office/drawing/2014/main" id="{19B921F8-A4FE-4C3C-8B68-F557AFC7C255}"/>
              </a:ext>
            </a:extLst>
          </p:cNvPr>
          <p:cNvSpPr>
            <a:spLocks noGrp="1"/>
          </p:cNvSpPr>
          <p:nvPr>
            <p:ph type="pic" idx="63"/>
          </p:nvPr>
        </p:nvSpPr>
        <p:spPr>
          <a:xfrm>
            <a:off x="9609917" y="2327878"/>
            <a:ext cx="1617604" cy="1213203"/>
          </a:xfrm>
          <a:prstGeom prst="rect">
            <a:avLst/>
          </a:prstGeom>
        </p:spPr>
      </p:sp>
      <p:sp>
        <p:nvSpPr>
          <p:cNvPr id="30" name="Segnaposto testo 21">
            <a:extLst>
              <a:ext uri="{FF2B5EF4-FFF2-40B4-BE49-F238E27FC236}">
                <a16:creationId xmlns:a16="http://schemas.microsoft.com/office/drawing/2014/main" id="{9DDB6E8C-D046-478C-A434-BA06825822AA}"/>
              </a:ext>
            </a:extLst>
          </p:cNvPr>
          <p:cNvSpPr>
            <a:spLocks noGrp="1"/>
          </p:cNvSpPr>
          <p:nvPr>
            <p:ph type="body" sz="half" idx="64" hasCustomPrompt="1"/>
          </p:nvPr>
        </p:nvSpPr>
        <p:spPr>
          <a:xfrm>
            <a:off x="9397429" y="3730258"/>
            <a:ext cx="2042583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31" name="Segnaposto testo 22">
            <a:extLst>
              <a:ext uri="{FF2B5EF4-FFF2-40B4-BE49-F238E27FC236}">
                <a16:creationId xmlns:a16="http://schemas.microsoft.com/office/drawing/2014/main" id="{C97522E0-ECCD-4AF6-9805-6B8DDDC86443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9397429" y="4586347"/>
            <a:ext cx="2042583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32" name="Segnaposto testo 23">
            <a:extLst>
              <a:ext uri="{FF2B5EF4-FFF2-40B4-BE49-F238E27FC236}">
                <a16:creationId xmlns:a16="http://schemas.microsoft.com/office/drawing/2014/main" id="{740023F0-B732-4838-92CE-137FD04505AB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9397429" y="5428100"/>
            <a:ext cx="2042583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17643871-48E7-41AF-8534-049E373583B4}"/>
              </a:ext>
            </a:extLst>
          </p:cNvPr>
          <p:cNvSpPr txBox="1"/>
          <p:nvPr userDrawn="1"/>
        </p:nvSpPr>
        <p:spPr>
          <a:xfrm>
            <a:off x="9353356" y="6409301"/>
            <a:ext cx="28386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40" name="Immagine 39">
            <a:extLst>
              <a:ext uri="{FF2B5EF4-FFF2-40B4-BE49-F238E27FC236}">
                <a16:creationId xmlns:a16="http://schemas.microsoft.com/office/drawing/2014/main" id="{7E89B362-D910-4957-9DB8-099EADC30B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9708" y="6063497"/>
            <a:ext cx="2330632" cy="798433"/>
          </a:xfrm>
          <a:prstGeom prst="rect">
            <a:avLst/>
          </a:prstGeom>
        </p:spPr>
      </p:pic>
      <p:sp>
        <p:nvSpPr>
          <p:cNvPr id="41" name="Segnaposto numero diapositiva 2">
            <a:extLst>
              <a:ext uri="{FF2B5EF4-FFF2-40B4-BE49-F238E27FC236}">
                <a16:creationId xmlns:a16="http://schemas.microsoft.com/office/drawing/2014/main" id="{9729CB21-2755-4944-A07B-BA03F9F6AB97}"/>
              </a:ext>
            </a:extLst>
          </p:cNvPr>
          <p:cNvSpPr txBox="1">
            <a:spLocks/>
          </p:cNvSpPr>
          <p:nvPr userDrawn="1"/>
        </p:nvSpPr>
        <p:spPr>
          <a:xfrm>
            <a:off x="4724400" y="638062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‹nr.›</a:t>
            </a:fld>
            <a:endParaRPr lang="it-IT" sz="1400" dirty="0"/>
          </a:p>
        </p:txBody>
      </p:sp>
      <p:sp>
        <p:nvSpPr>
          <p:cNvPr id="33" name="Segnaposto testo 14">
            <a:extLst>
              <a:ext uri="{FF2B5EF4-FFF2-40B4-BE49-F238E27FC236}">
                <a16:creationId xmlns:a16="http://schemas.microsoft.com/office/drawing/2014/main" id="{BF027A5C-E976-4706-A669-C56BB01BFB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0958" y="495160"/>
            <a:ext cx="10570085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35" name="Segnaposto testo 16">
            <a:extLst>
              <a:ext uri="{FF2B5EF4-FFF2-40B4-BE49-F238E27FC236}">
                <a16:creationId xmlns:a16="http://schemas.microsoft.com/office/drawing/2014/main" id="{0ED91DD8-B07C-4071-94BC-953D872650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10958" y="1502773"/>
            <a:ext cx="10570085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8776810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2177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90423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91357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1AB1A3E9-97CB-CA43-9E2C-4CE700C68A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BE770F96-3C80-EF44-950D-D974353140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1" spcCol="468000"/>
          <a:lstStyle/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 hasCustomPrompt="1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E2861002-9B37-3648-AC12-62C3BB3C1FD0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B9945B71-DBE8-C64D-A8FF-A06662931A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097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 hasCustomPrompt="1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1817E04A-B9A8-0D44-BBB8-122507EA081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8466592-3EDA-8A4C-9A9E-0690EAD4E0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0065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71931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5FF1452E-61D4-2248-8677-11F4BF8179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55BAFB1C-5D11-944A-96BB-FA74D8B08F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9" y="0"/>
            <a:ext cx="12182611" cy="16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67795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 hasCustomPrompt="1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0003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 hasCustomPrompt="1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 hasCustomPrompt="1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0E8BB49C-81EE-D640-B093-EE3BB39828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A89A82B9-7DCD-4B4C-A1E7-70EA56CC3EB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A3124508-A1C5-A546-B635-25BCABA3FC1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2A7CF36B-46BB-C94E-AE21-AE6C325851B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4611018-E0D5-BF45-B124-6BD0F554E3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" y="0"/>
            <a:ext cx="12192000" cy="168275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2610" cy="16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4614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 numCol="1" spcCol="468000"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43522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F2AC70C0-3F62-AD40-8225-7DFC4A386A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2" name="Tijdelijke aanduiding voor afbeelding 12">
            <a:extLst>
              <a:ext uri="{FF2B5EF4-FFF2-40B4-BE49-F238E27FC236}">
                <a16:creationId xmlns:a16="http://schemas.microsoft.com/office/drawing/2014/main" id="{E71B0B9D-1DF0-634C-BB24-80EFB4F29B1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9" y="0"/>
            <a:ext cx="12182611" cy="16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0038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5FF1452E-61D4-2248-8677-11F4BF8179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55BAFB1C-5D11-944A-96BB-FA74D8B08F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20" name="Afbeelding 1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2610" cy="16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49365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F2AC70C0-3F62-AD40-8225-7DFC4A386A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2" name="Tijdelijke aanduiding voor afbeelding 12">
            <a:extLst>
              <a:ext uri="{FF2B5EF4-FFF2-40B4-BE49-F238E27FC236}">
                <a16:creationId xmlns:a16="http://schemas.microsoft.com/office/drawing/2014/main" id="{E71B0B9D-1DF0-634C-BB24-80EFB4F29B1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2610" cy="16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3475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7DF6F61C-97D5-AA49-8399-84317D3394E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5" name="Afbeelding 1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2610" cy="16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3757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E728E48-643E-544D-A813-C0BAB23F9F2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2610" cy="16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61074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 hasCustomPrompt="1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 hasCustomPrompt="1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 hasCustomPrompt="1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 hasCustomPrompt="1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 hasCustomPrompt="1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AF260D0C-1E71-C54C-BC16-D1CBE1023D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4903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CC44ED47-A238-2D42-9C79-E60FB98206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95454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FCF7695-4593-1943-B84E-F8C54CACBE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2532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070263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34442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29494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7DF6F61C-97D5-AA49-8399-84317D3394E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9" y="0"/>
            <a:ext cx="12182611" cy="16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4963508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033569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169435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768990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1AB1A3E9-97CB-CA43-9E2C-4CE700C68A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1622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BE770F96-3C80-EF44-950D-D974353140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4553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7571548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 hasCustomPrompt="1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E2861002-9B37-3648-AC12-62C3BB3C1FD0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B9945B71-DBE8-C64D-A8FF-A06662931A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2413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 hasCustomPrompt="1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1817E04A-B9A8-0D44-BBB8-122507EA081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508304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8466592-3EDA-8A4C-9A9E-0690EAD4E0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778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ondertitelstijl van het model te bewerken</a:t>
            </a:r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E728E48-643E-544D-A813-C0BAB23F9F2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9" y="0"/>
            <a:ext cx="12182611" cy="16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9221678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215337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2680338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203880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7625102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415958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56983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12932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</p:spTree>
    <p:extLst>
      <p:ext uri="{BB962C8B-B14F-4D97-AF65-F5344CB8AC3E}">
        <p14:creationId xmlns:p14="http://schemas.microsoft.com/office/powerpoint/2010/main" val="292566585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 hasCustomPrompt="1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21516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 hasCustomPrompt="1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 hasCustomPrompt="1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 hasCustomPrompt="1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 hasCustomPrompt="1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 hasCustomPrompt="1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AF260D0C-1E71-C54C-BC16-D1CBE1023D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 hasCustomPrompt="1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3345092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 hasCustomPrompt="1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0E8BB49C-81EE-D640-B093-EE3BB39828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6815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A89A82B9-7DCD-4B4C-A1E7-70EA56CC3EB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54638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A3124508-A1C5-A546-B635-25BCABA3FC1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91262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2A7CF36B-46BB-C94E-AE21-AE6C325851B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8189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dia_N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76053" y="1988840"/>
            <a:ext cx="5280587" cy="1739528"/>
          </a:xfrm>
          <a:prstGeom prst="rect">
            <a:avLst/>
          </a:prstGeom>
          <a:noFill/>
        </p:spPr>
        <p:txBody>
          <a:bodyPr anchor="b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94752" y="3789040"/>
            <a:ext cx="5261888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576053" y="5589240"/>
            <a:ext cx="5280587" cy="360040"/>
          </a:xfrm>
          <a:prstGeom prst="rect">
            <a:avLst/>
          </a:prstGeom>
        </p:spPr>
        <p:txBody>
          <a:bodyPr/>
          <a:lstStyle>
            <a:lvl1pPr algn="l"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fld id="{330FFF43-A68E-4441-863F-1E5FDC9C9E7E}" type="datetimeFigureOut">
              <a:rPr lang="nl-NL" smtClean="0"/>
              <a:pPr/>
              <a:t>22-10-2023</a:t>
            </a:fld>
            <a:endParaRPr lang="nl-NL" dirty="0"/>
          </a:p>
        </p:txBody>
      </p:sp>
      <p:sp>
        <p:nvSpPr>
          <p:cNvPr id="12" name="Rechthoek 11"/>
          <p:cNvSpPr/>
          <p:nvPr/>
        </p:nvSpPr>
        <p:spPr>
          <a:xfrm>
            <a:off x="-2381" y="0"/>
            <a:ext cx="6098381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pic>
        <p:nvPicPr>
          <p:cNvPr id="10" name="shpBeeldmerk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79"/>
          <a:stretch/>
        </p:blipFill>
        <p:spPr bwMode="auto">
          <a:xfrm>
            <a:off x="-2382" y="9899"/>
            <a:ext cx="12194379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8022" y="6381329"/>
            <a:ext cx="3045460" cy="404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2817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dia_U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76053" y="1988840"/>
            <a:ext cx="5280587" cy="1739528"/>
          </a:xfrm>
          <a:prstGeom prst="rect">
            <a:avLst/>
          </a:prstGeom>
          <a:noFill/>
        </p:spPr>
        <p:txBody>
          <a:bodyPr anchor="b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 noProof="0"/>
              <a:t>Klik om stijl te bewerken</a:t>
            </a:r>
            <a:endParaRPr lang="en-GB" noProof="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94752" y="3789040"/>
            <a:ext cx="5261888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noProof="0"/>
              <a:t>Klikken om de ondertitelstijl van het model te bewerken</a:t>
            </a:r>
            <a:endParaRPr lang="en-GB" noProof="0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576053" y="5589240"/>
            <a:ext cx="5280587" cy="360040"/>
          </a:xfrm>
          <a:prstGeom prst="rect">
            <a:avLst/>
          </a:prstGeom>
        </p:spPr>
        <p:txBody>
          <a:bodyPr/>
          <a:lstStyle>
            <a:lvl1pPr algn="l"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fld id="{330FFF43-A68E-4441-863F-1E5FDC9C9E7E}" type="datetimeFigureOut">
              <a:rPr lang="en-GB" noProof="0" smtClean="0"/>
              <a:pPr/>
              <a:t>22/10/2023</a:t>
            </a:fld>
            <a:endParaRPr lang="en-GB" noProof="0" dirty="0"/>
          </a:p>
        </p:txBody>
      </p:sp>
      <p:sp>
        <p:nvSpPr>
          <p:cNvPr id="12" name="Rechthoek 11"/>
          <p:cNvSpPr/>
          <p:nvPr/>
        </p:nvSpPr>
        <p:spPr>
          <a:xfrm>
            <a:off x="-2381" y="0"/>
            <a:ext cx="6098381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pic>
        <p:nvPicPr>
          <p:cNvPr id="10" name="shpBeeldmerk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24"/>
          <a:stretch/>
        </p:blipFill>
        <p:spPr bwMode="auto">
          <a:xfrm>
            <a:off x="-1" y="1"/>
            <a:ext cx="12192000" cy="1534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011" y="6381329"/>
            <a:ext cx="3045460" cy="404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4597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4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335360" y="1268760"/>
            <a:ext cx="11521280" cy="86409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2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096000" y="6597353"/>
            <a:ext cx="5760640" cy="252000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fld id="{330FFF43-A68E-4441-863F-1E5FDC9C9E7E}" type="datetimeFigureOut">
              <a:rPr lang="nl-NL" smtClean="0"/>
              <a:pPr/>
              <a:t>22-10-2023</a:t>
            </a:fld>
            <a:endParaRPr lang="nl-NL" dirty="0"/>
          </a:p>
        </p:txBody>
      </p:sp>
      <p:sp>
        <p:nvSpPr>
          <p:cNvPr id="1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255573" y="6342261"/>
            <a:ext cx="9601067" cy="266088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28431" y="6356349"/>
            <a:ext cx="967036" cy="252000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fld id="{D484D21D-6F67-453B-9876-1E1B2169E10B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inhoud 6"/>
          <p:cNvSpPr>
            <a:spLocks noGrp="1"/>
          </p:cNvSpPr>
          <p:nvPr>
            <p:ph sz="quarter" idx="13"/>
          </p:nvPr>
        </p:nvSpPr>
        <p:spPr>
          <a:xfrm>
            <a:off x="328084" y="2145175"/>
            <a:ext cx="11520000" cy="403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</p:txBody>
      </p:sp>
    </p:spTree>
    <p:extLst>
      <p:ext uri="{BB962C8B-B14F-4D97-AF65-F5344CB8AC3E}">
        <p14:creationId xmlns:p14="http://schemas.microsoft.com/office/powerpoint/2010/main" val="37892398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33360424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335360" y="1268760"/>
            <a:ext cx="11521280" cy="86409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0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096000" y="6597353"/>
            <a:ext cx="5760640" cy="252000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fld id="{330FFF43-A68E-4441-863F-1E5FDC9C9E7E}" type="datetimeFigureOut">
              <a:rPr lang="nl-NL" smtClean="0"/>
              <a:pPr/>
              <a:t>22-10-2023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255573" y="6342261"/>
            <a:ext cx="9601067" cy="266088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endParaRPr lang="nl-NL" dirty="0"/>
          </a:p>
        </p:txBody>
      </p:sp>
      <p:sp>
        <p:nvSpPr>
          <p:cNvPr id="12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28431" y="6356349"/>
            <a:ext cx="967036" cy="252000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fld id="{D484D21D-6F67-453B-9876-1E1B2169E10B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4" name="Tijdelijke aanduiding voor inhoud 6"/>
          <p:cNvSpPr>
            <a:spLocks noGrp="1"/>
          </p:cNvSpPr>
          <p:nvPr>
            <p:ph sz="quarter" idx="13"/>
          </p:nvPr>
        </p:nvSpPr>
        <p:spPr>
          <a:xfrm>
            <a:off x="328084" y="2145175"/>
            <a:ext cx="5640000" cy="40322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</p:txBody>
      </p:sp>
      <p:sp>
        <p:nvSpPr>
          <p:cNvPr id="15" name="Tijdelijke aanduiding voor inhoud 6"/>
          <p:cNvSpPr>
            <a:spLocks noGrp="1"/>
          </p:cNvSpPr>
          <p:nvPr>
            <p:ph sz="quarter" idx="14"/>
          </p:nvPr>
        </p:nvSpPr>
        <p:spPr>
          <a:xfrm>
            <a:off x="6216640" y="2132854"/>
            <a:ext cx="5640000" cy="40322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</p:txBody>
      </p:sp>
    </p:spTree>
    <p:extLst>
      <p:ext uri="{BB962C8B-B14F-4D97-AF65-F5344CB8AC3E}">
        <p14:creationId xmlns:p14="http://schemas.microsoft.com/office/powerpoint/2010/main" val="2678413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CC44ED47-A238-2D42-9C79-E60FB98206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328432" y="2132854"/>
            <a:ext cx="5646929" cy="76844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335360" y="1268760"/>
            <a:ext cx="11521280" cy="86409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2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096000" y="6597353"/>
            <a:ext cx="5760640" cy="252000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fld id="{330FFF43-A68E-4441-863F-1E5FDC9C9E7E}" type="datetimeFigureOut">
              <a:rPr lang="nl-NL" smtClean="0"/>
              <a:pPr/>
              <a:t>22-10-2023</a:t>
            </a:fld>
            <a:endParaRPr lang="nl-NL" dirty="0"/>
          </a:p>
        </p:txBody>
      </p:sp>
      <p:sp>
        <p:nvSpPr>
          <p:cNvPr id="1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255573" y="6342261"/>
            <a:ext cx="9601067" cy="266088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28431" y="6356349"/>
            <a:ext cx="967036" cy="252000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fld id="{D484D21D-6F67-453B-9876-1E1B2169E10B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6" name="Tijdelijke aanduiding voor tekst 2"/>
          <p:cNvSpPr>
            <a:spLocks noGrp="1"/>
          </p:cNvSpPr>
          <p:nvPr>
            <p:ph type="body" idx="12"/>
          </p:nvPr>
        </p:nvSpPr>
        <p:spPr>
          <a:xfrm>
            <a:off x="6209712" y="2156860"/>
            <a:ext cx="5646929" cy="76844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inhoud 6"/>
          <p:cNvSpPr>
            <a:spLocks noGrp="1"/>
          </p:cNvSpPr>
          <p:nvPr>
            <p:ph sz="quarter" idx="13"/>
          </p:nvPr>
        </p:nvSpPr>
        <p:spPr>
          <a:xfrm>
            <a:off x="328084" y="2925304"/>
            <a:ext cx="5640000" cy="3240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</p:txBody>
      </p:sp>
      <p:sp>
        <p:nvSpPr>
          <p:cNvPr id="18" name="Tijdelijke aanduiding voor inhoud 6"/>
          <p:cNvSpPr>
            <a:spLocks noGrp="1"/>
          </p:cNvSpPr>
          <p:nvPr>
            <p:ph sz="quarter" idx="14"/>
          </p:nvPr>
        </p:nvSpPr>
        <p:spPr>
          <a:xfrm>
            <a:off x="6216640" y="2924944"/>
            <a:ext cx="5640000" cy="3240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</p:txBody>
      </p:sp>
    </p:spTree>
    <p:extLst>
      <p:ext uri="{BB962C8B-B14F-4D97-AF65-F5344CB8AC3E}">
        <p14:creationId xmlns:p14="http://schemas.microsoft.com/office/powerpoint/2010/main" val="194224811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335360" y="1268760"/>
            <a:ext cx="11521280" cy="86409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8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096000" y="6597353"/>
            <a:ext cx="5760640" cy="252000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fld id="{330FFF43-A68E-4441-863F-1E5FDC9C9E7E}" type="datetimeFigureOut">
              <a:rPr lang="nl-NL" smtClean="0"/>
              <a:pPr/>
              <a:t>22-10-2023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255573" y="6342261"/>
            <a:ext cx="9601067" cy="266088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28431" y="6356349"/>
            <a:ext cx="967036" cy="252000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fld id="{D484D21D-6F67-453B-9876-1E1B2169E10B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4304927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/>
          <p:cNvSpPr>
            <a:spLocks noGrp="1"/>
          </p:cNvSpPr>
          <p:nvPr>
            <p:ph type="pic" sz="quarter" idx="10"/>
          </p:nvPr>
        </p:nvSpPr>
        <p:spPr>
          <a:xfrm>
            <a:off x="0" y="1052513"/>
            <a:ext cx="12192000" cy="525621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70691153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grafiek 2"/>
          <p:cNvSpPr>
            <a:spLocks noGrp="1"/>
          </p:cNvSpPr>
          <p:nvPr>
            <p:ph type="chart" sz="quarter" idx="10"/>
          </p:nvPr>
        </p:nvSpPr>
        <p:spPr>
          <a:xfrm>
            <a:off x="0" y="1052513"/>
            <a:ext cx="12192000" cy="525621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nl-NL"/>
              <a:t>Klik op het pictogram als u een grafiek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99540373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abel 3"/>
          <p:cNvSpPr>
            <a:spLocks noGrp="1"/>
          </p:cNvSpPr>
          <p:nvPr>
            <p:ph type="tbl" sz="quarter" idx="10"/>
          </p:nvPr>
        </p:nvSpPr>
        <p:spPr>
          <a:xfrm>
            <a:off x="0" y="1052513"/>
            <a:ext cx="12192000" cy="525621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nl-NL"/>
              <a:t>Klik op het pictogram als u een tabel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6644285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pTekst"/>
          <p:cNvSpPr>
            <a:spLocks noGrp="1" noChangeArrowheads="1"/>
          </p:cNvSpPr>
          <p:nvPr>
            <p:ph idx="1"/>
          </p:nvPr>
        </p:nvSpPr>
        <p:spPr bwMode="auto">
          <a:xfrm>
            <a:off x="335360" y="2156859"/>
            <a:ext cx="5640000" cy="4058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nl-NL" sz="2400" dirty="0" smtClean="0"/>
            </a:lvl1pPr>
            <a:lvl2pPr>
              <a:defRPr lang="nl-NL" sz="2000" dirty="0" smtClean="0"/>
            </a:lvl2pPr>
            <a:lvl3pPr>
              <a:defRPr lang="nl-NL" sz="1800" dirty="0" smtClean="0"/>
            </a:lvl3pPr>
          </a:lstStyle>
          <a:p>
            <a:pPr marL="360000" lvl="0" indent="-3600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nl-NL"/>
              <a:t>Klikken om de tekststijl van het model te bewerken</a:t>
            </a:r>
          </a:p>
          <a:p>
            <a:pPr marL="360000" lvl="1" indent="-3600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nl-NL"/>
              <a:t>Tweede niveau</a:t>
            </a:r>
          </a:p>
          <a:p>
            <a:pPr marL="360000" lvl="2" indent="-3600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nl-NL"/>
              <a:t>Derde niveau</a:t>
            </a:r>
          </a:p>
        </p:txBody>
      </p:sp>
      <p:sp>
        <p:nvSpPr>
          <p:cNvPr id="9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335360" y="1268760"/>
            <a:ext cx="5640000" cy="86409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0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096000" y="6597353"/>
            <a:ext cx="5760640" cy="252000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fld id="{330FFF43-A68E-4441-863F-1E5FDC9C9E7E}" type="datetimeFigureOut">
              <a:rPr lang="nl-NL" smtClean="0"/>
              <a:pPr/>
              <a:t>22-10-2023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255573" y="6342261"/>
            <a:ext cx="9601067" cy="266088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endParaRPr lang="nl-NL" dirty="0"/>
          </a:p>
        </p:txBody>
      </p:sp>
      <p:sp>
        <p:nvSpPr>
          <p:cNvPr id="12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28431" y="6356349"/>
            <a:ext cx="967036" cy="252000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fld id="{D484D21D-6F67-453B-9876-1E1B2169E10B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inhoud 14"/>
          <p:cNvSpPr>
            <a:spLocks noGrp="1"/>
          </p:cNvSpPr>
          <p:nvPr>
            <p:ph sz="quarter" idx="10"/>
          </p:nvPr>
        </p:nvSpPr>
        <p:spPr>
          <a:xfrm>
            <a:off x="6096000" y="1052737"/>
            <a:ext cx="6096000" cy="5289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406955095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pTekst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335360" y="2156859"/>
            <a:ext cx="5640000" cy="4058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nl-NL" dirty="0"/>
              <a:t>Klik om de opmaakprofielen van de </a:t>
            </a:r>
            <a:r>
              <a:rPr lang="nl-NL" dirty="0" err="1"/>
              <a:t>modeltekst</a:t>
            </a:r>
            <a:r>
              <a:rPr lang="nl-NL" dirty="0"/>
              <a:t> te bewerken</a:t>
            </a:r>
          </a:p>
        </p:txBody>
      </p:sp>
      <p:sp>
        <p:nvSpPr>
          <p:cNvPr id="9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335360" y="1268760"/>
            <a:ext cx="5640000" cy="86409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0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096000" y="6597353"/>
            <a:ext cx="5760640" cy="252000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fld id="{330FFF43-A68E-4441-863F-1E5FDC9C9E7E}" type="datetimeFigureOut">
              <a:rPr lang="nl-NL" smtClean="0"/>
              <a:pPr/>
              <a:t>22-10-2023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255573" y="6342261"/>
            <a:ext cx="9601067" cy="266088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endParaRPr lang="nl-NL" dirty="0"/>
          </a:p>
        </p:txBody>
      </p:sp>
      <p:sp>
        <p:nvSpPr>
          <p:cNvPr id="12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28431" y="6356349"/>
            <a:ext cx="967036" cy="252000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fld id="{D484D21D-6F67-453B-9876-1E1B2169E10B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afbeelding 14"/>
          <p:cNvSpPr>
            <a:spLocks noGrp="1"/>
          </p:cNvSpPr>
          <p:nvPr>
            <p:ph type="pic" sz="quarter" idx="10"/>
          </p:nvPr>
        </p:nvSpPr>
        <p:spPr>
          <a:xfrm>
            <a:off x="6096001" y="1052737"/>
            <a:ext cx="6095999" cy="528952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53549199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dia_N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76053" y="1988840"/>
            <a:ext cx="5280587" cy="1739528"/>
          </a:xfrm>
          <a:prstGeom prst="rect">
            <a:avLst/>
          </a:prstGeom>
          <a:noFill/>
        </p:spPr>
        <p:txBody>
          <a:bodyPr anchor="b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94752" y="3789040"/>
            <a:ext cx="5261888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576053" y="5589240"/>
            <a:ext cx="5280587" cy="360040"/>
          </a:xfrm>
          <a:prstGeom prst="rect">
            <a:avLst/>
          </a:prstGeom>
        </p:spPr>
        <p:txBody>
          <a:bodyPr/>
          <a:lstStyle>
            <a:lvl1pPr algn="l"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fld id="{330FFF43-A68E-4441-863F-1E5FDC9C9E7E}" type="datetimeFigureOut">
              <a:rPr lang="nl-NL" smtClean="0"/>
              <a:pPr/>
              <a:t>22-10-2023</a:t>
            </a:fld>
            <a:endParaRPr lang="nl-NL" dirty="0"/>
          </a:p>
        </p:txBody>
      </p:sp>
      <p:sp>
        <p:nvSpPr>
          <p:cNvPr id="12" name="Rechthoek 11"/>
          <p:cNvSpPr/>
          <p:nvPr/>
        </p:nvSpPr>
        <p:spPr>
          <a:xfrm>
            <a:off x="-2381" y="0"/>
            <a:ext cx="6098381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pic>
        <p:nvPicPr>
          <p:cNvPr id="10" name="shpBeeldmerk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79"/>
          <a:stretch/>
        </p:blipFill>
        <p:spPr bwMode="auto">
          <a:xfrm>
            <a:off x="-2382" y="9899"/>
            <a:ext cx="12194379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8022" y="6381329"/>
            <a:ext cx="3045460" cy="404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59493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dia_U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76053" y="1988840"/>
            <a:ext cx="5280587" cy="1739528"/>
          </a:xfrm>
          <a:prstGeom prst="rect">
            <a:avLst/>
          </a:prstGeom>
          <a:noFill/>
        </p:spPr>
        <p:txBody>
          <a:bodyPr anchor="b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 noProof="0"/>
              <a:t>Klik om stijl te bewerken</a:t>
            </a:r>
            <a:endParaRPr lang="en-GB" noProof="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94752" y="3789040"/>
            <a:ext cx="5261888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noProof="0"/>
              <a:t>Klikken om de ondertitelstijl van het model te bewerken</a:t>
            </a:r>
            <a:endParaRPr lang="en-GB" noProof="0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576053" y="5589240"/>
            <a:ext cx="5280587" cy="360040"/>
          </a:xfrm>
          <a:prstGeom prst="rect">
            <a:avLst/>
          </a:prstGeom>
        </p:spPr>
        <p:txBody>
          <a:bodyPr/>
          <a:lstStyle>
            <a:lvl1pPr algn="l"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fld id="{330FFF43-A68E-4441-863F-1E5FDC9C9E7E}" type="datetimeFigureOut">
              <a:rPr lang="en-GB" noProof="0" smtClean="0"/>
              <a:pPr/>
              <a:t>22/10/2023</a:t>
            </a:fld>
            <a:endParaRPr lang="en-GB" noProof="0" dirty="0"/>
          </a:p>
        </p:txBody>
      </p:sp>
      <p:sp>
        <p:nvSpPr>
          <p:cNvPr id="12" name="Rechthoek 11"/>
          <p:cNvSpPr/>
          <p:nvPr/>
        </p:nvSpPr>
        <p:spPr>
          <a:xfrm>
            <a:off x="-2381" y="0"/>
            <a:ext cx="6098381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pic>
        <p:nvPicPr>
          <p:cNvPr id="10" name="shpBeeldmerk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24"/>
          <a:stretch/>
        </p:blipFill>
        <p:spPr bwMode="auto">
          <a:xfrm>
            <a:off x="-1" y="1"/>
            <a:ext cx="12192000" cy="1534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011" y="6381329"/>
            <a:ext cx="3045460" cy="404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8106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orient="horz" pos="640">
          <p15:clr>
            <a:srgbClr val="FBAE40"/>
          </p15:clr>
        </p15:guide>
        <p15:guide id="1" pos="2880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335360" y="1268760"/>
            <a:ext cx="11521280" cy="86409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2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096000" y="6597353"/>
            <a:ext cx="5760640" cy="252000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fld id="{330FFF43-A68E-4441-863F-1E5FDC9C9E7E}" type="datetimeFigureOut">
              <a:rPr lang="nl-NL" smtClean="0"/>
              <a:pPr/>
              <a:t>22-10-2023</a:t>
            </a:fld>
            <a:endParaRPr lang="nl-NL" dirty="0"/>
          </a:p>
        </p:txBody>
      </p:sp>
      <p:sp>
        <p:nvSpPr>
          <p:cNvPr id="1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255573" y="6342261"/>
            <a:ext cx="9601067" cy="266088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28431" y="6356349"/>
            <a:ext cx="967036" cy="252000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fld id="{D484D21D-6F67-453B-9876-1E1B2169E10B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inhoud 6"/>
          <p:cNvSpPr>
            <a:spLocks noGrp="1"/>
          </p:cNvSpPr>
          <p:nvPr>
            <p:ph sz="quarter" idx="13"/>
          </p:nvPr>
        </p:nvSpPr>
        <p:spPr>
          <a:xfrm>
            <a:off x="328084" y="2145175"/>
            <a:ext cx="11520000" cy="403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</p:txBody>
      </p:sp>
    </p:spTree>
    <p:extLst>
      <p:ext uri="{BB962C8B-B14F-4D97-AF65-F5344CB8AC3E}">
        <p14:creationId xmlns:p14="http://schemas.microsoft.com/office/powerpoint/2010/main" val="20160180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orient="horz" pos="2160">
          <p15:clr>
            <a:srgbClr val="FBAE40"/>
          </p15:clr>
        </p15:guide>
        <p15:guide id="1" pos="288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FCF7695-4593-1943-B84E-F8C54CACBE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688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 userDrawn="1">
          <p15:clr>
            <a:srgbClr val="FBAE40"/>
          </p15:clr>
        </p15:guide>
        <p15:guide id="2" orient="horz" pos="2659" userDrawn="1">
          <p15:clr>
            <a:srgbClr val="FBAE40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43192415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335360" y="1268760"/>
            <a:ext cx="11521280" cy="86409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0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096000" y="6597353"/>
            <a:ext cx="5760640" cy="252000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fld id="{330FFF43-A68E-4441-863F-1E5FDC9C9E7E}" type="datetimeFigureOut">
              <a:rPr lang="nl-NL" smtClean="0"/>
              <a:pPr/>
              <a:t>22-10-2023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255573" y="6342261"/>
            <a:ext cx="9601067" cy="266088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endParaRPr lang="nl-NL" dirty="0"/>
          </a:p>
        </p:txBody>
      </p:sp>
      <p:sp>
        <p:nvSpPr>
          <p:cNvPr id="12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28431" y="6356349"/>
            <a:ext cx="967036" cy="252000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fld id="{D484D21D-6F67-453B-9876-1E1B2169E10B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4" name="Tijdelijke aanduiding voor inhoud 6"/>
          <p:cNvSpPr>
            <a:spLocks noGrp="1"/>
          </p:cNvSpPr>
          <p:nvPr>
            <p:ph sz="quarter" idx="13"/>
          </p:nvPr>
        </p:nvSpPr>
        <p:spPr>
          <a:xfrm>
            <a:off x="328084" y="2145175"/>
            <a:ext cx="5640000" cy="40322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</p:txBody>
      </p:sp>
      <p:sp>
        <p:nvSpPr>
          <p:cNvPr id="15" name="Tijdelijke aanduiding voor inhoud 6"/>
          <p:cNvSpPr>
            <a:spLocks noGrp="1"/>
          </p:cNvSpPr>
          <p:nvPr>
            <p:ph sz="quarter" idx="14"/>
          </p:nvPr>
        </p:nvSpPr>
        <p:spPr>
          <a:xfrm>
            <a:off x="6216640" y="2132854"/>
            <a:ext cx="5640000" cy="40322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</p:txBody>
      </p:sp>
    </p:spTree>
    <p:extLst>
      <p:ext uri="{BB962C8B-B14F-4D97-AF65-F5344CB8AC3E}">
        <p14:creationId xmlns:p14="http://schemas.microsoft.com/office/powerpoint/2010/main" val="193766863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328432" y="2132854"/>
            <a:ext cx="5646929" cy="76844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335360" y="1268760"/>
            <a:ext cx="11521280" cy="86409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2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096000" y="6597353"/>
            <a:ext cx="5760640" cy="252000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fld id="{330FFF43-A68E-4441-863F-1E5FDC9C9E7E}" type="datetimeFigureOut">
              <a:rPr lang="nl-NL" smtClean="0"/>
              <a:pPr/>
              <a:t>22-10-2023</a:t>
            </a:fld>
            <a:endParaRPr lang="nl-NL" dirty="0"/>
          </a:p>
        </p:txBody>
      </p:sp>
      <p:sp>
        <p:nvSpPr>
          <p:cNvPr id="1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255573" y="6342261"/>
            <a:ext cx="9601067" cy="266088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28431" y="6356349"/>
            <a:ext cx="967036" cy="252000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fld id="{D484D21D-6F67-453B-9876-1E1B2169E10B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6" name="Tijdelijke aanduiding voor tekst 2"/>
          <p:cNvSpPr>
            <a:spLocks noGrp="1"/>
          </p:cNvSpPr>
          <p:nvPr>
            <p:ph type="body" idx="12"/>
          </p:nvPr>
        </p:nvSpPr>
        <p:spPr>
          <a:xfrm>
            <a:off x="6209712" y="2156860"/>
            <a:ext cx="5646929" cy="76844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inhoud 6"/>
          <p:cNvSpPr>
            <a:spLocks noGrp="1"/>
          </p:cNvSpPr>
          <p:nvPr>
            <p:ph sz="quarter" idx="13"/>
          </p:nvPr>
        </p:nvSpPr>
        <p:spPr>
          <a:xfrm>
            <a:off x="328084" y="2925304"/>
            <a:ext cx="5640000" cy="3240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</p:txBody>
      </p:sp>
      <p:sp>
        <p:nvSpPr>
          <p:cNvPr id="18" name="Tijdelijke aanduiding voor inhoud 6"/>
          <p:cNvSpPr>
            <a:spLocks noGrp="1"/>
          </p:cNvSpPr>
          <p:nvPr>
            <p:ph sz="quarter" idx="14"/>
          </p:nvPr>
        </p:nvSpPr>
        <p:spPr>
          <a:xfrm>
            <a:off x="6216640" y="2924944"/>
            <a:ext cx="5640000" cy="3240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</p:txBody>
      </p:sp>
    </p:spTree>
    <p:extLst>
      <p:ext uri="{BB962C8B-B14F-4D97-AF65-F5344CB8AC3E}">
        <p14:creationId xmlns:p14="http://schemas.microsoft.com/office/powerpoint/2010/main" val="138660546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335360" y="1268760"/>
            <a:ext cx="11521280" cy="86409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8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096000" y="6597353"/>
            <a:ext cx="5760640" cy="252000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fld id="{330FFF43-A68E-4441-863F-1E5FDC9C9E7E}" type="datetimeFigureOut">
              <a:rPr lang="nl-NL" smtClean="0"/>
              <a:pPr/>
              <a:t>22-10-2023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255573" y="6342261"/>
            <a:ext cx="9601067" cy="266088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28431" y="6356349"/>
            <a:ext cx="967036" cy="252000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fld id="{D484D21D-6F67-453B-9876-1E1B2169E10B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896570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/>
          <p:cNvSpPr>
            <a:spLocks noGrp="1"/>
          </p:cNvSpPr>
          <p:nvPr>
            <p:ph type="pic" sz="quarter" idx="10"/>
          </p:nvPr>
        </p:nvSpPr>
        <p:spPr>
          <a:xfrm>
            <a:off x="0" y="1052513"/>
            <a:ext cx="12192000" cy="525621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81155724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grafiek 2"/>
          <p:cNvSpPr>
            <a:spLocks noGrp="1"/>
          </p:cNvSpPr>
          <p:nvPr>
            <p:ph type="chart" sz="quarter" idx="10"/>
          </p:nvPr>
        </p:nvSpPr>
        <p:spPr>
          <a:xfrm>
            <a:off x="0" y="1052513"/>
            <a:ext cx="12192000" cy="525621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nl-NL"/>
              <a:t>Klik op het pictogram als u een grafiek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14110406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abel 3"/>
          <p:cNvSpPr>
            <a:spLocks noGrp="1"/>
          </p:cNvSpPr>
          <p:nvPr>
            <p:ph type="tbl" sz="quarter" idx="10"/>
          </p:nvPr>
        </p:nvSpPr>
        <p:spPr>
          <a:xfrm>
            <a:off x="0" y="1052513"/>
            <a:ext cx="12192000" cy="525621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nl-NL"/>
              <a:t>Klik op het pictogram als u een tabel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89075506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pTekst"/>
          <p:cNvSpPr>
            <a:spLocks noGrp="1" noChangeArrowheads="1"/>
          </p:cNvSpPr>
          <p:nvPr>
            <p:ph idx="1"/>
          </p:nvPr>
        </p:nvSpPr>
        <p:spPr bwMode="auto">
          <a:xfrm>
            <a:off x="335360" y="2156859"/>
            <a:ext cx="5640000" cy="4058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nl-NL" sz="2400" dirty="0" smtClean="0"/>
            </a:lvl1pPr>
            <a:lvl2pPr>
              <a:defRPr lang="nl-NL" sz="2000" dirty="0" smtClean="0"/>
            </a:lvl2pPr>
            <a:lvl3pPr>
              <a:defRPr lang="nl-NL" sz="1800" dirty="0" smtClean="0"/>
            </a:lvl3pPr>
          </a:lstStyle>
          <a:p>
            <a:pPr marL="360000" lvl="0" indent="-3600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nl-NL"/>
              <a:t>Klikken om de tekststijl van het model te bewerken</a:t>
            </a:r>
          </a:p>
          <a:p>
            <a:pPr marL="360000" lvl="1" indent="-3600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nl-NL"/>
              <a:t>Tweede niveau</a:t>
            </a:r>
          </a:p>
          <a:p>
            <a:pPr marL="360000" lvl="2" indent="-3600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nl-NL"/>
              <a:t>Derde niveau</a:t>
            </a:r>
          </a:p>
        </p:txBody>
      </p:sp>
      <p:sp>
        <p:nvSpPr>
          <p:cNvPr id="9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335360" y="1268760"/>
            <a:ext cx="5640000" cy="86409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0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096000" y="6597353"/>
            <a:ext cx="5760640" cy="252000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fld id="{330FFF43-A68E-4441-863F-1E5FDC9C9E7E}" type="datetimeFigureOut">
              <a:rPr lang="nl-NL" smtClean="0"/>
              <a:pPr/>
              <a:t>22-10-2023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255573" y="6342261"/>
            <a:ext cx="9601067" cy="266088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endParaRPr lang="nl-NL" dirty="0"/>
          </a:p>
        </p:txBody>
      </p:sp>
      <p:sp>
        <p:nvSpPr>
          <p:cNvPr id="12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28431" y="6356349"/>
            <a:ext cx="967036" cy="252000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fld id="{D484D21D-6F67-453B-9876-1E1B2169E10B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inhoud 14"/>
          <p:cNvSpPr>
            <a:spLocks noGrp="1"/>
          </p:cNvSpPr>
          <p:nvPr>
            <p:ph sz="quarter" idx="10"/>
          </p:nvPr>
        </p:nvSpPr>
        <p:spPr>
          <a:xfrm>
            <a:off x="6096000" y="1052737"/>
            <a:ext cx="6096000" cy="5289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408102461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pTekst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335360" y="2156859"/>
            <a:ext cx="5640000" cy="4058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nl-NL" dirty="0"/>
              <a:t>Klik om de opmaakprofielen van de </a:t>
            </a:r>
            <a:r>
              <a:rPr lang="nl-NL" dirty="0" err="1"/>
              <a:t>modeltekst</a:t>
            </a:r>
            <a:r>
              <a:rPr lang="nl-NL" dirty="0"/>
              <a:t> te bewerken</a:t>
            </a:r>
          </a:p>
        </p:txBody>
      </p:sp>
      <p:sp>
        <p:nvSpPr>
          <p:cNvPr id="9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335360" y="1268760"/>
            <a:ext cx="5640000" cy="86409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0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096000" y="6597353"/>
            <a:ext cx="5760640" cy="252000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fld id="{330FFF43-A68E-4441-863F-1E5FDC9C9E7E}" type="datetimeFigureOut">
              <a:rPr lang="nl-NL" smtClean="0"/>
              <a:pPr/>
              <a:t>22-10-2023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255573" y="6342261"/>
            <a:ext cx="9601067" cy="266088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endParaRPr lang="nl-NL" dirty="0"/>
          </a:p>
        </p:txBody>
      </p:sp>
      <p:sp>
        <p:nvSpPr>
          <p:cNvPr id="12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28431" y="6356349"/>
            <a:ext cx="967036" cy="252000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fld id="{D484D21D-6F67-453B-9876-1E1B2169E10B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afbeelding 14"/>
          <p:cNvSpPr>
            <a:spLocks noGrp="1"/>
          </p:cNvSpPr>
          <p:nvPr>
            <p:ph type="pic" sz="quarter" idx="10"/>
          </p:nvPr>
        </p:nvSpPr>
        <p:spPr>
          <a:xfrm>
            <a:off x="6096001" y="1052737"/>
            <a:ext cx="6095999" cy="528952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12486054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335360" y="1268760"/>
            <a:ext cx="11521280" cy="86409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2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096000" y="6597353"/>
            <a:ext cx="5760640" cy="252000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330FFF43-A68E-4441-863F-1E5FDC9C9E7E}" type="datetimeFigureOut">
              <a:rPr lang="nl-NL" smtClean="0"/>
              <a:pPr/>
              <a:t>22-10-2023</a:t>
            </a:fld>
            <a:endParaRPr lang="nl-NL" dirty="0"/>
          </a:p>
        </p:txBody>
      </p:sp>
      <p:sp>
        <p:nvSpPr>
          <p:cNvPr id="1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255573" y="6342261"/>
            <a:ext cx="9601067" cy="266088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28431" y="6356349"/>
            <a:ext cx="967036" cy="252000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D484D21D-6F67-453B-9876-1E1B2169E10B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inhoud 6"/>
          <p:cNvSpPr>
            <a:spLocks noGrp="1"/>
          </p:cNvSpPr>
          <p:nvPr>
            <p:ph sz="quarter" idx="13"/>
          </p:nvPr>
        </p:nvSpPr>
        <p:spPr>
          <a:xfrm>
            <a:off x="328084" y="2145175"/>
            <a:ext cx="11520000" cy="403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</p:txBody>
      </p:sp>
    </p:spTree>
    <p:extLst>
      <p:ext uri="{BB962C8B-B14F-4D97-AF65-F5344CB8AC3E}">
        <p14:creationId xmlns:p14="http://schemas.microsoft.com/office/powerpoint/2010/main" val="1219242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orient="horz" pos="2160">
          <p15:clr>
            <a:srgbClr val="FBAE40"/>
          </p15:clr>
        </p15:guide>
        <p15:guide id="1" pos="288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55.xml"/><Relationship Id="rId26" Type="http://schemas.openxmlformats.org/officeDocument/2006/relationships/slideLayout" Target="../slideLayouts/slideLayout63.xml"/><Relationship Id="rId39" Type="http://schemas.openxmlformats.org/officeDocument/2006/relationships/image" Target="../media/image1.png"/><Relationship Id="rId3" Type="http://schemas.openxmlformats.org/officeDocument/2006/relationships/slideLayout" Target="../slideLayouts/slideLayout40.xml"/><Relationship Id="rId21" Type="http://schemas.openxmlformats.org/officeDocument/2006/relationships/slideLayout" Target="../slideLayouts/slideLayout58.xml"/><Relationship Id="rId34" Type="http://schemas.openxmlformats.org/officeDocument/2006/relationships/slideLayout" Target="../slideLayouts/slideLayout71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54.xml"/><Relationship Id="rId25" Type="http://schemas.openxmlformats.org/officeDocument/2006/relationships/slideLayout" Target="../slideLayouts/slideLayout62.xml"/><Relationship Id="rId33" Type="http://schemas.openxmlformats.org/officeDocument/2006/relationships/slideLayout" Target="../slideLayouts/slideLayout70.xml"/><Relationship Id="rId38" Type="http://schemas.openxmlformats.org/officeDocument/2006/relationships/theme" Target="../theme/theme2.xml"/><Relationship Id="rId2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53.xml"/><Relationship Id="rId20" Type="http://schemas.openxmlformats.org/officeDocument/2006/relationships/slideLayout" Target="../slideLayouts/slideLayout57.xml"/><Relationship Id="rId29" Type="http://schemas.openxmlformats.org/officeDocument/2006/relationships/slideLayout" Target="../slideLayouts/slideLayout66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24" Type="http://schemas.openxmlformats.org/officeDocument/2006/relationships/slideLayout" Target="../slideLayouts/slideLayout61.xml"/><Relationship Id="rId32" Type="http://schemas.openxmlformats.org/officeDocument/2006/relationships/slideLayout" Target="../slideLayouts/slideLayout69.xml"/><Relationship Id="rId37" Type="http://schemas.openxmlformats.org/officeDocument/2006/relationships/slideLayout" Target="../slideLayouts/slideLayout74.xml"/><Relationship Id="rId5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52.xml"/><Relationship Id="rId23" Type="http://schemas.openxmlformats.org/officeDocument/2006/relationships/slideLayout" Target="../slideLayouts/slideLayout60.xml"/><Relationship Id="rId28" Type="http://schemas.openxmlformats.org/officeDocument/2006/relationships/slideLayout" Target="../slideLayouts/slideLayout65.xml"/><Relationship Id="rId36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47.xml"/><Relationship Id="rId19" Type="http://schemas.openxmlformats.org/officeDocument/2006/relationships/slideLayout" Target="../slideLayouts/slideLayout56.xml"/><Relationship Id="rId31" Type="http://schemas.openxmlformats.org/officeDocument/2006/relationships/slideLayout" Target="../slideLayouts/slideLayout68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Relationship Id="rId22" Type="http://schemas.openxmlformats.org/officeDocument/2006/relationships/slideLayout" Target="../slideLayouts/slideLayout59.xml"/><Relationship Id="rId27" Type="http://schemas.openxmlformats.org/officeDocument/2006/relationships/slideLayout" Target="../slideLayouts/slideLayout64.xml"/><Relationship Id="rId30" Type="http://schemas.openxmlformats.org/officeDocument/2006/relationships/slideLayout" Target="../slideLayouts/slideLayout67.xml"/><Relationship Id="rId35" Type="http://schemas.openxmlformats.org/officeDocument/2006/relationships/slideLayout" Target="../slideLayouts/slideLayout7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image" Target="../media/image1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4.xml"/><Relationship Id="rId13" Type="http://schemas.openxmlformats.org/officeDocument/2006/relationships/slideLayout" Target="../slideLayouts/slideLayout99.xml"/><Relationship Id="rId3" Type="http://schemas.openxmlformats.org/officeDocument/2006/relationships/slideLayout" Target="../slideLayouts/slideLayout89.xml"/><Relationship Id="rId7" Type="http://schemas.openxmlformats.org/officeDocument/2006/relationships/slideLayout" Target="../slideLayouts/slideLayout93.xml"/><Relationship Id="rId12" Type="http://schemas.openxmlformats.org/officeDocument/2006/relationships/slideLayout" Target="../slideLayouts/slideLayout98.xml"/><Relationship Id="rId2" Type="http://schemas.openxmlformats.org/officeDocument/2006/relationships/slideLayout" Target="../slideLayouts/slideLayout88.xml"/><Relationship Id="rId1" Type="http://schemas.openxmlformats.org/officeDocument/2006/relationships/slideLayout" Target="../slideLayouts/slideLayout87.xml"/><Relationship Id="rId6" Type="http://schemas.openxmlformats.org/officeDocument/2006/relationships/slideLayout" Target="../slideLayouts/slideLayout92.xml"/><Relationship Id="rId11" Type="http://schemas.openxmlformats.org/officeDocument/2006/relationships/slideLayout" Target="../slideLayouts/slideLayout97.xml"/><Relationship Id="rId5" Type="http://schemas.openxmlformats.org/officeDocument/2006/relationships/slideLayout" Target="../slideLayouts/slideLayout91.xml"/><Relationship Id="rId15" Type="http://schemas.openxmlformats.org/officeDocument/2006/relationships/image" Target="../media/image13.png"/><Relationship Id="rId10" Type="http://schemas.openxmlformats.org/officeDocument/2006/relationships/slideLayout" Target="../slideLayouts/slideLayout96.xml"/><Relationship Id="rId4" Type="http://schemas.openxmlformats.org/officeDocument/2006/relationships/slideLayout" Target="../slideLayouts/slideLayout90.xml"/><Relationship Id="rId9" Type="http://schemas.openxmlformats.org/officeDocument/2006/relationships/slideLayout" Target="../slideLayouts/slideLayout95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slideLayout" Target="../slideLayouts/slideLayout111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image" Target="../media/image1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994C5400-D7ED-1E44-BA9E-5361256F8F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ADF3C50C-83AE-48B2-0462-33F2E79B6982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0" y="6705600"/>
            <a:ext cx="76041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nl-NL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 gebruik</a:t>
            </a:r>
          </a:p>
        </p:txBody>
      </p:sp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650" r:id="rId2"/>
    <p:sldLayoutId id="2147483725" r:id="rId3"/>
    <p:sldLayoutId id="2147483719" r:id="rId4"/>
    <p:sldLayoutId id="2147483726" r:id="rId5"/>
    <p:sldLayoutId id="2147483666" r:id="rId6"/>
    <p:sldLayoutId id="2147483690" r:id="rId7"/>
    <p:sldLayoutId id="2147483728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89" r:id="rId15"/>
    <p:sldLayoutId id="2147483712" r:id="rId16"/>
    <p:sldLayoutId id="2147483711" r:id="rId17"/>
    <p:sldLayoutId id="2147483675" r:id="rId18"/>
    <p:sldLayoutId id="2147483657" r:id="rId19"/>
    <p:sldLayoutId id="2147483691" r:id="rId20"/>
    <p:sldLayoutId id="2147483729" r:id="rId21"/>
    <p:sldLayoutId id="2147483739" r:id="rId22"/>
    <p:sldLayoutId id="2147483740" r:id="rId23"/>
    <p:sldLayoutId id="2147483718" r:id="rId24"/>
    <p:sldLayoutId id="2147483717" r:id="rId25"/>
    <p:sldLayoutId id="2147483714" r:id="rId26"/>
    <p:sldLayoutId id="2147483713" r:id="rId27"/>
    <p:sldLayoutId id="2147483716" r:id="rId28"/>
    <p:sldLayoutId id="2147483715" r:id="rId29"/>
    <p:sldLayoutId id="2147483707" r:id="rId30"/>
    <p:sldLayoutId id="2147483667" r:id="rId31"/>
    <p:sldLayoutId id="2147483702" r:id="rId32"/>
    <p:sldLayoutId id="2147483721" r:id="rId33"/>
    <p:sldLayoutId id="2147483700" r:id="rId34"/>
    <p:sldLayoutId id="2147483692" r:id="rId35"/>
    <p:sldLayoutId id="2147483722" r:id="rId36"/>
    <p:sldLayoutId id="2147483723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994C5400-D7ED-1E44-BA9E-5361256F8F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30CCCB1D-0C60-1100-6875-31B1BC027841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0" y="6705600"/>
            <a:ext cx="76041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nl-NL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 gebruik</a:t>
            </a:r>
          </a:p>
        </p:txBody>
      </p:sp>
    </p:spTree>
    <p:extLst>
      <p:ext uri="{BB962C8B-B14F-4D97-AF65-F5344CB8AC3E}">
        <p14:creationId xmlns:p14="http://schemas.microsoft.com/office/powerpoint/2010/main" val="951505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  <p:sldLayoutId id="2147483755" r:id="rId14"/>
    <p:sldLayoutId id="2147483756" r:id="rId15"/>
    <p:sldLayoutId id="2147483757" r:id="rId16"/>
    <p:sldLayoutId id="2147483758" r:id="rId17"/>
    <p:sldLayoutId id="2147483759" r:id="rId18"/>
    <p:sldLayoutId id="2147483760" r:id="rId19"/>
    <p:sldLayoutId id="2147483761" r:id="rId20"/>
    <p:sldLayoutId id="2147483762" r:id="rId21"/>
    <p:sldLayoutId id="2147483763" r:id="rId22"/>
    <p:sldLayoutId id="2147483764" r:id="rId23"/>
    <p:sldLayoutId id="2147483765" r:id="rId24"/>
    <p:sldLayoutId id="2147483766" r:id="rId25"/>
    <p:sldLayoutId id="2147483767" r:id="rId26"/>
    <p:sldLayoutId id="2147483768" r:id="rId27"/>
    <p:sldLayoutId id="2147483769" r:id="rId28"/>
    <p:sldLayoutId id="2147483770" r:id="rId29"/>
    <p:sldLayoutId id="2147483771" r:id="rId30"/>
    <p:sldLayoutId id="2147483772" r:id="rId31"/>
    <p:sldLayoutId id="2147483773" r:id="rId32"/>
    <p:sldLayoutId id="2147483774" r:id="rId33"/>
    <p:sldLayoutId id="2147483775" r:id="rId34"/>
    <p:sldLayoutId id="2147483776" r:id="rId35"/>
    <p:sldLayoutId id="2147483777" r:id="rId36"/>
    <p:sldLayoutId id="2147483778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KleurvlakOnder"/>
          <p:cNvSpPr/>
          <p:nvPr/>
        </p:nvSpPr>
        <p:spPr>
          <a:xfrm>
            <a:off x="0" y="6318250"/>
            <a:ext cx="12192000" cy="5397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sz="1800" dirty="0">
              <a:solidFill>
                <a:schemeClr val="tx2"/>
              </a:solidFill>
            </a:endParaRPr>
          </a:p>
        </p:txBody>
      </p:sp>
      <p:sp>
        <p:nvSpPr>
          <p:cNvPr id="7" name="shpKleurvlakBoven"/>
          <p:cNvSpPr/>
          <p:nvPr/>
        </p:nvSpPr>
        <p:spPr>
          <a:xfrm>
            <a:off x="0" y="1"/>
            <a:ext cx="12192000" cy="10715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sz="1800" dirty="0"/>
          </a:p>
        </p:txBody>
      </p:sp>
      <p:pic>
        <p:nvPicPr>
          <p:cNvPr id="8" name="shpBeeldmerk" descr="RO__vervolgpagina~LPPT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12192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hpKleurvlakBoven"/>
          <p:cNvSpPr/>
          <p:nvPr/>
        </p:nvSpPr>
        <p:spPr>
          <a:xfrm>
            <a:off x="0" y="1"/>
            <a:ext cx="12192000" cy="10715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sz="1800" dirty="0"/>
          </a:p>
        </p:txBody>
      </p:sp>
      <p:pic>
        <p:nvPicPr>
          <p:cNvPr id="10" name="shpBeeldmerk" descr="RO__vervolgpagina~LPPT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12192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shpKleurvlakBoven"/>
          <p:cNvSpPr/>
          <p:nvPr/>
        </p:nvSpPr>
        <p:spPr>
          <a:xfrm>
            <a:off x="0" y="1"/>
            <a:ext cx="12192000" cy="10715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sz="1800" dirty="0"/>
          </a:p>
        </p:txBody>
      </p:sp>
      <p:pic>
        <p:nvPicPr>
          <p:cNvPr id="13" name="shpBeeldmerk" descr="RO__vervolgpagina~LPPT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12192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335360" y="1268760"/>
            <a:ext cx="11521280" cy="86409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Klik om het opmaakprofiel te bewerken</a:t>
            </a:r>
          </a:p>
        </p:txBody>
      </p:sp>
      <p:sp>
        <p:nvSpPr>
          <p:cNvPr id="18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096000" y="6597353"/>
            <a:ext cx="5760640" cy="252000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fld id="{330FFF43-A68E-4441-863F-1E5FDC9C9E7E}" type="datetimeFigureOut">
              <a:rPr lang="nl-NL" smtClean="0"/>
              <a:pPr/>
              <a:t>22-10-2023</a:t>
            </a:fld>
            <a:endParaRPr lang="nl-NL" dirty="0"/>
          </a:p>
        </p:txBody>
      </p:sp>
      <p:sp>
        <p:nvSpPr>
          <p:cNvPr id="1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255573" y="6342261"/>
            <a:ext cx="9601067" cy="266088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endParaRPr lang="nl-NL" dirty="0"/>
          </a:p>
        </p:txBody>
      </p:sp>
      <p:sp>
        <p:nvSpPr>
          <p:cNvPr id="2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28431" y="6356349"/>
            <a:ext cx="967036" cy="252000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fld id="{D484D21D-6F67-453B-9876-1E1B2169E10B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F8A07152-B8B9-F4C3-E067-D7547283F518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0" y="6705600"/>
            <a:ext cx="76041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nl-NL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 gebruik</a:t>
            </a:r>
          </a:p>
        </p:txBody>
      </p:sp>
    </p:spTree>
    <p:extLst>
      <p:ext uri="{BB962C8B-B14F-4D97-AF65-F5344CB8AC3E}">
        <p14:creationId xmlns:p14="http://schemas.microsoft.com/office/powerpoint/2010/main" val="344859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360000" algn="l" defTabSz="914400" rtl="0" eaLnBrk="1" latinLnBrk="0" hangingPunct="1">
        <a:lnSpc>
          <a:spcPct val="90000"/>
        </a:lnSpc>
        <a:spcBef>
          <a:spcPts val="500"/>
        </a:spcBef>
        <a:buFont typeface="Verdana" panose="020B0604030504040204" pitchFamily="34" charset="0"/>
        <a:buChar char="-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90000"/>
        </a:lnSpc>
        <a:spcBef>
          <a:spcPts val="500"/>
        </a:spcBef>
        <a:buSzPct val="75000"/>
        <a:buFont typeface="Verdana" panose="020B0604030504040204" pitchFamily="34" charset="0"/>
        <a:buChar char="&gt;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KleurvlakOnder"/>
          <p:cNvSpPr/>
          <p:nvPr/>
        </p:nvSpPr>
        <p:spPr>
          <a:xfrm>
            <a:off x="0" y="6318250"/>
            <a:ext cx="12192000" cy="5397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sz="1800" dirty="0">
              <a:solidFill>
                <a:schemeClr val="tx2"/>
              </a:solidFill>
            </a:endParaRPr>
          </a:p>
        </p:txBody>
      </p:sp>
      <p:sp>
        <p:nvSpPr>
          <p:cNvPr id="7" name="shpKleurvlakBoven"/>
          <p:cNvSpPr/>
          <p:nvPr/>
        </p:nvSpPr>
        <p:spPr>
          <a:xfrm>
            <a:off x="0" y="1"/>
            <a:ext cx="12192000" cy="10715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sz="1800" dirty="0"/>
          </a:p>
        </p:txBody>
      </p:sp>
      <p:pic>
        <p:nvPicPr>
          <p:cNvPr id="8" name="shpBeeldmerk" descr="RO__vervolgpagina~LPPT.p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0" y="0"/>
            <a:ext cx="12192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hpKleurvlakBoven"/>
          <p:cNvSpPr/>
          <p:nvPr/>
        </p:nvSpPr>
        <p:spPr>
          <a:xfrm>
            <a:off x="0" y="1"/>
            <a:ext cx="12192000" cy="10715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sz="1800" dirty="0"/>
          </a:p>
        </p:txBody>
      </p:sp>
      <p:pic>
        <p:nvPicPr>
          <p:cNvPr id="10" name="shpBeeldmerk" descr="RO__vervolgpagina~LPPT.p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0" y="0"/>
            <a:ext cx="12192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shpKleurvlakBoven"/>
          <p:cNvSpPr/>
          <p:nvPr/>
        </p:nvSpPr>
        <p:spPr>
          <a:xfrm>
            <a:off x="0" y="1"/>
            <a:ext cx="12192000" cy="10715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sz="1800" dirty="0"/>
          </a:p>
        </p:txBody>
      </p:sp>
      <p:pic>
        <p:nvPicPr>
          <p:cNvPr id="13" name="shpBeeldmerk" descr="RO__vervolgpagina~LPPT.p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0" y="0"/>
            <a:ext cx="12192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335360" y="1268760"/>
            <a:ext cx="11521280" cy="86409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Klik om het opmaakprofiel te bewerken</a:t>
            </a:r>
          </a:p>
        </p:txBody>
      </p:sp>
      <p:sp>
        <p:nvSpPr>
          <p:cNvPr id="18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096000" y="6597353"/>
            <a:ext cx="5760640" cy="252000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fld id="{330FFF43-A68E-4441-863F-1E5FDC9C9E7E}" type="datetimeFigureOut">
              <a:rPr lang="nl-NL" smtClean="0"/>
              <a:pPr/>
              <a:t>22-10-2023</a:t>
            </a:fld>
            <a:endParaRPr lang="nl-NL" dirty="0"/>
          </a:p>
        </p:txBody>
      </p:sp>
      <p:sp>
        <p:nvSpPr>
          <p:cNvPr id="1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255573" y="6342261"/>
            <a:ext cx="9601067" cy="266088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endParaRPr lang="nl-NL" dirty="0"/>
          </a:p>
        </p:txBody>
      </p:sp>
      <p:sp>
        <p:nvSpPr>
          <p:cNvPr id="2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28431" y="6356349"/>
            <a:ext cx="967036" cy="252000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fld id="{D484D21D-6F67-453B-9876-1E1B2169E10B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AA993062-82AD-429D-A1F5-93934992BA13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1" y="6705600"/>
            <a:ext cx="1013884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nl-NL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 gebruik</a:t>
            </a:r>
          </a:p>
        </p:txBody>
      </p:sp>
    </p:spTree>
    <p:extLst>
      <p:ext uri="{BB962C8B-B14F-4D97-AF65-F5344CB8AC3E}">
        <p14:creationId xmlns:p14="http://schemas.microsoft.com/office/powerpoint/2010/main" val="2955822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  <p:sldLayoutId id="214748380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360000" algn="l" defTabSz="914400" rtl="0" eaLnBrk="1" latinLnBrk="0" hangingPunct="1">
        <a:lnSpc>
          <a:spcPct val="90000"/>
        </a:lnSpc>
        <a:spcBef>
          <a:spcPts val="500"/>
        </a:spcBef>
        <a:buFont typeface="Verdana" panose="020B0604030504040204" pitchFamily="34" charset="0"/>
        <a:buChar char="-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90000"/>
        </a:lnSpc>
        <a:spcBef>
          <a:spcPts val="500"/>
        </a:spcBef>
        <a:buSzPct val="75000"/>
        <a:buFont typeface="Verdana" panose="020B0604030504040204" pitchFamily="34" charset="0"/>
        <a:buChar char="&gt;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65A3EF8C-2DD6-41B3-BD88-E086C232F845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437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00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  <p:sldLayoutId id="2147483818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0.xml"/><Relationship Id="rId4" Type="http://schemas.openxmlformats.org/officeDocument/2006/relationships/image" Target="../media/image2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mailto:paul.sinnige@rvo.nl" TargetMode="External"/><Relationship Id="rId1" Type="http://schemas.openxmlformats.org/officeDocument/2006/relationships/slideLayout" Target="../slideLayouts/slideLayout10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1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testo 15"/>
          <p:cNvSpPr>
            <a:spLocks noGrp="1"/>
          </p:cNvSpPr>
          <p:nvPr>
            <p:ph type="body" sz="quarter" idx="11"/>
          </p:nvPr>
        </p:nvSpPr>
        <p:spPr>
          <a:xfrm>
            <a:off x="5274792" y="2247671"/>
            <a:ext cx="5393208" cy="1705806"/>
          </a:xfrm>
        </p:spPr>
        <p:txBody>
          <a:bodyPr/>
          <a:lstStyle/>
          <a:p>
            <a:r>
              <a:rPr lang="en-CA" sz="3000" dirty="0"/>
              <a:t>The Netherlands</a:t>
            </a:r>
          </a:p>
          <a:p>
            <a:pPr>
              <a:spcBef>
                <a:spcPts val="0"/>
              </a:spcBef>
            </a:pPr>
            <a:endParaRPr lang="en-US" sz="2000" kern="1400" spc="25" dirty="0">
              <a:solidFill>
                <a:srgbClr val="FF0000"/>
              </a:solidFill>
              <a:latin typeface="Calibri" panose="020F0502020204030204" pitchFamily="34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en-US" sz="2000" kern="1400" spc="25" dirty="0">
                <a:solidFill>
                  <a:srgbClr val="FF0000"/>
                </a:solidFill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Country Update</a:t>
            </a:r>
            <a:endParaRPr lang="en-CA" sz="1600" b="0" i="1" dirty="0"/>
          </a:p>
        </p:txBody>
      </p:sp>
      <p:sp>
        <p:nvSpPr>
          <p:cNvPr id="18" name="Segnaposto testo 17"/>
          <p:cNvSpPr>
            <a:spLocks noGrp="1"/>
          </p:cNvSpPr>
          <p:nvPr>
            <p:ph type="body" sz="quarter" idx="13"/>
          </p:nvPr>
        </p:nvSpPr>
        <p:spPr>
          <a:xfrm>
            <a:off x="5274792" y="4206240"/>
            <a:ext cx="5073650" cy="1130184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it-IT" sz="1600" b="1" dirty="0">
                <a:solidFill>
                  <a:schemeClr val="tx1"/>
                </a:solidFill>
              </a:rPr>
              <a:t>José Muisers</a:t>
            </a:r>
          </a:p>
          <a:p>
            <a:pPr>
              <a:spcBef>
                <a:spcPts val="0"/>
              </a:spcBef>
            </a:pPr>
            <a:r>
              <a:rPr lang="it-IT" sz="1600" b="1" dirty="0">
                <a:solidFill>
                  <a:schemeClr val="tx1"/>
                </a:solidFill>
              </a:rPr>
              <a:t>RVO Netherlands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6CA2A51-82A2-49B9-B4FE-0175C057AC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9287" y="972299"/>
            <a:ext cx="44809" cy="4938"/>
          </a:xfrm>
          <a:prstGeom prst="rect">
            <a:avLst/>
          </a:prstGeom>
        </p:spPr>
      </p:pic>
      <p:sp>
        <p:nvSpPr>
          <p:cNvPr id="19" name="Segnaposto testo 18"/>
          <p:cNvSpPr>
            <a:spLocks noGrp="1"/>
          </p:cNvSpPr>
          <p:nvPr>
            <p:ph type="body" sz="quarter" idx="14"/>
          </p:nvPr>
        </p:nvSpPr>
        <p:spPr>
          <a:xfrm>
            <a:off x="5274792" y="5132385"/>
            <a:ext cx="5073650" cy="544604"/>
          </a:xfrm>
        </p:spPr>
        <p:txBody>
          <a:bodyPr/>
          <a:lstStyle/>
          <a:p>
            <a:pPr lvl="0"/>
            <a:r>
              <a:rPr lang="en-CA" dirty="0">
                <a:solidFill>
                  <a:srgbClr val="FF0000"/>
                </a:solidFill>
              </a:rPr>
              <a:t>Leipzig, Germany, 25 October 2023</a:t>
            </a:r>
            <a:endParaRPr lang="it-IT" b="1" dirty="0">
              <a:solidFill>
                <a:srgbClr val="FF0000"/>
              </a:solidFill>
            </a:endParaRPr>
          </a:p>
          <a:p>
            <a:endParaRPr lang="it-IT" b="1" dirty="0">
              <a:solidFill>
                <a:schemeClr val="tx1"/>
              </a:solidFill>
            </a:endParaRPr>
          </a:p>
        </p:txBody>
      </p:sp>
      <p:pic>
        <p:nvPicPr>
          <p:cNvPr id="7" name="Tijdelijke aanduiding voor afbeelding 6">
            <a:extLst>
              <a:ext uri="{FF2B5EF4-FFF2-40B4-BE49-F238E27FC236}">
                <a16:creationId xmlns:a16="http://schemas.microsoft.com/office/drawing/2014/main" id="{684F99B8-A9F3-4999-9AC8-99C9C4283C4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/>
          <a:srcRect t="45" b="45"/>
          <a:stretch>
            <a:fillRect/>
          </a:stretch>
        </p:blipFill>
        <p:spPr>
          <a:xfrm>
            <a:off x="1755730" y="2372043"/>
            <a:ext cx="3519063" cy="2760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6263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0BEEFD-4BB7-8F27-5284-F69844391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9821" y="1124454"/>
            <a:ext cx="9036496" cy="548856"/>
          </a:xfrm>
        </p:spPr>
        <p:txBody>
          <a:bodyPr/>
          <a:lstStyle/>
          <a:p>
            <a:r>
              <a:rPr lang="en-US" dirty="0"/>
              <a:t>Maritime: why is fuel choice complex? </a:t>
            </a:r>
            <a:endParaRPr lang="nl-NL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845E925-3814-1A88-CB40-E41D15C5E3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821" y="1601592"/>
            <a:ext cx="8756159" cy="4419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385A552E-B039-8C98-C5A0-D3866643F807}"/>
              </a:ext>
            </a:extLst>
          </p:cNvPr>
          <p:cNvSpPr txBox="1"/>
          <p:nvPr/>
        </p:nvSpPr>
        <p:spPr>
          <a:xfrm>
            <a:off x="5663952" y="6008753"/>
            <a:ext cx="53285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NL" sz="1400" i="1" dirty="0">
                <a:solidFill>
                  <a:prstClr val="black"/>
                </a:solidFill>
                <a:latin typeface="Arial" charset="0"/>
                <a:cs typeface="Arial" charset="0"/>
              </a:rPr>
              <a:t>Bron: John Cooper, </a:t>
            </a:r>
            <a:r>
              <a:rPr lang="nl-NL" sz="1400" i="1" dirty="0" err="1">
                <a:solidFill>
                  <a:prstClr val="black"/>
                </a:solidFill>
                <a:latin typeface="Arial" charset="0"/>
                <a:cs typeface="Arial" charset="0"/>
              </a:rPr>
              <a:t>Fuels</a:t>
            </a:r>
            <a:r>
              <a:rPr lang="nl-NL" sz="1400" i="1" dirty="0">
                <a:solidFill>
                  <a:prstClr val="black"/>
                </a:solidFill>
                <a:latin typeface="Arial" charset="0"/>
                <a:cs typeface="Arial" charset="0"/>
              </a:rPr>
              <a:t> Europe (EU-</a:t>
            </a:r>
            <a:r>
              <a:rPr lang="nl-NL" sz="1400" i="1" dirty="0" err="1">
                <a:solidFill>
                  <a:prstClr val="black"/>
                </a:solidFill>
                <a:latin typeface="Arial" charset="0"/>
                <a:cs typeface="Arial" charset="0"/>
              </a:rPr>
              <a:t>Shipping</a:t>
            </a:r>
            <a:r>
              <a:rPr lang="nl-NL" sz="1400" i="1" dirty="0">
                <a:solidFill>
                  <a:prstClr val="black"/>
                </a:solidFill>
                <a:latin typeface="Arial" charset="0"/>
                <a:cs typeface="Arial" charset="0"/>
              </a:rPr>
              <a:t>-BCE, 2022)</a:t>
            </a:r>
          </a:p>
        </p:txBody>
      </p:sp>
    </p:spTree>
    <p:extLst>
      <p:ext uri="{BB962C8B-B14F-4D97-AF65-F5344CB8AC3E}">
        <p14:creationId xmlns:p14="http://schemas.microsoft.com/office/powerpoint/2010/main" val="1563817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596697-AE8C-FF85-5BA0-22AE86ABE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052736"/>
            <a:ext cx="8640960" cy="864094"/>
          </a:xfrm>
        </p:spPr>
        <p:txBody>
          <a:bodyPr/>
          <a:lstStyle/>
          <a:p>
            <a:r>
              <a:rPr lang="nl-NL" dirty="0" err="1"/>
              <a:t>Maritime</a:t>
            </a:r>
            <a:r>
              <a:rPr lang="nl-NL" dirty="0"/>
              <a:t>: </a:t>
            </a:r>
            <a:r>
              <a:rPr lang="nl-NL" dirty="0" err="1"/>
              <a:t>why</a:t>
            </a:r>
            <a:r>
              <a:rPr lang="nl-NL" dirty="0"/>
              <a:t> </a:t>
            </a:r>
            <a:r>
              <a:rPr lang="nl-NL" dirty="0" err="1"/>
              <a:t>fuel</a:t>
            </a:r>
            <a:r>
              <a:rPr lang="nl-NL" dirty="0"/>
              <a:t> </a:t>
            </a:r>
            <a:r>
              <a:rPr lang="nl-NL" dirty="0" err="1"/>
              <a:t>transition</a:t>
            </a:r>
            <a:r>
              <a:rPr lang="nl-NL" dirty="0"/>
              <a:t> complex?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79E5577-2C4E-27CA-F2F6-2E577B10755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523999" y="1628800"/>
            <a:ext cx="9923929" cy="4874442"/>
          </a:xfrm>
        </p:spPr>
        <p:txBody>
          <a:bodyPr/>
          <a:lstStyle/>
          <a:p>
            <a:r>
              <a:rPr lang="en-US" sz="2200" dirty="0"/>
              <a:t>Multitude of options with different properties =&gt; which one to choose?</a:t>
            </a:r>
          </a:p>
          <a:p>
            <a:r>
              <a:rPr lang="en-US" sz="2200" dirty="0"/>
              <a:t>Diversity of ship types, sailing profiles, etc.</a:t>
            </a:r>
          </a:p>
          <a:p>
            <a:r>
              <a:rPr lang="en-US" sz="2200" dirty="0"/>
              <a:t>Uncertainty about future…</a:t>
            </a:r>
          </a:p>
          <a:p>
            <a:r>
              <a:rPr lang="en-US" sz="2200" dirty="0"/>
              <a:t>Prices of renewable electricity, CO2 (incl. DAC) bio-raw materials</a:t>
            </a:r>
          </a:p>
          <a:p>
            <a:r>
              <a:rPr lang="en-US" sz="2200" dirty="0"/>
              <a:t>Costs of CCS, production installations, distribution infrastructure</a:t>
            </a:r>
          </a:p>
          <a:p>
            <a:r>
              <a:rPr lang="en-US" sz="2200" dirty="0"/>
              <a:t>Availability of raw materials, fuels, distribution infrastructure</a:t>
            </a:r>
          </a:p>
          <a:p>
            <a:r>
              <a:rPr lang="en-US" sz="2200" dirty="0"/>
              <a:t>Competition from other modalities/sectors (</a:t>
            </a:r>
            <a:r>
              <a:rPr lang="en-US" sz="2200" i="1" dirty="0"/>
              <a:t>see NPE</a:t>
            </a:r>
            <a:r>
              <a:rPr lang="en-US" sz="2200" dirty="0"/>
              <a:t>)</a:t>
            </a:r>
          </a:p>
          <a:p>
            <a:r>
              <a:rPr lang="en-US" sz="2200" dirty="0"/>
              <a:t>Technological development and safety issues</a:t>
            </a:r>
          </a:p>
          <a:p>
            <a:r>
              <a:rPr lang="en-US" sz="2200" b="1" dirty="0"/>
              <a:t>And: conventional marine fuels are strong because of their low price, existing infrastructure and high energy density</a:t>
            </a:r>
            <a:endParaRPr lang="nl-NL" sz="2200" b="1" i="1" dirty="0"/>
          </a:p>
        </p:txBody>
      </p:sp>
    </p:spTree>
    <p:extLst>
      <p:ext uri="{BB962C8B-B14F-4D97-AF65-F5344CB8AC3E}">
        <p14:creationId xmlns:p14="http://schemas.microsoft.com/office/powerpoint/2010/main" val="6373513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D3FFE1AD-811E-861F-8254-F1B9557604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733318"/>
            <a:ext cx="5585717" cy="4941514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283DC63-23E6-8903-1A9F-22239051AC5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730601" y="1988220"/>
            <a:ext cx="4651151" cy="4230763"/>
          </a:xfrm>
        </p:spPr>
        <p:txBody>
          <a:bodyPr>
            <a:normAutofit/>
          </a:bodyPr>
          <a:lstStyle/>
          <a:p>
            <a:r>
              <a:rPr lang="en-US" sz="2000" dirty="0"/>
              <a:t>HEFA: now commercial</a:t>
            </a:r>
          </a:p>
          <a:p>
            <a:r>
              <a:rPr lang="en-US" sz="2000" dirty="0"/>
              <a:t>Based on waste oils and fats</a:t>
            </a:r>
          </a:p>
          <a:p>
            <a:r>
              <a:rPr lang="en-US" sz="2000" dirty="0"/>
              <a:t>Sustainable but not sufficient availability of raw materials in the long term</a:t>
            </a:r>
          </a:p>
          <a:p>
            <a:r>
              <a:rPr lang="en-US" sz="2000" dirty="0"/>
              <a:t>Announced production from 2030 onwards is not sufficient to achieve the EU target</a:t>
            </a:r>
          </a:p>
          <a:p>
            <a:r>
              <a:rPr lang="en-US" sz="2000" dirty="0"/>
              <a:t>Diversification of raw materials and production routes necessary (bio and e-fuels)</a:t>
            </a:r>
            <a:endParaRPr lang="nl-NL" sz="200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A6D060E-3034-4877-1CC1-F844D9713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1753" y="5319751"/>
            <a:ext cx="3664169" cy="324035"/>
          </a:xfrm>
        </p:spPr>
        <p:txBody>
          <a:bodyPr/>
          <a:lstStyle/>
          <a:p>
            <a:r>
              <a:rPr lang="nl-NL" sz="1350" dirty="0" err="1"/>
              <a:t>SkyNRG</a:t>
            </a:r>
            <a:r>
              <a:rPr lang="nl-NL" sz="1350" dirty="0"/>
              <a:t> Market outlook EU 2023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5FE94197-EFBC-2374-FC19-B3731B018310}"/>
              </a:ext>
            </a:extLst>
          </p:cNvPr>
          <p:cNvSpPr txBox="1">
            <a:spLocks/>
          </p:cNvSpPr>
          <p:nvPr/>
        </p:nvSpPr>
        <p:spPr bwMode="auto">
          <a:xfrm>
            <a:off x="1701514" y="1217782"/>
            <a:ext cx="8123804" cy="55514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r>
              <a:rPr lang="nl-NL" sz="2400" dirty="0">
                <a:solidFill>
                  <a:srgbClr val="007BC7">
                    <a:lumMod val="75000"/>
                  </a:srgbClr>
                </a:solidFill>
                <a:latin typeface="Verdana"/>
                <a:cs typeface="Arial"/>
              </a:rPr>
              <a:t>Aviation - Background: </a:t>
            </a:r>
            <a:r>
              <a:rPr lang="nl-NL" sz="2400" dirty="0" err="1">
                <a:solidFill>
                  <a:srgbClr val="007BC7">
                    <a:lumMod val="75000"/>
                  </a:srgbClr>
                </a:solidFill>
                <a:latin typeface="Verdana"/>
                <a:cs typeface="Arial"/>
              </a:rPr>
              <a:t>Current</a:t>
            </a:r>
            <a:r>
              <a:rPr lang="nl-NL" sz="2400" dirty="0">
                <a:solidFill>
                  <a:srgbClr val="007BC7">
                    <a:lumMod val="75000"/>
                  </a:srgbClr>
                </a:solidFill>
                <a:latin typeface="Verdana"/>
                <a:cs typeface="Arial"/>
              </a:rPr>
              <a:t> SAF market (EU + UK)</a:t>
            </a:r>
          </a:p>
        </p:txBody>
      </p:sp>
    </p:spTree>
    <p:extLst>
      <p:ext uri="{BB962C8B-B14F-4D97-AF65-F5344CB8AC3E}">
        <p14:creationId xmlns:p14="http://schemas.microsoft.com/office/powerpoint/2010/main" val="41077643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F90FBE-F309-C77D-3C7C-06FEB599B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Bottlenecks for stimulating SAF production via alternative techniques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CA49BF7-DB87-4655-B293-C6348AABD17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725238" y="2473141"/>
            <a:ext cx="9453749" cy="4032250"/>
          </a:xfrm>
        </p:spPr>
        <p:txBody>
          <a:bodyPr/>
          <a:lstStyle/>
          <a:p>
            <a:r>
              <a:rPr lang="en-US" dirty="0"/>
              <a:t>Insufficient demand (still sufficient HEFA production until 2030 to meet </a:t>
            </a:r>
            <a:r>
              <a:rPr lang="en-US" dirty="0" err="1"/>
              <a:t>ReFuel</a:t>
            </a:r>
            <a:r>
              <a:rPr lang="en-US" dirty="0"/>
              <a:t> EU target)</a:t>
            </a:r>
          </a:p>
          <a:p>
            <a:r>
              <a:rPr lang="en-US" dirty="0"/>
              <a:t>Higher cost</a:t>
            </a:r>
          </a:p>
          <a:p>
            <a:r>
              <a:rPr lang="en-US" dirty="0"/>
              <a:t>Technological challenges</a:t>
            </a:r>
          </a:p>
          <a:p>
            <a:r>
              <a:rPr lang="en-US" dirty="0"/>
              <a:t>Limited availability of raw materials</a:t>
            </a:r>
          </a:p>
          <a:p>
            <a:r>
              <a:rPr lang="en-US" dirty="0"/>
              <a:t>Certification</a:t>
            </a:r>
          </a:p>
          <a:p>
            <a:r>
              <a:rPr lang="en-US" dirty="0"/>
              <a:t>E-fuels: insufficient green H2 available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768722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DBA1D4F-6C2B-47E2-EF9B-265704A39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Possible</a:t>
            </a:r>
            <a:r>
              <a:rPr lang="nl-NL" dirty="0"/>
              <a:t> </a:t>
            </a:r>
            <a:r>
              <a:rPr lang="nl-NL" dirty="0" err="1"/>
              <a:t>national</a:t>
            </a:r>
            <a:r>
              <a:rPr lang="nl-NL" dirty="0"/>
              <a:t> </a:t>
            </a:r>
            <a:r>
              <a:rPr lang="nl-NL" dirty="0" err="1"/>
              <a:t>stimulation</a:t>
            </a:r>
            <a:r>
              <a:rPr lang="nl-NL" dirty="0"/>
              <a:t> options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F5403740-5EDE-761B-8156-4B127EB3282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26804" y="1840375"/>
            <a:ext cx="11520000" cy="4032250"/>
          </a:xfrm>
        </p:spPr>
        <p:txBody>
          <a:bodyPr/>
          <a:lstStyle/>
          <a:p>
            <a:r>
              <a:rPr lang="en-US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Climate fund: early phase scale-up </a:t>
            </a:r>
          </a:p>
          <a:p>
            <a:r>
              <a:rPr lang="en-US" dirty="0">
                <a:solidFill>
                  <a:srgbClr val="3C4043"/>
                </a:solidFill>
                <a:latin typeface="Roboto" panose="02000000000000000000" pitchFamily="2" charset="0"/>
              </a:rPr>
              <a:t>G</a:t>
            </a:r>
            <a:r>
              <a:rPr lang="en-US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oal: Scaling up techniques that can contribute system-wide to a climate-neutral society</a:t>
            </a:r>
            <a:endParaRPr lang="nl-NL" dirty="0"/>
          </a:p>
        </p:txBody>
      </p:sp>
      <p:sp>
        <p:nvSpPr>
          <p:cNvPr id="6" name="Titel 3">
            <a:extLst>
              <a:ext uri="{FF2B5EF4-FFF2-40B4-BE49-F238E27FC236}">
                <a16:creationId xmlns:a16="http://schemas.microsoft.com/office/drawing/2014/main" id="{CE87AA9A-B629-4B28-2770-7C03AB488F00}"/>
              </a:ext>
            </a:extLst>
          </p:cNvPr>
          <p:cNvSpPr txBox="1">
            <a:spLocks/>
          </p:cNvSpPr>
          <p:nvPr/>
        </p:nvSpPr>
        <p:spPr bwMode="auto">
          <a:xfrm>
            <a:off x="335360" y="3327374"/>
            <a:ext cx="11521280" cy="86409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/>
              <a:t>Fiches relevant </a:t>
            </a:r>
            <a:r>
              <a:rPr lang="nl-NL" dirty="0" err="1"/>
              <a:t>to</a:t>
            </a:r>
            <a:r>
              <a:rPr lang="nl-NL" dirty="0"/>
              <a:t> SAF </a:t>
            </a:r>
            <a:r>
              <a:rPr lang="nl-NL" dirty="0" err="1"/>
              <a:t>production</a:t>
            </a:r>
            <a:r>
              <a:rPr lang="nl-NL" dirty="0"/>
              <a:t>: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CEFACB8E-E54D-3DED-FBC4-CF71351349C1}"/>
              </a:ext>
            </a:extLst>
          </p:cNvPr>
          <p:cNvSpPr txBox="1"/>
          <p:nvPr/>
        </p:nvSpPr>
        <p:spPr>
          <a:xfrm>
            <a:off x="345195" y="3979356"/>
            <a:ext cx="8789839" cy="2028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000" marR="0" lvl="0" indent="-3600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dirty="0">
                <a:solidFill>
                  <a:srgbClr val="3C4043"/>
                </a:solidFill>
                <a:latin typeface="Roboto" panose="02000000000000000000" pitchFamily="2" charset="0"/>
              </a:rPr>
              <a:t>Gasification: already honored (2024 budget)</a:t>
            </a:r>
          </a:p>
          <a:p>
            <a:pPr marL="360000" marR="0" lvl="0" indent="-3600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dirty="0">
                <a:solidFill>
                  <a:srgbClr val="3C4043"/>
                </a:solidFill>
                <a:latin typeface="Roboto" panose="02000000000000000000" pitchFamily="2" charset="0"/>
              </a:rPr>
              <a:t>Pyrolysis: submitted</a:t>
            </a:r>
          </a:p>
          <a:p>
            <a:pPr marL="360000" marR="0" lvl="0" indent="-3600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dirty="0">
                <a:solidFill>
                  <a:srgbClr val="3C4043"/>
                </a:solidFill>
                <a:latin typeface="Roboto" panose="02000000000000000000" pitchFamily="2" charset="0"/>
              </a:rPr>
              <a:t>Alcohol-to-Jet: submitted</a:t>
            </a:r>
          </a:p>
          <a:p>
            <a:pPr marL="360000" marR="0" lvl="0" indent="-3600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dirty="0">
                <a:solidFill>
                  <a:srgbClr val="3C4043"/>
                </a:solidFill>
                <a:latin typeface="Roboto" panose="02000000000000000000" pitchFamily="2" charset="0"/>
              </a:rPr>
              <a:t>E-fuels: submitted</a:t>
            </a:r>
            <a:endParaRPr lang="nl-NL" sz="2800" dirty="0">
              <a:solidFill>
                <a:srgbClr val="3C4043"/>
              </a:solidFill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7026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14CB303E-C1E2-42AA-B957-8027D427FA7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08155" y="1181350"/>
            <a:ext cx="9575688" cy="4109840"/>
          </a:xfrm>
        </p:spPr>
        <p:txBody>
          <a:bodyPr>
            <a:noAutofit/>
          </a:bodyPr>
          <a:lstStyle/>
          <a:p>
            <a:r>
              <a:rPr lang="en-US" sz="2200" dirty="0"/>
              <a:t>EU Fit for 55 package – integration of international sectors</a:t>
            </a:r>
          </a:p>
          <a:p>
            <a:pPr lvl="1"/>
            <a:r>
              <a:rPr lang="en-US" sz="2200" dirty="0"/>
              <a:t>RED III</a:t>
            </a:r>
          </a:p>
          <a:p>
            <a:pPr lvl="2"/>
            <a:r>
              <a:rPr lang="en-US" sz="2200" dirty="0"/>
              <a:t>Change of national steering system: Renewable energy -&gt; GHG reduction </a:t>
            </a:r>
          </a:p>
          <a:p>
            <a:pPr lvl="2"/>
            <a:r>
              <a:rPr lang="en-US" sz="2200" dirty="0"/>
              <a:t>Obligation on fuel suppliers: 14,5% GHG reduction</a:t>
            </a:r>
          </a:p>
          <a:p>
            <a:pPr lvl="2"/>
            <a:r>
              <a:rPr lang="en-US" sz="2200" dirty="0"/>
              <a:t>1,7% Annex IX CAP (waste oils/fats)</a:t>
            </a:r>
          </a:p>
          <a:p>
            <a:pPr lvl="2"/>
            <a:r>
              <a:rPr lang="en-US" sz="2200" dirty="0"/>
              <a:t>Accounting international sectors (particularly challenging for the Netherlands)</a:t>
            </a:r>
          </a:p>
          <a:p>
            <a:pPr lvl="1"/>
            <a:r>
              <a:rPr lang="en-US" sz="2200" dirty="0" err="1"/>
              <a:t>ReFuel</a:t>
            </a:r>
            <a:r>
              <a:rPr lang="en-US" sz="2200" dirty="0"/>
              <a:t> EU Aviation</a:t>
            </a:r>
          </a:p>
          <a:p>
            <a:pPr lvl="2"/>
            <a:r>
              <a:rPr lang="en-US" sz="2200" dirty="0"/>
              <a:t>6% blending target – EU wide bunkering (no mandatory top up allowed)</a:t>
            </a:r>
          </a:p>
          <a:p>
            <a:pPr lvl="2"/>
            <a:r>
              <a:rPr lang="en-US" sz="2200" dirty="0" err="1"/>
              <a:t>Duch</a:t>
            </a:r>
            <a:r>
              <a:rPr lang="en-US" sz="2200" dirty="0"/>
              <a:t> ambition 14%</a:t>
            </a:r>
          </a:p>
          <a:p>
            <a:pPr lvl="1"/>
            <a:r>
              <a:rPr lang="en-US" sz="2200" dirty="0" err="1"/>
              <a:t>FuelEU</a:t>
            </a:r>
            <a:r>
              <a:rPr lang="en-US" sz="2200" dirty="0"/>
              <a:t> Maritime </a:t>
            </a:r>
          </a:p>
          <a:p>
            <a:pPr lvl="2"/>
            <a:r>
              <a:rPr lang="en-US" sz="2200" dirty="0"/>
              <a:t>6% reduction obligation to ship owner</a:t>
            </a:r>
          </a:p>
          <a:p>
            <a:pPr lvl="2"/>
            <a:r>
              <a:rPr lang="en-US" sz="2200" dirty="0"/>
              <a:t>Risk of </a:t>
            </a:r>
            <a:r>
              <a:rPr lang="en-US" sz="2200" dirty="0" err="1"/>
              <a:t>tankering</a:t>
            </a:r>
            <a:r>
              <a:rPr lang="en-US" sz="2200" dirty="0"/>
              <a:t> outside country/EU</a:t>
            </a:r>
            <a:endParaRPr lang="nl-NL" sz="2200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A04BC9A-71F1-474F-8741-FFFFAE9713D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0957" y="560567"/>
            <a:ext cx="10570085" cy="980907"/>
          </a:xfrm>
        </p:spPr>
        <p:txBody>
          <a:bodyPr/>
          <a:lstStyle/>
          <a:p>
            <a:r>
              <a:rPr lang="nl-NL" dirty="0" err="1"/>
              <a:t>Challenges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536149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A25497D-03AE-4D8C-81A9-C614773CCD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76244" y="197608"/>
            <a:ext cx="5259697" cy="5384347"/>
          </a:xfrm>
        </p:spPr>
        <p:txBody>
          <a:bodyPr/>
          <a:lstStyle/>
          <a:p>
            <a:endParaRPr lang="it-IT" dirty="0"/>
          </a:p>
          <a:p>
            <a:endParaRPr lang="it-IT" dirty="0"/>
          </a:p>
          <a:p>
            <a:r>
              <a:rPr lang="it-IT" dirty="0"/>
              <a:t>José Muisers</a:t>
            </a:r>
          </a:p>
          <a:p>
            <a:r>
              <a:rPr lang="it-IT" dirty="0">
                <a:hlinkClick r:id="rId2"/>
              </a:rPr>
              <a:t>Jose.Muisers@rvo.nl</a:t>
            </a:r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sz="2000" dirty="0"/>
          </a:p>
          <a:p>
            <a:pPr lvl="0"/>
            <a:endParaRPr lang="it-IT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56FC59-AA41-1190-7758-2BBDAA3EE6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707151" y="1021358"/>
            <a:ext cx="4327525" cy="901410"/>
          </a:xfrm>
        </p:spPr>
        <p:txBody>
          <a:bodyPr/>
          <a:lstStyle/>
          <a:p>
            <a:r>
              <a:rPr lang="en-CA" sz="4400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1246528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hpKleurvlakBoven"/>
          <p:cNvSpPr txBox="1">
            <a:spLocks noGrp="1" noChangeArrowheads="1"/>
          </p:cNvSpPr>
          <p:nvPr/>
        </p:nvSpPr>
        <p:spPr bwMode="auto">
          <a:xfrm>
            <a:off x="6000751" y="6369051"/>
            <a:ext cx="4164013" cy="28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425"/>
              </a:spcBef>
              <a:buFont typeface="Arial" pitchFamily="34" charset="0"/>
              <a:buChar char="•"/>
              <a:defRPr>
                <a:solidFill>
                  <a:srgbClr val="000000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ts val="425"/>
              </a:spcBef>
              <a:buFont typeface="Verdana" pitchFamily="34" charset="0"/>
              <a:buChar char="–"/>
              <a:defRPr>
                <a:solidFill>
                  <a:srgbClr val="000000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ts val="425"/>
              </a:spcBef>
              <a:buFont typeface="Arial" pitchFamily="34" charset="0"/>
              <a:buChar char="•"/>
              <a:defRPr>
                <a:solidFill>
                  <a:srgbClr val="000000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5000"/>
              </a:spcBef>
              <a:buFont typeface="Verdana" pitchFamily="34" charset="0"/>
              <a:defRPr sz="2200">
                <a:solidFill>
                  <a:srgbClr val="000000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ts val="425"/>
              </a:spcBef>
              <a:buFont typeface="Verdana" pitchFamily="34" charset="0"/>
              <a:buChar char="–"/>
              <a:defRPr>
                <a:solidFill>
                  <a:srgbClr val="000000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ts val="425"/>
              </a:spcBef>
              <a:spcAft>
                <a:spcPct val="0"/>
              </a:spcAft>
              <a:buFont typeface="Verdana" pitchFamily="34" charset="0"/>
              <a:buChar char="–"/>
              <a:defRPr>
                <a:solidFill>
                  <a:srgbClr val="000000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425"/>
              </a:spcBef>
              <a:spcAft>
                <a:spcPct val="0"/>
              </a:spcAft>
              <a:buFont typeface="Verdana" pitchFamily="34" charset="0"/>
              <a:buChar char="–"/>
              <a:defRPr>
                <a:solidFill>
                  <a:srgbClr val="000000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425"/>
              </a:spcBef>
              <a:spcAft>
                <a:spcPct val="0"/>
              </a:spcAft>
              <a:buFont typeface="Verdana" pitchFamily="34" charset="0"/>
              <a:buChar char="–"/>
              <a:defRPr>
                <a:solidFill>
                  <a:srgbClr val="000000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425"/>
              </a:spcBef>
              <a:spcAft>
                <a:spcPct val="0"/>
              </a:spcAft>
              <a:buFont typeface="Verdana" pitchFamily="34" charset="0"/>
              <a:buChar char="–"/>
              <a:defRPr>
                <a:solidFill>
                  <a:srgbClr val="000000"/>
                </a:solidFill>
                <a:latin typeface="Verdana" pitchFamily="34" charset="0"/>
              </a:defRPr>
            </a:lvl9pPr>
          </a:lstStyle>
          <a:p>
            <a:pPr defTabSz="457200">
              <a:spcBef>
                <a:spcPct val="0"/>
              </a:spcBef>
              <a:buNone/>
            </a:pPr>
            <a:r>
              <a:rPr lang="nl-NL" altLang="en-US" sz="1000">
                <a:solidFill>
                  <a:srgbClr val="529D26"/>
                </a:solidFill>
                <a:cs typeface="Arial" pitchFamily="34" charset="0"/>
              </a:rPr>
              <a:t>&gt;&gt;  Focus on environment</a:t>
            </a: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2855382" y="566057"/>
            <a:ext cx="8640960" cy="50282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1" hangingPunct="1"/>
            <a:r>
              <a:rPr lang="nl-NL" dirty="0"/>
              <a:t>The Netherlands</a:t>
            </a:r>
            <a:endParaRPr lang="en-US" altLang="en-US" sz="2400" dirty="0">
              <a:solidFill>
                <a:schemeClr val="tx1"/>
              </a:solidFill>
            </a:endParaRP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03389" y="1359569"/>
            <a:ext cx="8461375" cy="4481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/>
          <a:lstStyle/>
          <a:p>
            <a:pPr marL="87313" indent="-87313">
              <a:buNone/>
            </a:pPr>
            <a:r>
              <a:rPr lang="en-GB" altLang="en-US" sz="1600" dirty="0"/>
              <a:t>17,1 million inhabitants</a:t>
            </a:r>
          </a:p>
          <a:p>
            <a:pPr marL="87313" indent="-87313">
              <a:buNone/>
            </a:pPr>
            <a:r>
              <a:rPr lang="en-GB" altLang="en-US" sz="1600" dirty="0"/>
              <a:t>on 33,670 sq. km</a:t>
            </a:r>
            <a:endParaRPr lang="en-GB" altLang="en-US" baseline="30000" dirty="0">
              <a:solidFill>
                <a:schemeClr val="tx1"/>
              </a:solidFill>
            </a:endParaRPr>
          </a:p>
          <a:p>
            <a:pPr marL="87313" indent="-87313"/>
            <a:endParaRPr lang="en-GB" altLang="en-US" sz="1600" dirty="0"/>
          </a:p>
          <a:p>
            <a:pPr marL="87313" indent="-87313"/>
            <a:endParaRPr lang="en-GB" altLang="en-US" sz="1600" dirty="0"/>
          </a:p>
          <a:p>
            <a:pPr marL="87313" indent="-87313"/>
            <a:endParaRPr lang="en-GB" altLang="en-US" sz="1600" dirty="0"/>
          </a:p>
          <a:p>
            <a:pPr marL="87313" indent="-87313"/>
            <a:endParaRPr lang="en-GB" altLang="en-US" sz="1600" dirty="0"/>
          </a:p>
          <a:p>
            <a:pPr marL="87313" indent="-87313"/>
            <a:endParaRPr lang="en-GB" altLang="en-US" sz="1600" dirty="0"/>
          </a:p>
          <a:p>
            <a:pPr marL="87313" indent="-87313"/>
            <a:endParaRPr lang="en-GB" altLang="en-US" sz="1600" dirty="0"/>
          </a:p>
          <a:p>
            <a:pPr marL="0" indent="0">
              <a:buNone/>
            </a:pPr>
            <a:endParaRPr lang="en-GB" altLang="en-US" sz="1600" dirty="0"/>
          </a:p>
          <a:p>
            <a:pPr marL="0" indent="0">
              <a:buNone/>
            </a:pPr>
            <a:endParaRPr lang="en-GB" altLang="en-US" sz="1600" dirty="0"/>
          </a:p>
          <a:p>
            <a:pPr marL="87313" indent="-87313"/>
            <a:r>
              <a:rPr lang="en-GB" altLang="en-US" sz="1600" dirty="0"/>
              <a:t>Delta downstream large European rivers, 2/3 of the country below sea level</a:t>
            </a:r>
          </a:p>
          <a:p>
            <a:pPr marL="87313" indent="-87313"/>
            <a:r>
              <a:rPr lang="en-GB" altLang="en-US" sz="1600" dirty="0"/>
              <a:t>Surrounded by industrialized areas of Belgium, Germany</a:t>
            </a:r>
          </a:p>
        </p:txBody>
      </p:sp>
      <p:pic>
        <p:nvPicPr>
          <p:cNvPr id="6149" name="Picture 6" descr="flags_of_Netherland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513" y="188640"/>
            <a:ext cx="1181100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9" descr="europ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7237" y="2275257"/>
            <a:ext cx="1880768" cy="2343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7955" y="1684637"/>
            <a:ext cx="2327275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3" name="Picture 4" descr="PANORAMA-OOSTERSCHELDE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5534027"/>
            <a:ext cx="8845550" cy="111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0C04B165-D3BF-43C7-9E91-77DF1B199F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95230" y="1684639"/>
            <a:ext cx="4073165" cy="2933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634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86BA6ACE-0742-29FE-170E-2B0CCB1BE2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2400" dirty="0"/>
              <a:t>The </a:t>
            </a:r>
            <a:r>
              <a:rPr lang="nl-NL" dirty="0" err="1"/>
              <a:t>government</a:t>
            </a:r>
            <a:r>
              <a:rPr lang="nl-NL" dirty="0"/>
              <a:t> presents </a:t>
            </a:r>
            <a:r>
              <a:rPr lang="nl-NL" dirty="0" err="1"/>
              <a:t>the</a:t>
            </a:r>
            <a:r>
              <a:rPr lang="nl-NL" dirty="0"/>
              <a:t> first National Plan Energy System (NPE) in 2023. </a:t>
            </a:r>
            <a:r>
              <a:rPr lang="nl-NL" dirty="0" err="1"/>
              <a:t>This</a:t>
            </a:r>
            <a:r>
              <a:rPr lang="nl-NL" dirty="0"/>
              <a:t> is a </a:t>
            </a:r>
            <a:r>
              <a:rPr lang="nl-NL" dirty="0" err="1"/>
              <a:t>vision</a:t>
            </a:r>
            <a:r>
              <a:rPr lang="nl-NL" dirty="0"/>
              <a:t> on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b="1" dirty="0"/>
              <a:t>energy system of </a:t>
            </a:r>
            <a:r>
              <a:rPr lang="nl-NL" b="1" dirty="0" err="1"/>
              <a:t>the</a:t>
            </a:r>
            <a:r>
              <a:rPr lang="nl-NL" b="1" dirty="0"/>
              <a:t> </a:t>
            </a:r>
            <a:r>
              <a:rPr lang="nl-NL" b="1" dirty="0" err="1"/>
              <a:t>future</a:t>
            </a:r>
            <a:r>
              <a:rPr lang="nl-NL" b="1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path</a:t>
            </a:r>
            <a:r>
              <a:rPr lang="nl-NL" dirty="0"/>
              <a:t> </a:t>
            </a:r>
            <a:r>
              <a:rPr lang="nl-NL" dirty="0" err="1"/>
              <a:t>that</a:t>
            </a:r>
            <a:r>
              <a:rPr lang="nl-NL" dirty="0"/>
              <a:t> leads </a:t>
            </a:r>
            <a:r>
              <a:rPr lang="nl-NL" dirty="0" err="1"/>
              <a:t>there</a:t>
            </a:r>
            <a:r>
              <a:rPr lang="nl-NL" dirty="0"/>
              <a:t>.</a:t>
            </a:r>
          </a:p>
          <a:p>
            <a:r>
              <a:rPr lang="nl-NL" sz="2400" b="1" dirty="0" err="1"/>
              <a:t>Transition</a:t>
            </a:r>
            <a:r>
              <a:rPr lang="nl-NL" sz="2400" b="1" dirty="0"/>
              <a:t> </a:t>
            </a:r>
            <a:r>
              <a:rPr lang="nl-NL" b="1" dirty="0" err="1"/>
              <a:t>roadmaps</a:t>
            </a:r>
            <a:r>
              <a:rPr lang="nl-NL" sz="2400" b="1" dirty="0"/>
              <a:t> </a:t>
            </a:r>
            <a:r>
              <a:rPr lang="nl-NL" sz="2400" dirty="0" err="1"/>
              <a:t>for</a:t>
            </a:r>
            <a:r>
              <a:rPr lang="nl-NL" sz="2400" dirty="0"/>
              <a:t> </a:t>
            </a:r>
            <a:r>
              <a:rPr lang="nl-NL" sz="2400" dirty="0" err="1"/>
              <a:t>all</a:t>
            </a:r>
            <a:r>
              <a:rPr lang="nl-NL" sz="2400" dirty="0"/>
              <a:t> sectors (</a:t>
            </a:r>
            <a:r>
              <a:rPr lang="nl-NL" sz="2400" b="1" dirty="0" err="1"/>
              <a:t>mobility</a:t>
            </a:r>
            <a:r>
              <a:rPr lang="nl-NL" sz="2400" dirty="0"/>
              <a:t>, </a:t>
            </a:r>
            <a:r>
              <a:rPr lang="nl-NL" sz="2400" dirty="0" err="1"/>
              <a:t>industry</a:t>
            </a:r>
            <a:r>
              <a:rPr lang="nl-NL" sz="2400" dirty="0"/>
              <a:t>, </a:t>
            </a:r>
            <a:r>
              <a:rPr lang="nl-NL" sz="2400" dirty="0" err="1"/>
              <a:t>agriculture</a:t>
            </a:r>
            <a:r>
              <a:rPr lang="nl-NL" sz="2400" dirty="0"/>
              <a:t> </a:t>
            </a:r>
            <a:r>
              <a:rPr lang="nl-NL" sz="2400" dirty="0" err="1"/>
              <a:t>and</a:t>
            </a:r>
            <a:r>
              <a:rPr lang="nl-NL" sz="2400" dirty="0"/>
              <a:t> built environment) </a:t>
            </a:r>
            <a:r>
              <a:rPr lang="nl-NL" dirty="0" err="1"/>
              <a:t>and</a:t>
            </a:r>
            <a:r>
              <a:rPr lang="nl-NL" dirty="0"/>
              <a:t> development </a:t>
            </a:r>
            <a:r>
              <a:rPr lang="nl-NL" dirty="0" err="1"/>
              <a:t>paths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sz="2400" dirty="0"/>
              <a:t>energy </a:t>
            </a:r>
            <a:r>
              <a:rPr lang="nl-NL" sz="2400" dirty="0" err="1"/>
              <a:t>chains</a:t>
            </a:r>
            <a:r>
              <a:rPr lang="nl-NL" sz="2400" dirty="0"/>
              <a:t> (carbon, </a:t>
            </a:r>
            <a:r>
              <a:rPr lang="nl-NL" sz="2400" dirty="0" err="1"/>
              <a:t>hydrogen</a:t>
            </a:r>
            <a:r>
              <a:rPr lang="nl-NL" sz="2400" dirty="0"/>
              <a:t>, heat </a:t>
            </a:r>
            <a:r>
              <a:rPr lang="nl-NL" sz="2400" dirty="0" err="1"/>
              <a:t>and</a:t>
            </a:r>
            <a:r>
              <a:rPr lang="nl-NL" sz="2400" dirty="0"/>
              <a:t> </a:t>
            </a:r>
            <a:r>
              <a:rPr lang="nl-NL" sz="2400" dirty="0" err="1"/>
              <a:t>electricity</a:t>
            </a:r>
            <a:r>
              <a:rPr lang="nl-NL" sz="2400" dirty="0"/>
              <a:t>) </a:t>
            </a:r>
            <a:r>
              <a:rPr lang="nl-NL" sz="2400" dirty="0" err="1"/>
              <a:t>an</a:t>
            </a:r>
            <a:r>
              <a:rPr lang="nl-NL" dirty="0" err="1"/>
              <a:t>d</a:t>
            </a:r>
            <a:r>
              <a:rPr lang="nl-NL" dirty="0"/>
              <a:t> </a:t>
            </a:r>
            <a:r>
              <a:rPr lang="nl-NL" dirty="0" err="1"/>
              <a:t>their</a:t>
            </a:r>
            <a:r>
              <a:rPr lang="nl-NL" dirty="0"/>
              <a:t> </a:t>
            </a:r>
            <a:r>
              <a:rPr lang="nl-NL" dirty="0" err="1"/>
              <a:t>relationship</a:t>
            </a:r>
            <a:r>
              <a:rPr lang="nl-NL" sz="2400" dirty="0"/>
              <a:t>.</a:t>
            </a:r>
          </a:p>
          <a:p>
            <a:r>
              <a:rPr lang="nl-NL" sz="2400" dirty="0" err="1"/>
              <a:t>Provides</a:t>
            </a:r>
            <a:r>
              <a:rPr lang="nl-NL" sz="2400" dirty="0"/>
              <a:t> </a:t>
            </a:r>
            <a:r>
              <a:rPr lang="nl-NL" sz="2400" dirty="0" err="1"/>
              <a:t>insight</a:t>
            </a:r>
            <a:r>
              <a:rPr lang="nl-NL" sz="2400" dirty="0"/>
              <a:t> in </a:t>
            </a:r>
            <a:r>
              <a:rPr lang="nl-NL" sz="2400" b="1" dirty="0" err="1"/>
              <a:t>necessary</a:t>
            </a:r>
            <a:r>
              <a:rPr lang="nl-NL" sz="2400" b="1" dirty="0"/>
              <a:t> system change </a:t>
            </a:r>
            <a:r>
              <a:rPr lang="nl-NL" sz="2400" dirty="0" err="1"/>
              <a:t>and</a:t>
            </a:r>
            <a:r>
              <a:rPr lang="nl-NL" sz="2400" dirty="0"/>
              <a:t> </a:t>
            </a:r>
            <a:r>
              <a:rPr lang="nl-NL" sz="2400" dirty="0" err="1"/>
              <a:t>connects</a:t>
            </a:r>
            <a:r>
              <a:rPr lang="nl-NL" sz="2400" dirty="0"/>
              <a:t> long term </a:t>
            </a:r>
            <a:r>
              <a:rPr lang="nl-NL" sz="2400" dirty="0" err="1"/>
              <a:t>vision</a:t>
            </a:r>
            <a:r>
              <a:rPr lang="nl-NL" sz="2400" dirty="0"/>
              <a:t> </a:t>
            </a:r>
            <a:r>
              <a:rPr lang="nl-NL" sz="2400" dirty="0" err="1"/>
              <a:t>to</a:t>
            </a:r>
            <a:r>
              <a:rPr lang="nl-NL" sz="2400" dirty="0"/>
              <a:t> short term </a:t>
            </a:r>
            <a:r>
              <a:rPr lang="nl-NL" sz="2400" dirty="0" err="1"/>
              <a:t>choices</a:t>
            </a:r>
            <a:r>
              <a:rPr lang="nl-NL" sz="2400" dirty="0"/>
              <a:t>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35EDCF8-3A16-3392-E1A3-B5EB72DBC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NPE = National Plan Energy System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4B1FE2D-C34C-6140-E28C-DBC0E75A2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34061DD-ED46-ED25-852A-75DDB8E9B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55F1771-113E-5C4A-66CC-82021AB45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92597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D76FB69-D0E6-1DB6-E7B6-A3ECE30EC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206" y="564191"/>
            <a:ext cx="10923588" cy="948047"/>
          </a:xfrm>
        </p:spPr>
        <p:txBody>
          <a:bodyPr anchor="b">
            <a:normAutofit/>
          </a:bodyPr>
          <a:lstStyle/>
          <a:p>
            <a:r>
              <a:rPr lang="nl-NL" dirty="0" err="1"/>
              <a:t>Current</a:t>
            </a:r>
            <a:r>
              <a:rPr lang="nl-NL" dirty="0"/>
              <a:t> energy </a:t>
            </a:r>
            <a:r>
              <a:rPr lang="nl-NL" dirty="0" err="1"/>
              <a:t>consumption</a:t>
            </a:r>
            <a:r>
              <a:rPr lang="nl-NL" dirty="0"/>
              <a:t> </a:t>
            </a:r>
            <a:r>
              <a:rPr lang="nl-NL" dirty="0" err="1"/>
              <a:t>mobility</a:t>
            </a:r>
            <a:endParaRPr lang="nl-NL" dirty="0"/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1F45F44B-16D1-7670-C5C8-3D2C8257837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4092728" cy="3937000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nl-NL" sz="2000" spc="-20" dirty="0">
                <a:effectLst/>
                <a:latin typeface="+mj-lt"/>
                <a:ea typeface="Calibri" panose="020F0502020204030204" pitchFamily="34" charset="0"/>
              </a:rPr>
              <a:t>CO</a:t>
            </a:r>
            <a:r>
              <a:rPr lang="nl-NL" sz="800" spc="-20" dirty="0">
                <a:effectLst/>
                <a:latin typeface="+mj-lt"/>
                <a:ea typeface="Calibri" panose="020F0502020204030204" pitchFamily="34" charset="0"/>
              </a:rPr>
              <a:t>2</a:t>
            </a:r>
            <a:r>
              <a:rPr lang="nl-NL" spc="-20" dirty="0">
                <a:effectLst/>
                <a:latin typeface="+mj-lt"/>
                <a:ea typeface="Calibri" panose="020F0502020204030204" pitchFamily="34" charset="0"/>
              </a:rPr>
              <a:t>-emission </a:t>
            </a:r>
            <a:r>
              <a:rPr lang="nl-NL" b="1" spc="-20" dirty="0" err="1">
                <a:effectLst/>
                <a:latin typeface="+mj-lt"/>
                <a:ea typeface="Calibri" panose="020F0502020204030204" pitchFamily="34" charset="0"/>
              </a:rPr>
              <a:t>national</a:t>
            </a:r>
            <a:r>
              <a:rPr lang="nl-NL" b="1" spc="-2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nl-NL" spc="-20" dirty="0">
                <a:effectLst/>
                <a:latin typeface="+mj-lt"/>
                <a:ea typeface="Calibri" panose="020F0502020204030204" pitchFamily="34" charset="0"/>
              </a:rPr>
              <a:t>transport sector</a:t>
            </a:r>
            <a:r>
              <a:rPr lang="nl-NL" spc="-20" dirty="0">
                <a:latin typeface="+mj-lt"/>
                <a:ea typeface="Calibri" panose="020F0502020204030204" pitchFamily="34" charset="0"/>
              </a:rPr>
              <a:t>: 30,5 </a:t>
            </a:r>
            <a:r>
              <a:rPr lang="nl-NL" spc="-20" dirty="0" err="1">
                <a:latin typeface="+mj-lt"/>
                <a:ea typeface="Calibri" panose="020F0502020204030204" pitchFamily="34" charset="0"/>
              </a:rPr>
              <a:t>Mton</a:t>
            </a:r>
            <a:endParaRPr lang="nl-NL" spc="-20" dirty="0">
              <a:latin typeface="+mj-lt"/>
              <a:ea typeface="Calibri" panose="020F0502020204030204" pitchFamily="34" charset="0"/>
            </a:endParaRPr>
          </a:p>
          <a:p>
            <a:endParaRPr lang="en-US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dirty="0"/>
              <a:t>CO</a:t>
            </a:r>
            <a:r>
              <a:rPr lang="en-US" sz="800" dirty="0"/>
              <a:t>2</a:t>
            </a:r>
            <a:r>
              <a:rPr lang="en-US" dirty="0"/>
              <a:t>-emission </a:t>
            </a:r>
            <a:r>
              <a:rPr lang="en-US" b="1" dirty="0"/>
              <a:t>international</a:t>
            </a:r>
            <a:r>
              <a:rPr lang="nl-NL" dirty="0"/>
              <a:t> transport sector (bunker </a:t>
            </a:r>
            <a:r>
              <a:rPr lang="nl-NL" dirty="0" err="1"/>
              <a:t>fuels</a:t>
            </a:r>
            <a:r>
              <a:rPr lang="nl-NL" dirty="0"/>
              <a:t>):</a:t>
            </a:r>
            <a:r>
              <a:rPr lang="en-US" dirty="0"/>
              <a:t> 43,8 </a:t>
            </a:r>
            <a:r>
              <a:rPr lang="en-US" dirty="0" err="1"/>
              <a:t>Mton</a:t>
            </a:r>
            <a:endParaRPr lang="nl-NL" dirty="0"/>
          </a:p>
        </p:txBody>
      </p:sp>
      <p:pic>
        <p:nvPicPr>
          <p:cNvPr id="7" name="Image 56" descr="Afbeelding met tekst, schermopname, diagram, cirkelAutomatisch gegenereerde beschrijving ">
            <a:extLst>
              <a:ext uri="{FF2B5EF4-FFF2-40B4-BE49-F238E27FC236}">
                <a16:creationId xmlns:a16="http://schemas.microsoft.com/office/drawing/2014/main" id="{B879C525-BFF1-58A6-3AB6-61DB4DAC7269}"/>
              </a:ext>
            </a:extLst>
          </p:cNvPr>
          <p:cNvPicPr>
            <a:picLocks noGrp="1"/>
          </p:cNvPicPr>
          <p:nvPr>
            <p:ph sz="quarter" idx="15"/>
          </p:nvPr>
        </p:nvPicPr>
        <p:blipFill>
          <a:blip r:embed="rId2" cstate="print"/>
          <a:stretch>
            <a:fillRect/>
          </a:stretch>
        </p:blipFill>
        <p:spPr>
          <a:xfrm>
            <a:off x="349321" y="1633591"/>
            <a:ext cx="7828908" cy="5174170"/>
          </a:xfrm>
          <a:prstGeom prst="rect">
            <a:avLst/>
          </a:prstGeom>
          <a:noFill/>
        </p:spPr>
      </p:pic>
      <p:sp>
        <p:nvSpPr>
          <p:cNvPr id="27" name="Date Placeholder 4">
            <a:extLst>
              <a:ext uri="{FF2B5EF4-FFF2-40B4-BE49-F238E27FC236}">
                <a16:creationId xmlns:a16="http://schemas.microsoft.com/office/drawing/2014/main" id="{2C6B49DB-4C26-9668-E583-F39CC4D24AEB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635000" y="6543488"/>
            <a:ext cx="5003800" cy="264272"/>
          </a:xfrm>
        </p:spPr>
        <p:txBody>
          <a:bodyPr/>
          <a:lstStyle/>
          <a:p>
            <a:endParaRPr lang="nl-NL"/>
          </a:p>
        </p:txBody>
      </p:sp>
      <p:sp>
        <p:nvSpPr>
          <p:cNvPr id="16" name="Footer Placeholder 5">
            <a:extLst>
              <a:ext uri="{FF2B5EF4-FFF2-40B4-BE49-F238E27FC236}">
                <a16:creationId xmlns:a16="http://schemas.microsoft.com/office/drawing/2014/main" id="{BF64D8DE-B815-AE2D-F41C-5B3DB14188F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635000" y="6221413"/>
            <a:ext cx="5003800" cy="322075"/>
          </a:xfr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5262126-FE00-8E0E-5695-360994298A1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94702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ijdelijke aanduiding voor inhoud 6">
            <a:extLst>
              <a:ext uri="{FF2B5EF4-FFF2-40B4-BE49-F238E27FC236}">
                <a16:creationId xmlns:a16="http://schemas.microsoft.com/office/drawing/2014/main" id="{1C025804-2511-BE5D-B2A5-C06A8FD188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27441" y="238001"/>
            <a:ext cx="9267291" cy="6668795"/>
          </a:xfrm>
          <a:prstGeom prst="rect">
            <a:avLst/>
          </a:prstGeom>
          <a:noFill/>
        </p:spPr>
      </p:pic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0A7D383-2E9D-18DD-68AF-A9AE2C1E5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5</a:t>
            </a:fld>
            <a:endParaRPr lang="nl-NL"/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5876247E-CF5B-52A5-8A3E-D9A7F7B76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11" y="314512"/>
            <a:ext cx="10923588" cy="948047"/>
          </a:xfrm>
        </p:spPr>
        <p:txBody>
          <a:bodyPr/>
          <a:lstStyle/>
          <a:p>
            <a:r>
              <a:rPr lang="en-US" dirty="0"/>
              <a:t>Passenger transport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957221E6-DF81-C743-2705-0DE735F364B5}"/>
              </a:ext>
            </a:extLst>
          </p:cNvPr>
          <p:cNvSpPr txBox="1"/>
          <p:nvPr/>
        </p:nvSpPr>
        <p:spPr>
          <a:xfrm>
            <a:off x="2527441" y="314511"/>
            <a:ext cx="2239768" cy="4458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97734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9E82E61-664C-128E-00E5-DEB7F076D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EAEFCB0-6E1F-42E9-174C-79CEBE0AE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71FC44B-BDC1-0640-2661-3D869BAB4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6</a:t>
            </a:fld>
            <a:endParaRPr lang="nl-NL" dirty="0"/>
          </a:p>
        </p:txBody>
      </p:sp>
      <p:pic>
        <p:nvPicPr>
          <p:cNvPr id="7" name="Tijdelijke aanduiding voor inhoud 6">
            <a:extLst>
              <a:ext uri="{FF2B5EF4-FFF2-40B4-BE49-F238E27FC236}">
                <a16:creationId xmlns:a16="http://schemas.microsoft.com/office/drawing/2014/main" id="{B982C506-7DB5-5BBF-9BB6-F86A983FB9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8110" y="726705"/>
            <a:ext cx="9385800" cy="6131295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526F7BC9-12AB-4124-D47F-A20B1DE30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807" y="160400"/>
            <a:ext cx="10923588" cy="948047"/>
          </a:xfrm>
        </p:spPr>
        <p:txBody>
          <a:bodyPr/>
          <a:lstStyle/>
          <a:p>
            <a:r>
              <a:rPr lang="nl-NL" dirty="0" err="1"/>
              <a:t>Maritime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55824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51C61735-CF01-02E9-BC21-5E46F11B6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710" y="314512"/>
            <a:ext cx="10923588" cy="948047"/>
          </a:xfrm>
        </p:spPr>
        <p:txBody>
          <a:bodyPr/>
          <a:lstStyle/>
          <a:p>
            <a:r>
              <a:rPr lang="nl-NL" dirty="0" err="1"/>
              <a:t>Aviation</a:t>
            </a:r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1C46FDB-2483-2F0A-7A45-6319C696B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62D610F-F593-84C5-5316-761CD2A48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2E58D80-2046-ACA6-5C07-9F35A5DCB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7</a:t>
            </a:fld>
            <a:endParaRPr lang="nl-NL" dirty="0"/>
          </a:p>
        </p:txBody>
      </p:sp>
      <p:pic>
        <p:nvPicPr>
          <p:cNvPr id="7" name="Tijdelijke aanduiding voor inhoud 6">
            <a:extLst>
              <a:ext uri="{FF2B5EF4-FFF2-40B4-BE49-F238E27FC236}">
                <a16:creationId xmlns:a16="http://schemas.microsoft.com/office/drawing/2014/main" id="{7A2EE795-D188-E334-3F75-37DDC63BFF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80104" y="788535"/>
            <a:ext cx="9912586" cy="603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408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EEE83FB0-83B2-E826-56E5-ED7D95CC9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564" y="740093"/>
            <a:ext cx="10923588" cy="948047"/>
          </a:xfrm>
        </p:spPr>
        <p:txBody>
          <a:bodyPr>
            <a:normAutofit fontScale="90000"/>
          </a:bodyPr>
          <a:lstStyle/>
          <a:p>
            <a:r>
              <a:rPr lang="nl-NL" dirty="0" err="1"/>
              <a:t>Potential</a:t>
            </a:r>
            <a:r>
              <a:rPr lang="nl-NL" dirty="0"/>
              <a:t> </a:t>
            </a:r>
            <a:r>
              <a:rPr lang="nl-NL" dirty="0" err="1"/>
              <a:t>demand</a:t>
            </a:r>
            <a:r>
              <a:rPr lang="nl-NL" dirty="0"/>
              <a:t> in 2050 </a:t>
            </a:r>
            <a:r>
              <a:rPr lang="nl-NL" dirty="0">
                <a:solidFill>
                  <a:srgbClr val="FF0000"/>
                </a:solidFill>
              </a:rPr>
              <a:t>-&gt; </a:t>
            </a:r>
            <a:r>
              <a:rPr lang="nl-NL" dirty="0" err="1">
                <a:solidFill>
                  <a:srgbClr val="FF0000"/>
                </a:solidFill>
              </a:rPr>
              <a:t>Civil</a:t>
            </a:r>
            <a:r>
              <a:rPr lang="nl-NL" dirty="0">
                <a:solidFill>
                  <a:srgbClr val="FF0000"/>
                </a:solidFill>
              </a:rPr>
              <a:t> service </a:t>
            </a:r>
            <a:r>
              <a:rPr lang="nl-NL" dirty="0" err="1">
                <a:solidFill>
                  <a:srgbClr val="FF0000"/>
                </a:solidFill>
              </a:rPr>
              <a:t>estimate</a:t>
            </a:r>
            <a:endParaRPr lang="en-US" dirty="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57033A71-A4A9-1807-94B3-C11DB3392351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35000" y="6543488"/>
            <a:ext cx="5003800" cy="264272"/>
          </a:xfrm>
        </p:spPr>
        <p:txBody>
          <a:bodyPr/>
          <a:lstStyle/>
          <a:p>
            <a:endParaRPr lang="nl-NL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7AEC818C-0B47-9E95-2BA1-8350C84E830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35000" y="6221413"/>
            <a:ext cx="5003800" cy="322075"/>
          </a:xfr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9DFD5AC-C036-1D2F-134F-C5576EA49CF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8</a:t>
            </a:fld>
            <a:endParaRPr lang="nl-NL"/>
          </a:p>
        </p:txBody>
      </p:sp>
      <p:graphicFrame>
        <p:nvGraphicFramePr>
          <p:cNvPr id="7" name="Tijdelijke aanduiding voor inhoud 6">
            <a:extLst>
              <a:ext uri="{FF2B5EF4-FFF2-40B4-BE49-F238E27FC236}">
                <a16:creationId xmlns:a16="http://schemas.microsoft.com/office/drawing/2014/main" id="{B453DEF2-4F19-1757-1B96-3184EBEF9EDC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625483089"/>
              </p:ext>
            </p:extLst>
          </p:nvPr>
        </p:nvGraphicFramePr>
        <p:xfrm>
          <a:off x="226031" y="1787703"/>
          <a:ext cx="11825555" cy="502005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102877">
                  <a:extLst>
                    <a:ext uri="{9D8B030D-6E8A-4147-A177-3AD203B41FA5}">
                      <a16:colId xmlns:a16="http://schemas.microsoft.com/office/drawing/2014/main" val="30579421"/>
                    </a:ext>
                  </a:extLst>
                </a:gridCol>
                <a:gridCol w="2424312">
                  <a:extLst>
                    <a:ext uri="{9D8B030D-6E8A-4147-A177-3AD203B41FA5}">
                      <a16:colId xmlns:a16="http://schemas.microsoft.com/office/drawing/2014/main" val="862506616"/>
                    </a:ext>
                  </a:extLst>
                </a:gridCol>
                <a:gridCol w="2507240">
                  <a:extLst>
                    <a:ext uri="{9D8B030D-6E8A-4147-A177-3AD203B41FA5}">
                      <a16:colId xmlns:a16="http://schemas.microsoft.com/office/drawing/2014/main" val="3274894517"/>
                    </a:ext>
                  </a:extLst>
                </a:gridCol>
                <a:gridCol w="1832308">
                  <a:extLst>
                    <a:ext uri="{9D8B030D-6E8A-4147-A177-3AD203B41FA5}">
                      <a16:colId xmlns:a16="http://schemas.microsoft.com/office/drawing/2014/main" val="1829953315"/>
                    </a:ext>
                  </a:extLst>
                </a:gridCol>
                <a:gridCol w="1102290">
                  <a:extLst>
                    <a:ext uri="{9D8B030D-6E8A-4147-A177-3AD203B41FA5}">
                      <a16:colId xmlns:a16="http://schemas.microsoft.com/office/drawing/2014/main" val="3970453205"/>
                    </a:ext>
                  </a:extLst>
                </a:gridCol>
                <a:gridCol w="856528">
                  <a:extLst>
                    <a:ext uri="{9D8B030D-6E8A-4147-A177-3AD203B41FA5}">
                      <a16:colId xmlns:a16="http://schemas.microsoft.com/office/drawing/2014/main" val="3124222803"/>
                    </a:ext>
                  </a:extLst>
                </a:gridCol>
              </a:tblGrid>
              <a:tr h="743600">
                <a:tc>
                  <a:txBody>
                    <a:bodyPr/>
                    <a:lstStyle/>
                    <a:p>
                      <a:pPr marL="45720" algn="l" fontAlgn="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Potential demand energy carriers </a:t>
                      </a:r>
                      <a:r>
                        <a:rPr lang="en-US" sz="1300" b="1" i="0" u="none" strike="noStrike" spc="-1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2050</a:t>
                      </a:r>
                      <a:endParaRPr lang="en-US" sz="3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marL="4572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i="0" u="none" strike="noStrike" spc="-2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(PJ)</a:t>
                      </a:r>
                      <a:endParaRPr lang="en-US" sz="3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75" marR="16775" marT="16775" marB="0">
                    <a:lnL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FFD"/>
                    </a:solidFill>
                  </a:tcPr>
                </a:tc>
                <a:tc>
                  <a:txBody>
                    <a:bodyPr/>
                    <a:lstStyle/>
                    <a:p>
                      <a:pPr marL="45720" marR="73152" algn="l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i="0" u="none" strike="noStrike" spc="-1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Renewable electricity</a:t>
                      </a:r>
                      <a:endParaRPr lang="en-US" sz="3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75" marR="16775" marT="16775" marB="0">
                    <a:lnL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FFD"/>
                    </a:solidFill>
                  </a:tcPr>
                </a:tc>
                <a:tc>
                  <a:txBody>
                    <a:bodyPr/>
                    <a:lstStyle/>
                    <a:p>
                      <a:pPr marL="82296" marR="146304" algn="l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i="0" u="none" strike="noStrike" spc="-1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Renewable hydrogen</a:t>
                      </a:r>
                      <a:endParaRPr lang="en-US" sz="3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75" marR="16775" marT="16775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FFD"/>
                    </a:solidFill>
                  </a:tcPr>
                </a:tc>
                <a:tc>
                  <a:txBody>
                    <a:bodyPr/>
                    <a:lstStyle/>
                    <a:p>
                      <a:pPr marL="155448" algn="l" fontAlgn="t">
                        <a:lnSpc>
                          <a:spcPts val="8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b="1" i="0" u="none" strike="noStrike" spc="-1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55448" algn="l" fontAlgn="t">
                        <a:lnSpc>
                          <a:spcPts val="8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i="0" u="none" strike="noStrike" spc="-1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Biofuels</a:t>
                      </a:r>
                      <a:endParaRPr lang="en-US" sz="3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75" marR="16775" marT="16775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FFD"/>
                    </a:solidFill>
                  </a:tcPr>
                </a:tc>
                <a:tc>
                  <a:txBody>
                    <a:bodyPr/>
                    <a:lstStyle/>
                    <a:p>
                      <a:pPr marL="82296" algn="l" fontAlgn="t">
                        <a:lnSpc>
                          <a:spcPts val="8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82296" algn="l" fontAlgn="t">
                        <a:lnSpc>
                          <a:spcPts val="8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E-</a:t>
                      </a:r>
                      <a:r>
                        <a:rPr lang="en-US" sz="1300" b="1" i="0" u="none" strike="noStrike" spc="-1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Fuels</a:t>
                      </a:r>
                      <a:endParaRPr lang="en-US" sz="3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75" marR="16775" marT="16775" marB="0">
                    <a:lnL>
                      <a:noFill/>
                    </a:lnL>
                    <a:lnR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FFD"/>
                    </a:solidFill>
                  </a:tcPr>
                </a:tc>
                <a:tc>
                  <a:txBody>
                    <a:bodyPr/>
                    <a:lstStyle/>
                    <a:p>
                      <a:pPr marR="91440" algn="r" fontAlgn="t">
                        <a:lnSpc>
                          <a:spcPts val="8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b="1" i="0" u="none" strike="noStrike" spc="-1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91440" algn="r" fontAlgn="t">
                        <a:lnSpc>
                          <a:spcPts val="8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i="0" u="none" strike="noStrike" spc="-1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en-US" sz="3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75" marR="16775" marT="16775" marB="0">
                    <a:lnL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F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6936958"/>
                  </a:ext>
                </a:extLst>
              </a:tr>
              <a:tr h="629734">
                <a:tc>
                  <a:txBody>
                    <a:bodyPr/>
                    <a:lstStyle/>
                    <a:p>
                      <a:pPr marL="43815">
                        <a:spcBef>
                          <a:spcPts val="245"/>
                        </a:spcBef>
                        <a:spcAft>
                          <a:spcPts val="0"/>
                        </a:spcAft>
                      </a:pPr>
                      <a:r>
                        <a:rPr lang="en-US" sz="1300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Passenger transport</a:t>
                      </a:r>
                      <a:endParaRPr lang="nl-NL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marL="310896" algn="l" fontAlgn="t"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u="none" strike="noStrike" spc="-2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99</a:t>
                      </a:r>
                      <a:endParaRPr lang="en-US" sz="3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1036" marR="161036" marT="80518" marB="80518">
                    <a:lnL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146304" algn="ctr" fontAlgn="t"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u="none" strike="noStrike" spc="-2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</a:t>
                      </a:r>
                      <a:endParaRPr lang="en-US" sz="3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75" marR="16775" marT="16775" marB="0">
                    <a:lnL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9401358"/>
                  </a:ext>
                </a:extLst>
              </a:tr>
              <a:tr h="436656">
                <a:tc>
                  <a:txBody>
                    <a:bodyPr/>
                    <a:lstStyle/>
                    <a:p>
                      <a:pPr marL="43815">
                        <a:lnSpc>
                          <a:spcPts val="825"/>
                        </a:lnSpc>
                      </a:pPr>
                      <a:endParaRPr lang="nl-NL" sz="13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43815">
                        <a:lnSpc>
                          <a:spcPts val="825"/>
                        </a:lnSpc>
                      </a:pPr>
                      <a:r>
                        <a:rPr lang="nl-NL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Rail </a:t>
                      </a:r>
                      <a:r>
                        <a:rPr lang="nl-NL" sz="13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and</a:t>
                      </a:r>
                      <a:r>
                        <a:rPr lang="nl-NL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public transport</a:t>
                      </a:r>
                      <a:endParaRPr lang="nl-NL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E7FD"/>
                    </a:solidFill>
                  </a:tcPr>
                </a:tc>
                <a:tc>
                  <a:txBody>
                    <a:bodyPr/>
                    <a:lstStyle/>
                    <a:p>
                      <a:pPr marR="274320" algn="ctr" fontAlgn="t">
                        <a:spcBef>
                          <a:spcPts val="22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u="none" strike="noStrike" spc="-25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75" marR="16775" marT="16775" marB="0">
                    <a:lnL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E7FD"/>
                    </a:solidFill>
                  </a:tcPr>
                </a:tc>
                <a:tc>
                  <a:txBody>
                    <a:bodyPr/>
                    <a:lstStyle/>
                    <a:p>
                      <a:pPr marR="292608" algn="ctr" fontAlgn="t">
                        <a:spcBef>
                          <a:spcPts val="22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75" marR="16775" marT="1677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E7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75" marR="16775" marT="1677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E7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75" marR="16775" marT="16775" marB="0">
                    <a:lnL>
                      <a:noFill/>
                    </a:lnL>
                    <a:lnR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E7FD"/>
                    </a:solidFill>
                  </a:tcPr>
                </a:tc>
                <a:tc>
                  <a:txBody>
                    <a:bodyPr/>
                    <a:lstStyle/>
                    <a:p>
                      <a:pPr marR="155448" algn="ctr" fontAlgn="t">
                        <a:spcBef>
                          <a:spcPts val="21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u="none" strike="noStrike" spc="-25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75" marR="16775" marT="16775" marB="0">
                    <a:lnL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E7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535240"/>
                  </a:ext>
                </a:extLst>
              </a:tr>
              <a:tr h="436656">
                <a:tc>
                  <a:txBody>
                    <a:bodyPr/>
                    <a:lstStyle/>
                    <a:p>
                      <a:pPr marL="43815">
                        <a:spcBef>
                          <a:spcPts val="230"/>
                        </a:spcBef>
                        <a:spcAft>
                          <a:spcPts val="0"/>
                        </a:spcAft>
                      </a:pPr>
                      <a:r>
                        <a:rPr lang="en-US" sz="1300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Light goods transport</a:t>
                      </a:r>
                      <a:endParaRPr lang="nl-NL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283464" algn="ctr" fontAlgn="t">
                        <a:spcBef>
                          <a:spcPts val="21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u="none" strike="noStrike" spc="-25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75" marR="16775" marT="16775" marB="0">
                    <a:lnL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75" marR="16775" marT="1677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46304" algn="ctr" fontAlgn="t">
                        <a:spcBef>
                          <a:spcPts val="21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75" marR="16775" marT="1677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75" marR="16775" marT="16775" marB="0">
                    <a:lnL>
                      <a:noFill/>
                    </a:lnL>
                    <a:lnR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146304" algn="ctr" fontAlgn="t">
                        <a:spcBef>
                          <a:spcPts val="21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u="none" strike="noStrike" spc="-25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75" marR="16775" marT="16775" marB="0">
                    <a:lnL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0176424"/>
                  </a:ext>
                </a:extLst>
              </a:tr>
              <a:tr h="436656">
                <a:tc>
                  <a:txBody>
                    <a:bodyPr/>
                    <a:lstStyle/>
                    <a:p>
                      <a:pPr marL="43815">
                        <a:spcBef>
                          <a:spcPts val="230"/>
                        </a:spcBef>
                        <a:spcAft>
                          <a:spcPts val="0"/>
                        </a:spcAft>
                      </a:pPr>
                      <a:r>
                        <a:rPr lang="en-US" sz="1300" spc="-2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Heavy road traffic </a:t>
                      </a:r>
                      <a:endParaRPr lang="nl-NL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E7FD"/>
                    </a:solidFill>
                  </a:tcPr>
                </a:tc>
                <a:tc>
                  <a:txBody>
                    <a:bodyPr/>
                    <a:lstStyle/>
                    <a:p>
                      <a:pPr marR="274320" algn="ctr" fontAlgn="t">
                        <a:spcBef>
                          <a:spcPts val="22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u="none" strike="noStrike" spc="-25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</a:t>
                      </a: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75" marR="16775" marT="16775" marB="0">
                    <a:lnL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E7FD"/>
                    </a:solidFill>
                  </a:tcPr>
                </a:tc>
                <a:tc>
                  <a:txBody>
                    <a:bodyPr/>
                    <a:lstStyle/>
                    <a:p>
                      <a:pPr marR="292608" algn="ctr" fontAlgn="t">
                        <a:spcBef>
                          <a:spcPts val="21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u="none" strike="noStrike" spc="-25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75" marR="16775" marT="1677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E7FD"/>
                    </a:solidFill>
                  </a:tcPr>
                </a:tc>
                <a:tc>
                  <a:txBody>
                    <a:bodyPr/>
                    <a:lstStyle/>
                    <a:p>
                      <a:pPr marL="429768" marR="283464" algn="ctr" fontAlgn="t">
                        <a:spcBef>
                          <a:spcPts val="21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u="none" strike="noStrike" spc="-25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75" marR="16775" marT="1677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E7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75" marR="16775" marT="16775" marB="0">
                    <a:lnL>
                      <a:noFill/>
                    </a:lnL>
                    <a:lnR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E7FD"/>
                    </a:solidFill>
                  </a:tcPr>
                </a:tc>
                <a:tc>
                  <a:txBody>
                    <a:bodyPr/>
                    <a:lstStyle/>
                    <a:p>
                      <a:pPr marR="146304" algn="ctr" fontAlgn="t">
                        <a:spcBef>
                          <a:spcPts val="21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u="none" strike="noStrike" spc="-25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</a:t>
                      </a: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75" marR="16775" marT="16775" marB="0">
                    <a:lnL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E7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303432"/>
                  </a:ext>
                </a:extLst>
              </a:tr>
              <a:tr h="629734">
                <a:tc>
                  <a:txBody>
                    <a:bodyPr/>
                    <a:lstStyle/>
                    <a:p>
                      <a:pPr marL="43815">
                        <a:spcBef>
                          <a:spcPts val="23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Mobile machinery</a:t>
                      </a:r>
                      <a:endParaRPr lang="nl-NL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marL="320040" algn="l" fontAlgn="t">
                        <a:spcBef>
                          <a:spcPts val="21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u="none" strike="noStrike" spc="-2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19</a:t>
                      </a:r>
                      <a:endParaRPr lang="en-US" sz="3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1036" marR="161036" marT="80518" marB="80518">
                    <a:lnL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155448" algn="ctr" fontAlgn="t">
                        <a:spcBef>
                          <a:spcPts val="21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u="none" strike="noStrike" spc="-2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  <a:endParaRPr lang="en-US" sz="3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75" marR="16775" marT="16775" marB="0">
                    <a:lnL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642612"/>
                  </a:ext>
                </a:extLst>
              </a:tr>
              <a:tr h="416853">
                <a:tc>
                  <a:txBody>
                    <a:bodyPr/>
                    <a:lstStyle/>
                    <a:p>
                      <a:pPr marL="43815">
                        <a:spcBef>
                          <a:spcPts val="230"/>
                        </a:spcBef>
                        <a:spcAft>
                          <a:spcPts val="0"/>
                        </a:spcAft>
                      </a:pPr>
                      <a:r>
                        <a:rPr lang="en-US" sz="1300" spc="-1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Inland shipping</a:t>
                      </a:r>
                      <a:endParaRPr lang="nl-NL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E7FD"/>
                    </a:solidFill>
                  </a:tcPr>
                </a:tc>
                <a:tc>
                  <a:txBody>
                    <a:bodyPr/>
                    <a:lstStyle/>
                    <a:p>
                      <a:pPr marR="292608" algn="ctr" fontAlgn="t">
                        <a:spcBef>
                          <a:spcPts val="21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3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75" marR="16775" marT="16775" marB="0">
                    <a:lnL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E7FD"/>
                    </a:solidFill>
                  </a:tcPr>
                </a:tc>
                <a:tc>
                  <a:txBody>
                    <a:bodyPr/>
                    <a:lstStyle/>
                    <a:p>
                      <a:pPr marR="283464" algn="ctr" fontAlgn="t">
                        <a:spcBef>
                          <a:spcPts val="21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u="none" strike="noStrike" spc="-25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75" marR="16775" marT="1677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E7FD"/>
                    </a:solidFill>
                  </a:tcPr>
                </a:tc>
                <a:tc>
                  <a:txBody>
                    <a:bodyPr/>
                    <a:lstStyle/>
                    <a:p>
                      <a:pPr marL="429768" marR="283464" algn="ctr" fontAlgn="t">
                        <a:spcBef>
                          <a:spcPts val="21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u="none" strike="noStrike" spc="-25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75" marR="16775" marT="1677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E7FD"/>
                    </a:solidFill>
                  </a:tcPr>
                </a:tc>
                <a:tc>
                  <a:txBody>
                    <a:bodyPr/>
                    <a:lstStyle/>
                    <a:p>
                      <a:pPr marL="210312" marR="164592" algn="ctr" fontAlgn="t">
                        <a:spcBef>
                          <a:spcPts val="21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u="none" strike="noStrike" spc="-25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75" marR="16775" marT="16775" marB="0">
                    <a:lnL>
                      <a:noFill/>
                    </a:lnL>
                    <a:lnR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E7FD"/>
                    </a:solidFill>
                  </a:tcPr>
                </a:tc>
                <a:tc>
                  <a:txBody>
                    <a:bodyPr/>
                    <a:lstStyle/>
                    <a:p>
                      <a:pPr marR="155448" algn="ctr" fontAlgn="t">
                        <a:spcBef>
                          <a:spcPts val="21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u="none" strike="noStrike" spc="-25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</a:t>
                      </a: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75" marR="16775" marT="16775" marB="0">
                    <a:lnL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E7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543668"/>
                  </a:ext>
                </a:extLst>
              </a:tr>
              <a:tr h="436656">
                <a:tc>
                  <a:txBody>
                    <a:bodyPr/>
                    <a:lstStyle/>
                    <a:p>
                      <a:pPr marL="43815">
                        <a:spcBef>
                          <a:spcPts val="230"/>
                        </a:spcBef>
                        <a:spcAft>
                          <a:spcPts val="0"/>
                        </a:spcAft>
                      </a:pPr>
                      <a:r>
                        <a:rPr lang="en-US" sz="1300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Maritime</a:t>
                      </a:r>
                      <a:endParaRPr lang="nl-NL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283464" algn="ctr" fontAlgn="t">
                        <a:spcBef>
                          <a:spcPts val="21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u="none" strike="noStrike" spc="-25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75" marR="16775" marT="16775" marB="0">
                    <a:lnL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75" marR="16775" marT="1677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29768" marR="283464" algn="ctr" fontAlgn="t">
                        <a:spcBef>
                          <a:spcPts val="21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u="none" strike="noStrike" spc="-2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307</a:t>
                      </a:r>
                      <a:endParaRPr lang="en-US" sz="3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75" marR="16775" marT="1677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01168" algn="ctr" fontAlgn="t">
                        <a:spcBef>
                          <a:spcPts val="21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u="none" strike="noStrike" spc="-2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156</a:t>
                      </a:r>
                      <a:endParaRPr lang="en-US" sz="3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75" marR="16775" marT="16775" marB="0">
                    <a:lnL>
                      <a:noFill/>
                    </a:lnL>
                    <a:lnR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118872" algn="ctr" fontAlgn="t">
                        <a:spcBef>
                          <a:spcPts val="21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u="none" strike="noStrike" spc="-25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480</a:t>
                      </a: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75" marR="16775" marT="16775" marB="0">
                    <a:lnL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8176266"/>
                  </a:ext>
                </a:extLst>
              </a:tr>
              <a:tr h="436656">
                <a:tc>
                  <a:txBody>
                    <a:bodyPr/>
                    <a:lstStyle/>
                    <a:p>
                      <a:pPr marL="43815">
                        <a:spcBef>
                          <a:spcPts val="230"/>
                        </a:spcBef>
                        <a:spcAft>
                          <a:spcPts val="0"/>
                        </a:spcAft>
                      </a:pPr>
                      <a:r>
                        <a:rPr lang="en-US" sz="1300" spc="-1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Aviation</a:t>
                      </a:r>
                      <a:endParaRPr lang="nl-NL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E7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75" marR="16775" marT="16775" marB="0">
                    <a:lnL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E7FD"/>
                    </a:solidFill>
                  </a:tcPr>
                </a:tc>
                <a:tc>
                  <a:txBody>
                    <a:bodyPr/>
                    <a:lstStyle/>
                    <a:p>
                      <a:pPr marR="274320" algn="ctr" fontAlgn="t">
                        <a:spcBef>
                          <a:spcPts val="21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u="none" strike="noStrike" spc="-25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75" marR="16775" marT="1677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E7FD"/>
                    </a:solidFill>
                  </a:tcPr>
                </a:tc>
                <a:tc>
                  <a:txBody>
                    <a:bodyPr/>
                    <a:lstStyle/>
                    <a:p>
                      <a:pPr marL="429768" marR="283464" algn="ctr" fontAlgn="t">
                        <a:spcBef>
                          <a:spcPts val="21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u="none" strike="noStrike" spc="-25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126</a:t>
                      </a: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75" marR="16775" marT="1677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E7FD"/>
                    </a:solidFill>
                  </a:tcPr>
                </a:tc>
                <a:tc>
                  <a:txBody>
                    <a:bodyPr/>
                    <a:lstStyle/>
                    <a:p>
                      <a:pPr marL="210312" marR="164592" algn="ctr" fontAlgn="t">
                        <a:spcBef>
                          <a:spcPts val="21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u="none" strike="noStrike" spc="-25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49</a:t>
                      </a:r>
                      <a:endParaRPr lang="en-US" sz="3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75" marR="16775" marT="16775" marB="0">
                    <a:lnL>
                      <a:noFill/>
                    </a:lnL>
                    <a:lnR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E7FD"/>
                    </a:solidFill>
                  </a:tcPr>
                </a:tc>
                <a:tc>
                  <a:txBody>
                    <a:bodyPr/>
                    <a:lstStyle/>
                    <a:p>
                      <a:pPr marR="118872" algn="ctr" fontAlgn="t">
                        <a:spcBef>
                          <a:spcPts val="210"/>
                        </a:spcBef>
                        <a:spcAft>
                          <a:spcPts val="0"/>
                        </a:spcAft>
                      </a:pPr>
                      <a:r>
                        <a:rPr lang="en-US" sz="1300" b="0" i="0" u="none" strike="noStrike" spc="-25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205</a:t>
                      </a: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75" marR="16775" marT="16775" marB="0">
                    <a:lnL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E7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7471907"/>
                  </a:ext>
                </a:extLst>
              </a:tr>
              <a:tr h="416853">
                <a:tc>
                  <a:txBody>
                    <a:bodyPr/>
                    <a:lstStyle/>
                    <a:p>
                      <a:pPr marL="43815">
                        <a:spcBef>
                          <a:spcPts val="230"/>
                        </a:spcBef>
                        <a:spcAft>
                          <a:spcPts val="0"/>
                        </a:spcAft>
                      </a:pPr>
                      <a:r>
                        <a:rPr lang="en-US" sz="1300" b="1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endParaRPr lang="nl-NL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6032" algn="ctr" fontAlgn="t"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en-US" sz="1300" b="1" i="0" u="none" strike="noStrike" spc="-25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219</a:t>
                      </a: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75" marR="16775" marT="16775" marB="0">
                    <a:lnL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74320" algn="ctr" fontAlgn="t"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en-US" sz="1300" b="1" i="0" u="none" strike="noStrike" spc="-25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</a:t>
                      </a: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75" marR="16775" marT="16775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29768" marR="283464" algn="ctr" fontAlgn="t"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en-US" sz="1300" b="1" i="0" u="none" strike="noStrike" spc="-2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462</a:t>
                      </a:r>
                      <a:endParaRPr lang="en-US" sz="3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75" marR="16775" marT="16775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1168" algn="ctr" fontAlgn="t"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en-US" sz="1300" b="1" i="0" u="none" strike="noStrike" spc="-25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215</a:t>
                      </a: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75" marR="16775" marT="16775" marB="0">
                    <a:lnL>
                      <a:noFill/>
                    </a:lnL>
                    <a:lnR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8872" algn="ctr" fontAlgn="t"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en-US" sz="1300" b="1" i="0" u="none" strike="noStrike" spc="-2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950</a:t>
                      </a:r>
                      <a:endParaRPr lang="en-US" sz="3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75" marR="16775" marT="16775" marB="0">
                    <a:lnL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BB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6570407"/>
                  </a:ext>
                </a:extLst>
              </a:tr>
            </a:tbl>
          </a:graphicData>
        </a:graphic>
      </p:graphicFrame>
      <p:sp>
        <p:nvSpPr>
          <p:cNvPr id="2" name="Rechthoek 1">
            <a:extLst>
              <a:ext uri="{FF2B5EF4-FFF2-40B4-BE49-F238E27FC236}">
                <a16:creationId xmlns:a16="http://schemas.microsoft.com/office/drawing/2014/main" id="{16AB3D4C-272D-4564-3DD9-4E83938CE096}"/>
              </a:ext>
            </a:extLst>
          </p:cNvPr>
          <p:cNvSpPr/>
          <p:nvPr/>
        </p:nvSpPr>
        <p:spPr>
          <a:xfrm>
            <a:off x="9055893" y="5553066"/>
            <a:ext cx="1864659" cy="61856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2796F374-4AA7-122D-D4EF-6F1F2A04F6D7}"/>
              </a:ext>
            </a:extLst>
          </p:cNvPr>
          <p:cNvSpPr/>
          <p:nvPr/>
        </p:nvSpPr>
        <p:spPr>
          <a:xfrm>
            <a:off x="140414" y="5553065"/>
            <a:ext cx="1864659" cy="61856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62687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97ECC5-F0DF-24E2-0CA5-B2F66D9E0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5520" y="1100979"/>
            <a:ext cx="9050238" cy="864094"/>
          </a:xfrm>
        </p:spPr>
        <p:txBody>
          <a:bodyPr/>
          <a:lstStyle/>
          <a:p>
            <a:r>
              <a:rPr lang="en-US" dirty="0"/>
              <a:t>Maritime: ways to reduce GHG emissions</a:t>
            </a:r>
            <a:endParaRPr lang="nl-NL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404ADAB6-3B86-FFE3-5E63-66B5B78668DE}"/>
              </a:ext>
            </a:extLst>
          </p:cNvPr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268" y="1725119"/>
            <a:ext cx="7682085" cy="3217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06970843-D009-73E3-318F-5B428248D39D}"/>
              </a:ext>
            </a:extLst>
          </p:cNvPr>
          <p:cNvSpPr txBox="1"/>
          <p:nvPr/>
        </p:nvSpPr>
        <p:spPr>
          <a:xfrm>
            <a:off x="1487488" y="5080692"/>
            <a:ext cx="92170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Arial" charset="0"/>
                <a:cs typeface="Arial" charset="0"/>
              </a:rPr>
              <a:t>Technical and operational measures can significantly reduce GHG emissions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Arial" charset="0"/>
                <a:cs typeface="Arial" charset="0"/>
              </a:rPr>
              <a:t>Few advanced energy-saving techniques on board, but e.g. with wind energy (sailing) 3-15% of the propulsion energy can be saved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  <a:latin typeface="Arial" charset="0"/>
                <a:cs typeface="Arial" charset="0"/>
              </a:rPr>
              <a:t>Climate-neutral shipping by 2050 requires a fuel transition!</a:t>
            </a:r>
            <a:endParaRPr lang="nl-NL" b="1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E38DF4DD-1E6D-AE05-3CBF-4DF1026E1B8E}"/>
              </a:ext>
            </a:extLst>
          </p:cNvPr>
          <p:cNvSpPr txBox="1"/>
          <p:nvPr/>
        </p:nvSpPr>
        <p:spPr>
          <a:xfrm>
            <a:off x="9480377" y="3925960"/>
            <a:ext cx="13453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NL" sz="1400" i="1" dirty="0">
                <a:solidFill>
                  <a:prstClr val="black"/>
                </a:solidFill>
                <a:latin typeface="Arial" charset="0"/>
                <a:cs typeface="Arial" charset="0"/>
              </a:rPr>
              <a:t>Source: DNV </a:t>
            </a:r>
            <a:r>
              <a:rPr lang="nl-NL" sz="1400" i="1" dirty="0" err="1">
                <a:solidFill>
                  <a:prstClr val="black"/>
                </a:solidFill>
                <a:latin typeface="Arial" charset="0"/>
                <a:cs typeface="Arial" charset="0"/>
              </a:rPr>
              <a:t>Maritime</a:t>
            </a:r>
            <a:r>
              <a:rPr lang="nl-NL" sz="1400" i="1" dirty="0">
                <a:solidFill>
                  <a:prstClr val="black"/>
                </a:solidFill>
                <a:latin typeface="Arial" charset="0"/>
                <a:cs typeface="Arial" charset="0"/>
              </a:rPr>
              <a:t> Forecast </a:t>
            </a:r>
            <a:r>
              <a:rPr lang="nl-NL" sz="1400" i="1" dirty="0" err="1">
                <a:solidFill>
                  <a:prstClr val="black"/>
                </a:solidFill>
                <a:latin typeface="Arial" charset="0"/>
                <a:cs typeface="Arial" charset="0"/>
              </a:rPr>
              <a:t>to</a:t>
            </a:r>
            <a:r>
              <a:rPr lang="nl-NL" sz="1400" i="1" dirty="0">
                <a:solidFill>
                  <a:prstClr val="black"/>
                </a:solidFill>
                <a:latin typeface="Arial" charset="0"/>
                <a:cs typeface="Arial" charset="0"/>
              </a:rPr>
              <a:t> 2050 (2022)</a:t>
            </a:r>
          </a:p>
        </p:txBody>
      </p:sp>
      <p:sp>
        <p:nvSpPr>
          <p:cNvPr id="3" name="Ovaal 2">
            <a:extLst>
              <a:ext uri="{FF2B5EF4-FFF2-40B4-BE49-F238E27FC236}">
                <a16:creationId xmlns:a16="http://schemas.microsoft.com/office/drawing/2014/main" id="{C8E0CF7D-8C46-3395-403D-BED27059E196}"/>
              </a:ext>
            </a:extLst>
          </p:cNvPr>
          <p:cNvSpPr/>
          <p:nvPr/>
        </p:nvSpPr>
        <p:spPr>
          <a:xfrm>
            <a:off x="6290074" y="1965074"/>
            <a:ext cx="1368152" cy="3115619"/>
          </a:xfrm>
          <a:prstGeom prst="ellipse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nl-NL">
              <a:solidFill>
                <a:prstClr val="white"/>
              </a:solidFill>
              <a:latin typeface="Verdan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02659032"/>
      </p:ext>
    </p:extLst>
  </p:cSld>
  <p:clrMapOvr>
    <a:masterClrMapping/>
  </p:clrMapOvr>
</p:sld>
</file>

<file path=ppt/theme/theme1.xml><?xml version="1.0" encoding="utf-8"?>
<a:theme xmlns:a="http://schemas.openxmlformats.org/drawingml/2006/main" name="IenW Nederlands 16:9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Presentatie46" id="{D7A288C4-2E63-1F40-8FEE-1BD90C88DEA2}" vid="{DC129FCA-0CF9-BD45-9DB2-8FC41F291E1F}"/>
    </a:ext>
  </a:extLst>
</a:theme>
</file>

<file path=ppt/theme/theme2.xml><?xml version="1.0" encoding="utf-8"?>
<a:theme xmlns:a="http://schemas.openxmlformats.org/drawingml/2006/main" name="IenW Engels 16:9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Presentatie46" id="{D7A288C4-2E63-1F40-8FEE-1BD90C88DEA2}" vid="{DC129FCA-0CF9-BD45-9DB2-8FC41F291E1F}"/>
    </a:ext>
  </a:extLst>
</a:theme>
</file>

<file path=ppt/theme/theme3.xml><?xml version="1.0" encoding="utf-8"?>
<a:theme xmlns:a="http://schemas.openxmlformats.org/drawingml/2006/main" name="RVO_Groen">
  <a:themeElements>
    <a:clrScheme name="RVO_Groen">
      <a:dk1>
        <a:sysClr val="windowText" lastClr="000000"/>
      </a:dk1>
      <a:lt1>
        <a:sysClr val="window" lastClr="FFFFFF"/>
      </a:lt1>
      <a:dk2>
        <a:srgbClr val="007BC7"/>
      </a:dk2>
      <a:lt2>
        <a:srgbClr val="EEECE1"/>
      </a:lt2>
      <a:accent1>
        <a:srgbClr val="39870C"/>
      </a:accent1>
      <a:accent2>
        <a:srgbClr val="8FCAE7"/>
      </a:accent2>
      <a:accent3>
        <a:srgbClr val="007BC7"/>
      </a:accent3>
      <a:accent4>
        <a:srgbClr val="F9E11E"/>
      </a:accent4>
      <a:accent5>
        <a:srgbClr val="E17000"/>
      </a:accent5>
      <a:accent6>
        <a:srgbClr val="D52B1E"/>
      </a:accent6>
      <a:hlink>
        <a:srgbClr val="002060"/>
      </a:hlink>
      <a:folHlink>
        <a:srgbClr val="800080"/>
      </a:folHlink>
    </a:clrScheme>
    <a:fontScheme name="RVO">
      <a:majorFont>
        <a:latin typeface="Verdana"/>
        <a:ea typeface=""/>
        <a:cs typeface="Arial"/>
      </a:majorFont>
      <a:minorFont>
        <a:latin typeface="Verdana"/>
        <a:ea typeface=""/>
        <a:cs typeface="Arial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VO_Groen" id="{8A17C751-49AE-4277-B65D-87F77821F915}" vid="{7DA3989F-421C-4C15-ABA1-55683802090C}"/>
    </a:ext>
  </a:extLst>
</a:theme>
</file>

<file path=ppt/theme/theme4.xml><?xml version="1.0" encoding="utf-8"?>
<a:theme xmlns:a="http://schemas.openxmlformats.org/drawingml/2006/main" name="RVO">
  <a:themeElements>
    <a:clrScheme name="RVO">
      <a:dk1>
        <a:sysClr val="windowText" lastClr="000000"/>
      </a:dk1>
      <a:lt1>
        <a:sysClr val="window" lastClr="FFFFFF"/>
      </a:lt1>
      <a:dk2>
        <a:srgbClr val="007BC7"/>
      </a:dk2>
      <a:lt2>
        <a:srgbClr val="EEECE1"/>
      </a:lt2>
      <a:accent1>
        <a:srgbClr val="007BC7"/>
      </a:accent1>
      <a:accent2>
        <a:srgbClr val="8FCAE7"/>
      </a:accent2>
      <a:accent3>
        <a:srgbClr val="39870C"/>
      </a:accent3>
      <a:accent4>
        <a:srgbClr val="F9E11E"/>
      </a:accent4>
      <a:accent5>
        <a:srgbClr val="E17000"/>
      </a:accent5>
      <a:accent6>
        <a:srgbClr val="D52B1E"/>
      </a:accent6>
      <a:hlink>
        <a:srgbClr val="002060"/>
      </a:hlink>
      <a:folHlink>
        <a:srgbClr val="800080"/>
      </a:folHlink>
    </a:clrScheme>
    <a:fontScheme name="RVO">
      <a:majorFont>
        <a:latin typeface="Verdana"/>
        <a:ea typeface=""/>
        <a:cs typeface="Arial"/>
      </a:majorFont>
      <a:minorFont>
        <a:latin typeface="Verdana"/>
        <a:ea typeface=""/>
        <a:cs typeface="Arial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VO.potx" id="{3D792080-9BF0-4E84-9E30-8E439A1BF80E}" vid="{8BDE3F31-DB42-4E7C-8EC8-23B2D20DC7AA}"/>
    </a:ext>
  </a:extLst>
</a:theme>
</file>

<file path=ppt/theme/theme5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acd88dc2-102c-473d-aa45-6161565a3617}" enabled="1" method="Standard" siteId="{1321633e-f6b9-44e2-a44f-59b9d264ecb7}" contentBits="2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18067 RIJK - Sjabloon 16x9 Hemelblauw</Template>
  <TotalTime>0</TotalTime>
  <Words>732</Words>
  <Application>Microsoft Office PowerPoint</Application>
  <PresentationFormat>Breedbeeld</PresentationFormat>
  <Paragraphs>166</Paragraphs>
  <Slides>16</Slides>
  <Notes>6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9</vt:i4>
      </vt:variant>
      <vt:variant>
        <vt:lpstr>Thema</vt:lpstr>
      </vt:variant>
      <vt:variant>
        <vt:i4>5</vt:i4>
      </vt:variant>
      <vt:variant>
        <vt:lpstr>Diatitels</vt:lpstr>
      </vt:variant>
      <vt:variant>
        <vt:i4>16</vt:i4>
      </vt:variant>
    </vt:vector>
  </HeadingPairs>
  <TitlesOfParts>
    <vt:vector size="30" baseType="lpstr">
      <vt:lpstr>Arial</vt:lpstr>
      <vt:lpstr>Calibri</vt:lpstr>
      <vt:lpstr>Calibri Light</vt:lpstr>
      <vt:lpstr>Roboto</vt:lpstr>
      <vt:lpstr>Segoe UI</vt:lpstr>
      <vt:lpstr>Times New Roman</vt:lpstr>
      <vt:lpstr>Trebuchet MS</vt:lpstr>
      <vt:lpstr>Verdana</vt:lpstr>
      <vt:lpstr>Wingdings</vt:lpstr>
      <vt:lpstr>IenW Nederlands 16:9</vt:lpstr>
      <vt:lpstr>IenW Engels 16:9</vt:lpstr>
      <vt:lpstr>RVO_Groen</vt:lpstr>
      <vt:lpstr>RVO</vt:lpstr>
      <vt:lpstr>Tema di Office</vt:lpstr>
      <vt:lpstr>PowerPoint-presentatie</vt:lpstr>
      <vt:lpstr>The Netherlands</vt:lpstr>
      <vt:lpstr>NPE = National Plan Energy System</vt:lpstr>
      <vt:lpstr>Current energy consumption mobility</vt:lpstr>
      <vt:lpstr>Passenger transport</vt:lpstr>
      <vt:lpstr>Maritime</vt:lpstr>
      <vt:lpstr>Aviation</vt:lpstr>
      <vt:lpstr>Potential demand in 2050 -&gt; Civil service estimate</vt:lpstr>
      <vt:lpstr>Maritime: ways to reduce GHG emissions</vt:lpstr>
      <vt:lpstr>Maritime: why is fuel choice complex? </vt:lpstr>
      <vt:lpstr>Maritime: why fuel transition complex?</vt:lpstr>
      <vt:lpstr>SkyNRG Market outlook EU 2023</vt:lpstr>
      <vt:lpstr>Bottlenecks for stimulating SAF production via alternative techniques</vt:lpstr>
      <vt:lpstr>Possible national stimulation options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2022-10-05T11:24:09Z</dcterms:created>
  <dcterms:modified xsi:type="dcterms:W3CDTF">2023-10-23T14:01:56Z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IenW Nederlands 16\:9:5\IenW Engels 16\:9:5\RVO_Groen:3</vt:lpwstr>
  </property>
  <property fmtid="{D5CDD505-2E9C-101B-9397-08002B2CF9AE}" pid="3" name="ClassificationContentMarkingFooterText">
    <vt:lpwstr>Intern gebruik</vt:lpwstr>
  </property>
</Properties>
</file>