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48" r:id="rId1"/>
  </p:sldMasterIdLst>
  <p:notesMasterIdLst>
    <p:notesMasterId r:id="rId5"/>
  </p:notesMasterIdLst>
  <p:sldIdLst>
    <p:sldId id="256" r:id="rId2"/>
    <p:sldId id="257" r:id="rId3"/>
    <p:sldId id="258" r:id="rId4"/>
  </p:sldIdLst>
  <p:sldSz cx="9144000" cy="6858000" type="screen4x3"/>
  <p:notesSz cx="6858000" cy="9144000"/>
  <p:embeddedFontLst>
    <p:embeddedFont>
      <p:font typeface="Calibri" panose="020F0502020204030204" pitchFamily="34" charset="0"/>
      <p:regular r:id="rId6"/>
      <p:bold r:id="rId7"/>
      <p:italic r:id="rId8"/>
      <p:boldItalic r:id="rId9"/>
    </p:embeddedFont>
    <p:embeddedFont>
      <p:font typeface="Quattrocento Sans" panose="020B0502050000020003" pitchFamily="34" charset="0"/>
      <p:regular r:id="rId10"/>
      <p:bold r:id="rId11"/>
      <p:italic r:id="rId12"/>
      <p:boldItalic r:id="rId13"/>
    </p:embeddedFont>
    <p:embeddedFont>
      <p:font typeface="Trebuchet MS" panose="020B0703020202090204" pitchFamily="34" charset="0"/>
      <p:regular r:id="rId14"/>
      <p:bold r:id="rId15"/>
      <p:italic r:id="rId16"/>
      <p:boldItalic r:id="rId1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8" roundtripDataSignature="AMtx7mgIuCFS7uVIzu/U4JFoFD8SNiIZ4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7"/>
    <p:restoredTop sz="94668"/>
  </p:normalViewPr>
  <p:slideViewPr>
    <p:cSldViewPr snapToGrid="0">
      <p:cViewPr varScale="1">
        <p:scale>
          <a:sx n="119" d="100"/>
          <a:sy n="119" d="100"/>
        </p:scale>
        <p:origin x="1680" y="17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font" Target="fonts/font3.fntdata"/><Relationship Id="rId13" Type="http://schemas.openxmlformats.org/officeDocument/2006/relationships/font" Target="fonts/font8.fntdata"/><Relationship Id="rId18" Type="http://customschemas.google.com/relationships/presentationmetadata" Target="meta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font" Target="fonts/font2.fntdata"/><Relationship Id="rId12" Type="http://schemas.openxmlformats.org/officeDocument/2006/relationships/font" Target="fonts/font7.fntdata"/><Relationship Id="rId17" Type="http://schemas.openxmlformats.org/officeDocument/2006/relationships/font" Target="fonts/font12.fntdata"/><Relationship Id="rId2" Type="http://schemas.openxmlformats.org/officeDocument/2006/relationships/slide" Target="slides/slide1.xml"/><Relationship Id="rId16" Type="http://schemas.openxmlformats.org/officeDocument/2006/relationships/font" Target="fonts/font11.fntdata"/><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font" Target="fonts/font1.fntdata"/><Relationship Id="rId11" Type="http://schemas.openxmlformats.org/officeDocument/2006/relationships/font" Target="fonts/font6.fntdata"/><Relationship Id="rId5" Type="http://schemas.openxmlformats.org/officeDocument/2006/relationships/notesMaster" Target="notesMasters/notesMaster1.xml"/><Relationship Id="rId15" Type="http://schemas.openxmlformats.org/officeDocument/2006/relationships/font" Target="fonts/font10.fntdata"/><Relationship Id="rId10" Type="http://schemas.openxmlformats.org/officeDocument/2006/relationships/font" Target="fonts/font5.fntdata"/><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font" Target="fonts/font4.fntdata"/><Relationship Id="rId14" Type="http://schemas.openxmlformats.org/officeDocument/2006/relationships/font" Target="fonts/font9.fntdata"/><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it-IT"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p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2" name="Google Shape;182;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it-IT"/>
              <a:t>So, I will try to summarize our work on LCA in Task 39 and Task 45. In Task 39 we are conducting an analysis on biofuels in emerging markets. </a:t>
            </a:r>
            <a:endParaRPr/>
          </a:p>
        </p:txBody>
      </p:sp>
      <p:sp>
        <p:nvSpPr>
          <p:cNvPr id="183" name="Google Shape;183;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1</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2" name="Google Shape;192;p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9" name="Google Shape;199;p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ver">
  <p:cSld name="Cover">
    <p:spTree>
      <p:nvGrpSpPr>
        <p:cNvPr id="1" name="Shape 16"/>
        <p:cNvGrpSpPr/>
        <p:nvPr/>
      </p:nvGrpSpPr>
      <p:grpSpPr>
        <a:xfrm>
          <a:off x="0" y="0"/>
          <a:ext cx="0" cy="0"/>
          <a:chOff x="0" y="0"/>
          <a:chExt cx="0" cy="0"/>
        </a:xfrm>
      </p:grpSpPr>
      <p:sp>
        <p:nvSpPr>
          <p:cNvPr id="17" name="Google Shape;17;p5"/>
          <p:cNvSpPr txBox="1">
            <a:spLocks noGrp="1"/>
          </p:cNvSpPr>
          <p:nvPr>
            <p:ph type="dt" idx="10"/>
          </p:nvPr>
        </p:nvSpPr>
        <p:spPr>
          <a:xfrm>
            <a:off x="628650" y="6356353"/>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grpSp>
        <p:nvGrpSpPr>
          <p:cNvPr id="18" name="Google Shape;18;p5"/>
          <p:cNvGrpSpPr/>
          <p:nvPr/>
        </p:nvGrpSpPr>
        <p:grpSpPr>
          <a:xfrm>
            <a:off x="0" y="6164054"/>
            <a:ext cx="9144000" cy="769197"/>
            <a:chOff x="0" y="0"/>
            <a:chExt cx="6858000" cy="576898"/>
          </a:xfrm>
        </p:grpSpPr>
        <p:pic>
          <p:nvPicPr>
            <p:cNvPr id="19" name="Google Shape;19;p5"/>
            <p:cNvPicPr preferRelativeResize="0"/>
            <p:nvPr/>
          </p:nvPicPr>
          <p:blipFill rotWithShape="1">
            <a:blip r:embed="rId2">
              <a:alphaModFix/>
            </a:blip>
            <a:srcRect/>
            <a:stretch/>
          </p:blipFill>
          <p:spPr>
            <a:xfrm>
              <a:off x="0" y="0"/>
              <a:ext cx="3509963" cy="576897"/>
            </a:xfrm>
            <a:prstGeom prst="rect">
              <a:avLst/>
            </a:prstGeom>
            <a:noFill/>
            <a:ln>
              <a:noFill/>
            </a:ln>
          </p:spPr>
        </p:pic>
        <p:sp>
          <p:nvSpPr>
            <p:cNvPr id="20" name="Google Shape;20;p5"/>
            <p:cNvSpPr/>
            <p:nvPr/>
          </p:nvSpPr>
          <p:spPr>
            <a:xfrm>
              <a:off x="3362325" y="0"/>
              <a:ext cx="3495675" cy="576898"/>
            </a:xfrm>
            <a:prstGeom prst="rect">
              <a:avLst/>
            </a:prstGeom>
            <a:solidFill>
              <a:srgbClr val="0044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b="0" i="0" u="none" strike="noStrike" cap="none">
                <a:solidFill>
                  <a:schemeClr val="lt1"/>
                </a:solidFill>
                <a:latin typeface="Quattrocento Sans"/>
                <a:ea typeface="Quattrocento Sans"/>
                <a:cs typeface="Quattrocento Sans"/>
                <a:sym typeface="Quattrocento Sans"/>
              </a:endParaRPr>
            </a:p>
          </p:txBody>
        </p:sp>
      </p:grpSp>
      <p:pic>
        <p:nvPicPr>
          <p:cNvPr id="21" name="Google Shape;21;p5"/>
          <p:cNvPicPr preferRelativeResize="0"/>
          <p:nvPr/>
        </p:nvPicPr>
        <p:blipFill rotWithShape="1">
          <a:blip r:embed="rId3">
            <a:alphaModFix/>
          </a:blip>
          <a:srcRect l="14917" t="7056" r="15192" b="13643"/>
          <a:stretch/>
        </p:blipFill>
        <p:spPr>
          <a:xfrm>
            <a:off x="231730" y="276432"/>
            <a:ext cx="1679133" cy="1393748"/>
          </a:xfrm>
          <a:prstGeom prst="rect">
            <a:avLst/>
          </a:prstGeom>
          <a:noFill/>
          <a:ln>
            <a:noFill/>
          </a:ln>
        </p:spPr>
      </p:pic>
      <p:sp>
        <p:nvSpPr>
          <p:cNvPr id="22" name="Google Shape;22;p5"/>
          <p:cNvSpPr txBox="1">
            <a:spLocks noGrp="1"/>
          </p:cNvSpPr>
          <p:nvPr>
            <p:ph type="body" idx="1"/>
          </p:nvPr>
        </p:nvSpPr>
        <p:spPr>
          <a:xfrm>
            <a:off x="3902926" y="2260593"/>
            <a:ext cx="5073650" cy="81070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0A4F9D"/>
              </a:buClr>
              <a:buSzPts val="2100"/>
              <a:buNone/>
              <a:defRPr sz="2100" b="1">
                <a:solidFill>
                  <a:srgbClr val="0A4F9D"/>
                </a:solidFill>
              </a:defRPr>
            </a:lvl1pPr>
            <a:lvl2pPr marL="914400" lvl="1" indent="-342900" algn="l">
              <a:lnSpc>
                <a:spcPct val="90000"/>
              </a:lnSpc>
              <a:spcBef>
                <a:spcPts val="500"/>
              </a:spcBef>
              <a:spcAft>
                <a:spcPts val="0"/>
              </a:spcAft>
              <a:buClr>
                <a:srgbClr val="084F9D"/>
              </a:buClr>
              <a:buSzPts val="1800"/>
              <a:buChar char="•"/>
              <a:defRPr/>
            </a:lvl2pPr>
            <a:lvl3pPr marL="1371600" lvl="2" indent="-342900" algn="l">
              <a:lnSpc>
                <a:spcPct val="90000"/>
              </a:lnSpc>
              <a:spcBef>
                <a:spcPts val="500"/>
              </a:spcBef>
              <a:spcAft>
                <a:spcPts val="0"/>
              </a:spcAft>
              <a:buClr>
                <a:srgbClr val="084F9D"/>
              </a:buClr>
              <a:buSzPts val="1800"/>
              <a:buChar char="•"/>
              <a:defRPr/>
            </a:lvl3pPr>
            <a:lvl4pPr marL="1828800" lvl="3" indent="-342900" algn="l">
              <a:lnSpc>
                <a:spcPct val="90000"/>
              </a:lnSpc>
              <a:spcBef>
                <a:spcPts val="500"/>
              </a:spcBef>
              <a:spcAft>
                <a:spcPts val="0"/>
              </a:spcAft>
              <a:buClr>
                <a:srgbClr val="084F9D"/>
              </a:buClr>
              <a:buSzPts val="1800"/>
              <a:buChar char="•"/>
              <a:defRPr/>
            </a:lvl4pPr>
            <a:lvl5pPr marL="2286000" lvl="4" indent="-342900" algn="l">
              <a:lnSpc>
                <a:spcPct val="90000"/>
              </a:lnSpc>
              <a:spcBef>
                <a:spcPts val="500"/>
              </a:spcBef>
              <a:spcAft>
                <a:spcPts val="0"/>
              </a:spcAft>
              <a:buClr>
                <a:srgbClr val="084F9D"/>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 name="Google Shape;23;p5"/>
          <p:cNvSpPr txBox="1">
            <a:spLocks noGrp="1"/>
          </p:cNvSpPr>
          <p:nvPr>
            <p:ph type="body" idx="2"/>
          </p:nvPr>
        </p:nvSpPr>
        <p:spPr>
          <a:xfrm>
            <a:off x="3902926" y="3155038"/>
            <a:ext cx="5073650" cy="63332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0A4F9D"/>
              </a:buClr>
              <a:buSzPts val="1500"/>
              <a:buNone/>
              <a:defRPr sz="1500">
                <a:solidFill>
                  <a:srgbClr val="0A4F9D"/>
                </a:solidFill>
              </a:defRPr>
            </a:lvl1pPr>
            <a:lvl2pPr marL="914400" lvl="1" indent="-342900" algn="l">
              <a:lnSpc>
                <a:spcPct val="90000"/>
              </a:lnSpc>
              <a:spcBef>
                <a:spcPts val="500"/>
              </a:spcBef>
              <a:spcAft>
                <a:spcPts val="0"/>
              </a:spcAft>
              <a:buClr>
                <a:srgbClr val="084F9D"/>
              </a:buClr>
              <a:buSzPts val="1800"/>
              <a:buChar char="•"/>
              <a:defRPr/>
            </a:lvl2pPr>
            <a:lvl3pPr marL="1371600" lvl="2" indent="-342900" algn="l">
              <a:lnSpc>
                <a:spcPct val="90000"/>
              </a:lnSpc>
              <a:spcBef>
                <a:spcPts val="500"/>
              </a:spcBef>
              <a:spcAft>
                <a:spcPts val="0"/>
              </a:spcAft>
              <a:buClr>
                <a:srgbClr val="084F9D"/>
              </a:buClr>
              <a:buSzPts val="1800"/>
              <a:buChar char="•"/>
              <a:defRPr/>
            </a:lvl3pPr>
            <a:lvl4pPr marL="1828800" lvl="3" indent="-342900" algn="l">
              <a:lnSpc>
                <a:spcPct val="90000"/>
              </a:lnSpc>
              <a:spcBef>
                <a:spcPts val="500"/>
              </a:spcBef>
              <a:spcAft>
                <a:spcPts val="0"/>
              </a:spcAft>
              <a:buClr>
                <a:srgbClr val="084F9D"/>
              </a:buClr>
              <a:buSzPts val="1800"/>
              <a:buChar char="•"/>
              <a:defRPr/>
            </a:lvl4pPr>
            <a:lvl5pPr marL="2286000" lvl="4" indent="-342900" algn="l">
              <a:lnSpc>
                <a:spcPct val="90000"/>
              </a:lnSpc>
              <a:spcBef>
                <a:spcPts val="500"/>
              </a:spcBef>
              <a:spcAft>
                <a:spcPts val="0"/>
              </a:spcAft>
              <a:buClr>
                <a:srgbClr val="084F9D"/>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5"/>
          <p:cNvSpPr txBox="1">
            <a:spLocks noGrp="1"/>
          </p:cNvSpPr>
          <p:nvPr>
            <p:ph type="body" idx="3"/>
          </p:nvPr>
        </p:nvSpPr>
        <p:spPr>
          <a:xfrm>
            <a:off x="3902926" y="3874294"/>
            <a:ext cx="5073650" cy="65682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F7F7F"/>
              </a:buClr>
              <a:buSzPts val="1350"/>
              <a:buNone/>
              <a:defRPr sz="1350">
                <a:solidFill>
                  <a:srgbClr val="7F7F7F"/>
                </a:solidFill>
              </a:defRPr>
            </a:lvl1pPr>
            <a:lvl2pPr marL="914400" lvl="1" indent="-342900" algn="l">
              <a:lnSpc>
                <a:spcPct val="90000"/>
              </a:lnSpc>
              <a:spcBef>
                <a:spcPts val="500"/>
              </a:spcBef>
              <a:spcAft>
                <a:spcPts val="0"/>
              </a:spcAft>
              <a:buClr>
                <a:srgbClr val="084F9D"/>
              </a:buClr>
              <a:buSzPts val="1800"/>
              <a:buChar char="•"/>
              <a:defRPr/>
            </a:lvl2pPr>
            <a:lvl3pPr marL="1371600" lvl="2" indent="-342900" algn="l">
              <a:lnSpc>
                <a:spcPct val="90000"/>
              </a:lnSpc>
              <a:spcBef>
                <a:spcPts val="500"/>
              </a:spcBef>
              <a:spcAft>
                <a:spcPts val="0"/>
              </a:spcAft>
              <a:buClr>
                <a:srgbClr val="084F9D"/>
              </a:buClr>
              <a:buSzPts val="1800"/>
              <a:buChar char="•"/>
              <a:defRPr/>
            </a:lvl3pPr>
            <a:lvl4pPr marL="1828800" lvl="3" indent="-342900" algn="l">
              <a:lnSpc>
                <a:spcPct val="90000"/>
              </a:lnSpc>
              <a:spcBef>
                <a:spcPts val="500"/>
              </a:spcBef>
              <a:spcAft>
                <a:spcPts val="0"/>
              </a:spcAft>
              <a:buClr>
                <a:srgbClr val="084F9D"/>
              </a:buClr>
              <a:buSzPts val="1800"/>
              <a:buChar char="•"/>
              <a:defRPr/>
            </a:lvl4pPr>
            <a:lvl5pPr marL="2286000" lvl="4" indent="-342900" algn="l">
              <a:lnSpc>
                <a:spcPct val="90000"/>
              </a:lnSpc>
              <a:spcBef>
                <a:spcPts val="500"/>
              </a:spcBef>
              <a:spcAft>
                <a:spcPts val="0"/>
              </a:spcAft>
              <a:buClr>
                <a:srgbClr val="084F9D"/>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 name="Google Shape;25;p5"/>
          <p:cNvSpPr txBox="1">
            <a:spLocks noGrp="1"/>
          </p:cNvSpPr>
          <p:nvPr>
            <p:ph type="body" idx="4"/>
          </p:nvPr>
        </p:nvSpPr>
        <p:spPr>
          <a:xfrm>
            <a:off x="3902926" y="4634149"/>
            <a:ext cx="5073650" cy="35748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F7F7F"/>
              </a:buClr>
              <a:buSzPts val="1350"/>
              <a:buNone/>
              <a:defRPr sz="1350">
                <a:solidFill>
                  <a:srgbClr val="7F7F7F"/>
                </a:solidFill>
              </a:defRPr>
            </a:lvl1pPr>
            <a:lvl2pPr marL="914400" lvl="1" indent="-342900" algn="l">
              <a:lnSpc>
                <a:spcPct val="90000"/>
              </a:lnSpc>
              <a:spcBef>
                <a:spcPts val="500"/>
              </a:spcBef>
              <a:spcAft>
                <a:spcPts val="0"/>
              </a:spcAft>
              <a:buClr>
                <a:srgbClr val="084F9D"/>
              </a:buClr>
              <a:buSzPts val="1800"/>
              <a:buChar char="•"/>
              <a:defRPr/>
            </a:lvl2pPr>
            <a:lvl3pPr marL="1371600" lvl="2" indent="-342900" algn="l">
              <a:lnSpc>
                <a:spcPct val="90000"/>
              </a:lnSpc>
              <a:spcBef>
                <a:spcPts val="500"/>
              </a:spcBef>
              <a:spcAft>
                <a:spcPts val="0"/>
              </a:spcAft>
              <a:buClr>
                <a:srgbClr val="084F9D"/>
              </a:buClr>
              <a:buSzPts val="1800"/>
              <a:buChar char="•"/>
              <a:defRPr/>
            </a:lvl3pPr>
            <a:lvl4pPr marL="1828800" lvl="3" indent="-342900" algn="l">
              <a:lnSpc>
                <a:spcPct val="90000"/>
              </a:lnSpc>
              <a:spcBef>
                <a:spcPts val="500"/>
              </a:spcBef>
              <a:spcAft>
                <a:spcPts val="0"/>
              </a:spcAft>
              <a:buClr>
                <a:srgbClr val="084F9D"/>
              </a:buClr>
              <a:buSzPts val="1800"/>
              <a:buChar char="•"/>
              <a:defRPr/>
            </a:lvl4pPr>
            <a:lvl5pPr marL="2286000" lvl="4" indent="-342900" algn="l">
              <a:lnSpc>
                <a:spcPct val="90000"/>
              </a:lnSpc>
              <a:spcBef>
                <a:spcPts val="500"/>
              </a:spcBef>
              <a:spcAft>
                <a:spcPts val="0"/>
              </a:spcAft>
              <a:buClr>
                <a:srgbClr val="084F9D"/>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 name="Google Shape;26;p5"/>
          <p:cNvSpPr>
            <a:spLocks noGrp="1"/>
          </p:cNvSpPr>
          <p:nvPr>
            <p:ph type="pic" idx="5"/>
          </p:nvPr>
        </p:nvSpPr>
        <p:spPr>
          <a:xfrm>
            <a:off x="231730" y="2247673"/>
            <a:ext cx="3519063" cy="2760343"/>
          </a:xfrm>
          <a:prstGeom prst="rect">
            <a:avLst/>
          </a:prstGeom>
          <a:noFill/>
          <a:ln>
            <a:noFill/>
          </a:ln>
        </p:spPr>
      </p:sp>
      <p:sp>
        <p:nvSpPr>
          <p:cNvPr id="27" name="Google Shape;27;p5"/>
          <p:cNvSpPr txBox="1"/>
          <p:nvPr/>
        </p:nvSpPr>
        <p:spPr>
          <a:xfrm>
            <a:off x="231730" y="5729350"/>
            <a:ext cx="8744846"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600" b="0" i="1" u="none" strike="noStrike" cap="none">
                <a:solidFill>
                  <a:schemeClr val="dk1"/>
                </a:solidFill>
                <a:latin typeface="Trebuchet MS"/>
                <a:ea typeface="Trebuchet MS"/>
                <a:cs typeface="Trebuchet MS"/>
                <a:sym typeface="Trebuchet MS"/>
              </a:rPr>
              <a:t>The IEA Bioenergy Technology Collaboration Programme (TCP) is organised under the auspices of the International Energy Agency (IEA) but is functionally and legally autonomous. Views, findings and publications of the IEA Bioenergy TCP do not necessarily represent the views or policies of the IEA Secretariat or its individual member countries.</a:t>
            </a:r>
            <a:endParaRPr sz="600">
              <a:solidFill>
                <a:schemeClr val="dk1"/>
              </a:solidFill>
              <a:latin typeface="Trebuchet MS"/>
              <a:ea typeface="Trebuchet MS"/>
              <a:cs typeface="Trebuchet MS"/>
              <a:sym typeface="Trebuchet MS"/>
            </a:endParaRPr>
          </a:p>
        </p:txBody>
      </p:sp>
      <p:pic>
        <p:nvPicPr>
          <p:cNvPr id="28" name="Google Shape;28;p5"/>
          <p:cNvPicPr preferRelativeResize="0"/>
          <p:nvPr/>
        </p:nvPicPr>
        <p:blipFill rotWithShape="1">
          <a:blip r:embed="rId4">
            <a:alphaModFix/>
          </a:blip>
          <a:srcRect/>
          <a:stretch/>
        </p:blipFill>
        <p:spPr>
          <a:xfrm>
            <a:off x="7433733" y="536575"/>
            <a:ext cx="1523998" cy="835025"/>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onteúdo com Legenda" type="objTx">
  <p:cSld name="OBJECT_WITH_CAPTION_TEXT">
    <p:spTree>
      <p:nvGrpSpPr>
        <p:cNvPr id="1" name="Shape 83"/>
        <p:cNvGrpSpPr/>
        <p:nvPr/>
      </p:nvGrpSpPr>
      <p:grpSpPr>
        <a:xfrm>
          <a:off x="0" y="0"/>
          <a:ext cx="0" cy="0"/>
          <a:chOff x="0" y="0"/>
          <a:chExt cx="0" cy="0"/>
        </a:xfrm>
      </p:grpSpPr>
      <p:sp>
        <p:nvSpPr>
          <p:cNvPr id="84" name="Google Shape;84;p14"/>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084F9D"/>
              </a:buClr>
              <a:buSzPts val="3200"/>
              <a:buFont typeface="Trebuchet MS"/>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5" name="Google Shape;85;p14"/>
          <p:cNvSpPr txBox="1">
            <a:spLocks noGrp="1"/>
          </p:cNvSpPr>
          <p:nvPr>
            <p:ph type="body" idx="1"/>
          </p:nvPr>
        </p:nvSpPr>
        <p:spPr>
          <a:xfrm>
            <a:off x="3887391" y="987426"/>
            <a:ext cx="462915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rgbClr val="084F9D"/>
              </a:buClr>
              <a:buSzPts val="3200"/>
              <a:buChar char="•"/>
              <a:defRPr sz="3200"/>
            </a:lvl1pPr>
            <a:lvl2pPr marL="914400" lvl="1" indent="-406400" algn="l">
              <a:lnSpc>
                <a:spcPct val="90000"/>
              </a:lnSpc>
              <a:spcBef>
                <a:spcPts val="500"/>
              </a:spcBef>
              <a:spcAft>
                <a:spcPts val="0"/>
              </a:spcAft>
              <a:buClr>
                <a:srgbClr val="084F9D"/>
              </a:buClr>
              <a:buSzPts val="2800"/>
              <a:buChar char="•"/>
              <a:defRPr sz="2800"/>
            </a:lvl2pPr>
            <a:lvl3pPr marL="1371600" lvl="2" indent="-381000" algn="l">
              <a:lnSpc>
                <a:spcPct val="90000"/>
              </a:lnSpc>
              <a:spcBef>
                <a:spcPts val="500"/>
              </a:spcBef>
              <a:spcAft>
                <a:spcPts val="0"/>
              </a:spcAft>
              <a:buClr>
                <a:srgbClr val="084F9D"/>
              </a:buClr>
              <a:buSzPts val="2400"/>
              <a:buChar char="•"/>
              <a:defRPr sz="2400"/>
            </a:lvl3pPr>
            <a:lvl4pPr marL="1828800" lvl="3" indent="-355600" algn="l">
              <a:lnSpc>
                <a:spcPct val="90000"/>
              </a:lnSpc>
              <a:spcBef>
                <a:spcPts val="500"/>
              </a:spcBef>
              <a:spcAft>
                <a:spcPts val="0"/>
              </a:spcAft>
              <a:buClr>
                <a:srgbClr val="084F9D"/>
              </a:buClr>
              <a:buSzPts val="2000"/>
              <a:buChar char="•"/>
              <a:defRPr sz="2000"/>
            </a:lvl4pPr>
            <a:lvl5pPr marL="2286000" lvl="4" indent="-355600" algn="l">
              <a:lnSpc>
                <a:spcPct val="90000"/>
              </a:lnSpc>
              <a:spcBef>
                <a:spcPts val="500"/>
              </a:spcBef>
              <a:spcAft>
                <a:spcPts val="0"/>
              </a:spcAft>
              <a:buClr>
                <a:srgbClr val="084F9D"/>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86" name="Google Shape;86;p14"/>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084F9D"/>
              </a:buClr>
              <a:buSzPts val="1600"/>
              <a:buNone/>
              <a:defRPr sz="1600"/>
            </a:lvl1pPr>
            <a:lvl2pPr marL="914400" lvl="1" indent="-228600" algn="l">
              <a:lnSpc>
                <a:spcPct val="90000"/>
              </a:lnSpc>
              <a:spcBef>
                <a:spcPts val="500"/>
              </a:spcBef>
              <a:spcAft>
                <a:spcPts val="0"/>
              </a:spcAft>
              <a:buClr>
                <a:srgbClr val="084F9D"/>
              </a:buClr>
              <a:buSzPts val="1400"/>
              <a:buNone/>
              <a:defRPr sz="1400"/>
            </a:lvl2pPr>
            <a:lvl3pPr marL="1371600" lvl="2" indent="-228600" algn="l">
              <a:lnSpc>
                <a:spcPct val="90000"/>
              </a:lnSpc>
              <a:spcBef>
                <a:spcPts val="500"/>
              </a:spcBef>
              <a:spcAft>
                <a:spcPts val="0"/>
              </a:spcAft>
              <a:buClr>
                <a:srgbClr val="084F9D"/>
              </a:buClr>
              <a:buSzPts val="1200"/>
              <a:buNone/>
              <a:defRPr sz="1200"/>
            </a:lvl3pPr>
            <a:lvl4pPr marL="1828800" lvl="3" indent="-228600" algn="l">
              <a:lnSpc>
                <a:spcPct val="90000"/>
              </a:lnSpc>
              <a:spcBef>
                <a:spcPts val="500"/>
              </a:spcBef>
              <a:spcAft>
                <a:spcPts val="0"/>
              </a:spcAft>
              <a:buClr>
                <a:srgbClr val="084F9D"/>
              </a:buClr>
              <a:buSzPts val="1000"/>
              <a:buNone/>
              <a:defRPr sz="1000"/>
            </a:lvl4pPr>
            <a:lvl5pPr marL="2286000" lvl="4" indent="-228600" algn="l">
              <a:lnSpc>
                <a:spcPct val="90000"/>
              </a:lnSpc>
              <a:spcBef>
                <a:spcPts val="500"/>
              </a:spcBef>
              <a:spcAft>
                <a:spcPts val="0"/>
              </a:spcAft>
              <a:buClr>
                <a:srgbClr val="084F9D"/>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7" name="Google Shape;87;p14"/>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8" name="Google Shape;88;p14"/>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9" name="Google Shape;89;p1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Imagem com Legenda" type="picTx">
  <p:cSld name="PICTURE_WITH_CAPTION_TEXT">
    <p:spTree>
      <p:nvGrpSpPr>
        <p:cNvPr id="1" name="Shape 90"/>
        <p:cNvGrpSpPr/>
        <p:nvPr/>
      </p:nvGrpSpPr>
      <p:grpSpPr>
        <a:xfrm>
          <a:off x="0" y="0"/>
          <a:ext cx="0" cy="0"/>
          <a:chOff x="0" y="0"/>
          <a:chExt cx="0" cy="0"/>
        </a:xfrm>
      </p:grpSpPr>
      <p:sp>
        <p:nvSpPr>
          <p:cNvPr id="91" name="Google Shape;91;p15"/>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084F9D"/>
              </a:buClr>
              <a:buSzPts val="3200"/>
              <a:buFont typeface="Trebuchet MS"/>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2" name="Google Shape;92;p15"/>
          <p:cNvSpPr>
            <a:spLocks noGrp="1"/>
          </p:cNvSpPr>
          <p:nvPr>
            <p:ph type="pic" idx="2"/>
          </p:nvPr>
        </p:nvSpPr>
        <p:spPr>
          <a:xfrm>
            <a:off x="3887391" y="987426"/>
            <a:ext cx="4629150" cy="4873625"/>
          </a:xfrm>
          <a:prstGeom prst="rect">
            <a:avLst/>
          </a:prstGeom>
          <a:noFill/>
          <a:ln>
            <a:noFill/>
          </a:ln>
        </p:spPr>
      </p:sp>
      <p:sp>
        <p:nvSpPr>
          <p:cNvPr id="93" name="Google Shape;93;p15"/>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084F9D"/>
              </a:buClr>
              <a:buSzPts val="1600"/>
              <a:buNone/>
              <a:defRPr sz="1600"/>
            </a:lvl1pPr>
            <a:lvl2pPr marL="914400" lvl="1" indent="-228600" algn="l">
              <a:lnSpc>
                <a:spcPct val="90000"/>
              </a:lnSpc>
              <a:spcBef>
                <a:spcPts val="500"/>
              </a:spcBef>
              <a:spcAft>
                <a:spcPts val="0"/>
              </a:spcAft>
              <a:buClr>
                <a:srgbClr val="084F9D"/>
              </a:buClr>
              <a:buSzPts val="1400"/>
              <a:buNone/>
              <a:defRPr sz="1400"/>
            </a:lvl2pPr>
            <a:lvl3pPr marL="1371600" lvl="2" indent="-228600" algn="l">
              <a:lnSpc>
                <a:spcPct val="90000"/>
              </a:lnSpc>
              <a:spcBef>
                <a:spcPts val="500"/>
              </a:spcBef>
              <a:spcAft>
                <a:spcPts val="0"/>
              </a:spcAft>
              <a:buClr>
                <a:srgbClr val="084F9D"/>
              </a:buClr>
              <a:buSzPts val="1200"/>
              <a:buNone/>
              <a:defRPr sz="1200"/>
            </a:lvl3pPr>
            <a:lvl4pPr marL="1828800" lvl="3" indent="-228600" algn="l">
              <a:lnSpc>
                <a:spcPct val="90000"/>
              </a:lnSpc>
              <a:spcBef>
                <a:spcPts val="500"/>
              </a:spcBef>
              <a:spcAft>
                <a:spcPts val="0"/>
              </a:spcAft>
              <a:buClr>
                <a:srgbClr val="084F9D"/>
              </a:buClr>
              <a:buSzPts val="1000"/>
              <a:buNone/>
              <a:defRPr sz="1000"/>
            </a:lvl4pPr>
            <a:lvl5pPr marL="2286000" lvl="4" indent="-228600" algn="l">
              <a:lnSpc>
                <a:spcPct val="90000"/>
              </a:lnSpc>
              <a:spcBef>
                <a:spcPts val="500"/>
              </a:spcBef>
              <a:spcAft>
                <a:spcPts val="0"/>
              </a:spcAft>
              <a:buClr>
                <a:srgbClr val="084F9D"/>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94" name="Google Shape;94;p1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5" name="Google Shape;95;p1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6" name="Google Shape;96;p1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ítulo e Texto Vertical" type="vertTx">
  <p:cSld name="VERTICAL_TEXT">
    <p:spTree>
      <p:nvGrpSpPr>
        <p:cNvPr id="1" name="Shape 97"/>
        <p:cNvGrpSpPr/>
        <p:nvPr/>
      </p:nvGrpSpPr>
      <p:grpSpPr>
        <a:xfrm>
          <a:off x="0" y="0"/>
          <a:ext cx="0" cy="0"/>
          <a:chOff x="0" y="0"/>
          <a:chExt cx="0" cy="0"/>
        </a:xfrm>
      </p:grpSpPr>
      <p:sp>
        <p:nvSpPr>
          <p:cNvPr id="98" name="Google Shape;98;p16"/>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84F9D"/>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9" name="Google Shape;99;p16"/>
          <p:cNvSpPr txBox="1">
            <a:spLocks noGrp="1"/>
          </p:cNvSpPr>
          <p:nvPr>
            <p:ph type="body" idx="1"/>
          </p:nvPr>
        </p:nvSpPr>
        <p:spPr>
          <a:xfrm rot="5400000">
            <a:off x="2396331" y="57944"/>
            <a:ext cx="4351338"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084F9D"/>
              </a:buClr>
              <a:buSzPts val="1800"/>
              <a:buChar char="•"/>
              <a:defRPr/>
            </a:lvl1pPr>
            <a:lvl2pPr marL="914400" lvl="1" indent="-342900" algn="l">
              <a:lnSpc>
                <a:spcPct val="90000"/>
              </a:lnSpc>
              <a:spcBef>
                <a:spcPts val="500"/>
              </a:spcBef>
              <a:spcAft>
                <a:spcPts val="0"/>
              </a:spcAft>
              <a:buClr>
                <a:srgbClr val="084F9D"/>
              </a:buClr>
              <a:buSzPts val="1800"/>
              <a:buChar char="•"/>
              <a:defRPr/>
            </a:lvl2pPr>
            <a:lvl3pPr marL="1371600" lvl="2" indent="-342900" algn="l">
              <a:lnSpc>
                <a:spcPct val="90000"/>
              </a:lnSpc>
              <a:spcBef>
                <a:spcPts val="500"/>
              </a:spcBef>
              <a:spcAft>
                <a:spcPts val="0"/>
              </a:spcAft>
              <a:buClr>
                <a:srgbClr val="084F9D"/>
              </a:buClr>
              <a:buSzPts val="1800"/>
              <a:buChar char="•"/>
              <a:defRPr/>
            </a:lvl3pPr>
            <a:lvl4pPr marL="1828800" lvl="3" indent="-342900" algn="l">
              <a:lnSpc>
                <a:spcPct val="90000"/>
              </a:lnSpc>
              <a:spcBef>
                <a:spcPts val="500"/>
              </a:spcBef>
              <a:spcAft>
                <a:spcPts val="0"/>
              </a:spcAft>
              <a:buClr>
                <a:srgbClr val="084F9D"/>
              </a:buClr>
              <a:buSzPts val="1800"/>
              <a:buChar char="•"/>
              <a:defRPr/>
            </a:lvl4pPr>
            <a:lvl5pPr marL="2286000" lvl="4" indent="-342900" algn="l">
              <a:lnSpc>
                <a:spcPct val="90000"/>
              </a:lnSpc>
              <a:spcBef>
                <a:spcPts val="500"/>
              </a:spcBef>
              <a:spcAft>
                <a:spcPts val="0"/>
              </a:spcAft>
              <a:buClr>
                <a:srgbClr val="084F9D"/>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0" name="Google Shape;100;p1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1" name="Google Shape;101;p1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2" name="Google Shape;102;p1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exto e Título Vertical" type="vertTitleAndTx">
  <p:cSld name="VERTICAL_TITLE_AND_VERTICAL_TEXT">
    <p:spTree>
      <p:nvGrpSpPr>
        <p:cNvPr id="1" name="Shape 103"/>
        <p:cNvGrpSpPr/>
        <p:nvPr/>
      </p:nvGrpSpPr>
      <p:grpSpPr>
        <a:xfrm>
          <a:off x="0" y="0"/>
          <a:ext cx="0" cy="0"/>
          <a:chOff x="0" y="0"/>
          <a:chExt cx="0" cy="0"/>
        </a:xfrm>
      </p:grpSpPr>
      <p:sp>
        <p:nvSpPr>
          <p:cNvPr id="104" name="Google Shape;104;p17"/>
          <p:cNvSpPr txBox="1">
            <a:spLocks noGrp="1"/>
          </p:cNvSpPr>
          <p:nvPr>
            <p:ph type="title"/>
          </p:nvPr>
        </p:nvSpPr>
        <p:spPr>
          <a:xfrm rot="5400000">
            <a:off x="4623594" y="2285207"/>
            <a:ext cx="5811838"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84F9D"/>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5" name="Google Shape;105;p17"/>
          <p:cNvSpPr txBox="1">
            <a:spLocks noGrp="1"/>
          </p:cNvSpPr>
          <p:nvPr>
            <p:ph type="body" idx="1"/>
          </p:nvPr>
        </p:nvSpPr>
        <p:spPr>
          <a:xfrm rot="5400000">
            <a:off x="623094" y="370681"/>
            <a:ext cx="5811838"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084F9D"/>
              </a:buClr>
              <a:buSzPts val="1800"/>
              <a:buChar char="•"/>
              <a:defRPr/>
            </a:lvl1pPr>
            <a:lvl2pPr marL="914400" lvl="1" indent="-342900" algn="l">
              <a:lnSpc>
                <a:spcPct val="90000"/>
              </a:lnSpc>
              <a:spcBef>
                <a:spcPts val="500"/>
              </a:spcBef>
              <a:spcAft>
                <a:spcPts val="0"/>
              </a:spcAft>
              <a:buClr>
                <a:srgbClr val="084F9D"/>
              </a:buClr>
              <a:buSzPts val="1800"/>
              <a:buChar char="•"/>
              <a:defRPr/>
            </a:lvl2pPr>
            <a:lvl3pPr marL="1371600" lvl="2" indent="-342900" algn="l">
              <a:lnSpc>
                <a:spcPct val="90000"/>
              </a:lnSpc>
              <a:spcBef>
                <a:spcPts val="500"/>
              </a:spcBef>
              <a:spcAft>
                <a:spcPts val="0"/>
              </a:spcAft>
              <a:buClr>
                <a:srgbClr val="084F9D"/>
              </a:buClr>
              <a:buSzPts val="1800"/>
              <a:buChar char="•"/>
              <a:defRPr/>
            </a:lvl3pPr>
            <a:lvl4pPr marL="1828800" lvl="3" indent="-342900" algn="l">
              <a:lnSpc>
                <a:spcPct val="90000"/>
              </a:lnSpc>
              <a:spcBef>
                <a:spcPts val="500"/>
              </a:spcBef>
              <a:spcAft>
                <a:spcPts val="0"/>
              </a:spcAft>
              <a:buClr>
                <a:srgbClr val="084F9D"/>
              </a:buClr>
              <a:buSzPts val="1800"/>
              <a:buChar char="•"/>
              <a:defRPr/>
            </a:lvl4pPr>
            <a:lvl5pPr marL="2286000" lvl="4" indent="-342900" algn="l">
              <a:lnSpc>
                <a:spcPct val="90000"/>
              </a:lnSpc>
              <a:spcBef>
                <a:spcPts val="500"/>
              </a:spcBef>
              <a:spcAft>
                <a:spcPts val="0"/>
              </a:spcAft>
              <a:buClr>
                <a:srgbClr val="084F9D"/>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6" name="Google Shape;106;p1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7" name="Google Shape;107;p1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8" name="Google Shape;108;p1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1_Title &amp; Image">
  <p:cSld name="1_Title &amp; Image">
    <p:spTree>
      <p:nvGrpSpPr>
        <p:cNvPr id="1" name="Shape 109"/>
        <p:cNvGrpSpPr/>
        <p:nvPr/>
      </p:nvGrpSpPr>
      <p:grpSpPr>
        <a:xfrm>
          <a:off x="0" y="0"/>
          <a:ext cx="0" cy="0"/>
          <a:chOff x="0" y="0"/>
          <a:chExt cx="0" cy="0"/>
        </a:xfrm>
      </p:grpSpPr>
      <p:pic>
        <p:nvPicPr>
          <p:cNvPr id="110" name="Google Shape;110;p18"/>
          <p:cNvPicPr preferRelativeResize="0"/>
          <p:nvPr/>
        </p:nvPicPr>
        <p:blipFill rotWithShape="1">
          <a:blip r:embed="rId2">
            <a:alphaModFix/>
          </a:blip>
          <a:srcRect/>
          <a:stretch/>
        </p:blipFill>
        <p:spPr>
          <a:xfrm>
            <a:off x="127281" y="6063498"/>
            <a:ext cx="1747974" cy="798433"/>
          </a:xfrm>
          <a:prstGeom prst="rect">
            <a:avLst/>
          </a:prstGeom>
          <a:noFill/>
          <a:ln>
            <a:noFill/>
          </a:ln>
        </p:spPr>
      </p:pic>
      <p:sp>
        <p:nvSpPr>
          <p:cNvPr id="111" name="Google Shape;111;p18"/>
          <p:cNvSpPr txBox="1"/>
          <p:nvPr/>
        </p:nvSpPr>
        <p:spPr>
          <a:xfrm>
            <a:off x="3543300" y="6380627"/>
            <a:ext cx="2057400" cy="365125"/>
          </a:xfrm>
          <a:prstGeom prst="rect">
            <a:avLst/>
          </a:prstGeom>
          <a:no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fld id="{00000000-1234-1234-1234-123412341234}" type="slidenum">
              <a:rPr lang="it-IT" sz="1050">
                <a:solidFill>
                  <a:srgbClr val="888888"/>
                </a:solidFill>
                <a:latin typeface="Calibri"/>
                <a:ea typeface="Calibri"/>
                <a:cs typeface="Calibri"/>
                <a:sym typeface="Calibri"/>
              </a:rPr>
              <a:t>‹#›</a:t>
            </a:fld>
            <a:endParaRPr sz="1050">
              <a:solidFill>
                <a:srgbClr val="888888"/>
              </a:solidFill>
              <a:latin typeface="Calibri"/>
              <a:ea typeface="Calibri"/>
              <a:cs typeface="Calibri"/>
              <a:sym typeface="Calibri"/>
            </a:endParaRPr>
          </a:p>
        </p:txBody>
      </p:sp>
      <p:sp>
        <p:nvSpPr>
          <p:cNvPr id="112" name="Google Shape;112;p18"/>
          <p:cNvSpPr>
            <a:spLocks noGrp="1"/>
          </p:cNvSpPr>
          <p:nvPr>
            <p:ph type="pic" idx="2"/>
          </p:nvPr>
        </p:nvSpPr>
        <p:spPr>
          <a:xfrm>
            <a:off x="608219" y="1625076"/>
            <a:ext cx="7927975" cy="4011613"/>
          </a:xfrm>
          <a:prstGeom prst="rect">
            <a:avLst/>
          </a:prstGeom>
          <a:noFill/>
          <a:ln>
            <a:noFill/>
          </a:ln>
        </p:spPr>
      </p:sp>
      <p:sp>
        <p:nvSpPr>
          <p:cNvPr id="113" name="Google Shape;113;p18"/>
          <p:cNvSpPr txBox="1">
            <a:spLocks noGrp="1"/>
          </p:cNvSpPr>
          <p:nvPr>
            <p:ph type="body" idx="1"/>
          </p:nvPr>
        </p:nvSpPr>
        <p:spPr>
          <a:xfrm>
            <a:off x="608219" y="495161"/>
            <a:ext cx="7927564" cy="980907"/>
          </a:xfrm>
          <a:prstGeom prst="rect">
            <a:avLst/>
          </a:prstGeom>
          <a:noFill/>
          <a:ln>
            <a:noFill/>
          </a:ln>
        </p:spPr>
        <p:txBody>
          <a:bodyPr spcFirstLastPara="1" wrap="square" lIns="91425" tIns="45700" rIns="91425" bIns="45700" anchor="t" anchorCtr="0">
            <a:noAutofit/>
          </a:bodyPr>
          <a:lstStyle>
            <a:lvl1pPr marL="457200" lvl="0" indent="-228600" algn="l">
              <a:lnSpc>
                <a:spcPct val="108355"/>
              </a:lnSpc>
              <a:spcBef>
                <a:spcPts val="1000"/>
              </a:spcBef>
              <a:spcAft>
                <a:spcPts val="0"/>
              </a:spcAft>
              <a:buClr>
                <a:srgbClr val="0A4F9D"/>
              </a:buClr>
              <a:buSzPts val="2250"/>
              <a:buNone/>
              <a:defRPr sz="2250" b="1">
                <a:solidFill>
                  <a:srgbClr val="0A4F9D"/>
                </a:solidFill>
                <a:latin typeface="Trebuchet MS"/>
                <a:ea typeface="Trebuchet MS"/>
                <a:cs typeface="Trebuchet MS"/>
                <a:sym typeface="Trebuchet MS"/>
              </a:defRPr>
            </a:lvl1pPr>
            <a:lvl2pPr marL="914400" lvl="1" indent="-342900" algn="l">
              <a:lnSpc>
                <a:spcPct val="90000"/>
              </a:lnSpc>
              <a:spcBef>
                <a:spcPts val="500"/>
              </a:spcBef>
              <a:spcAft>
                <a:spcPts val="0"/>
              </a:spcAft>
              <a:buClr>
                <a:srgbClr val="FFC000"/>
              </a:buClr>
              <a:buSzPts val="1800"/>
              <a:buChar char="•"/>
              <a:defRPr sz="1800">
                <a:solidFill>
                  <a:srgbClr val="FFC000"/>
                </a:solidFill>
              </a:defRPr>
            </a:lvl2pPr>
            <a:lvl3pPr marL="1371600" lvl="2" indent="-323850" algn="l">
              <a:lnSpc>
                <a:spcPct val="90000"/>
              </a:lnSpc>
              <a:spcBef>
                <a:spcPts val="500"/>
              </a:spcBef>
              <a:spcAft>
                <a:spcPts val="0"/>
              </a:spcAft>
              <a:buClr>
                <a:srgbClr val="FFC000"/>
              </a:buClr>
              <a:buSzPts val="1500"/>
              <a:buChar char="•"/>
              <a:defRPr sz="1500">
                <a:solidFill>
                  <a:srgbClr val="FFC000"/>
                </a:solidFill>
              </a:defRPr>
            </a:lvl3pPr>
            <a:lvl4pPr marL="1828800" lvl="3" indent="-314325" algn="l">
              <a:lnSpc>
                <a:spcPct val="90000"/>
              </a:lnSpc>
              <a:spcBef>
                <a:spcPts val="500"/>
              </a:spcBef>
              <a:spcAft>
                <a:spcPts val="0"/>
              </a:spcAft>
              <a:buClr>
                <a:srgbClr val="FFC000"/>
              </a:buClr>
              <a:buSzPts val="1350"/>
              <a:buChar char="•"/>
              <a:defRPr sz="1350">
                <a:solidFill>
                  <a:srgbClr val="FFC000"/>
                </a:solidFill>
              </a:defRPr>
            </a:lvl4pPr>
            <a:lvl5pPr marL="2286000" lvl="4" indent="-314325" algn="l">
              <a:lnSpc>
                <a:spcPct val="90000"/>
              </a:lnSpc>
              <a:spcBef>
                <a:spcPts val="500"/>
              </a:spcBef>
              <a:spcAft>
                <a:spcPts val="0"/>
              </a:spcAft>
              <a:buClr>
                <a:srgbClr val="FFC000"/>
              </a:buClr>
              <a:buSzPts val="1350"/>
              <a:buChar char="•"/>
              <a:defRPr sz="1350">
                <a:solidFill>
                  <a:srgbClr val="FFC00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14" name="Google Shape;114;p18"/>
          <p:cNvPicPr preferRelativeResize="0"/>
          <p:nvPr/>
        </p:nvPicPr>
        <p:blipFill rotWithShape="1">
          <a:blip r:embed="rId3">
            <a:alphaModFix/>
          </a:blip>
          <a:srcRect/>
          <a:stretch/>
        </p:blipFill>
        <p:spPr>
          <a:xfrm>
            <a:off x="8080165" y="6268505"/>
            <a:ext cx="993140" cy="450850"/>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IMG Comparison_layout">
  <p:cSld name="IMG Comparison_layout">
    <p:spTree>
      <p:nvGrpSpPr>
        <p:cNvPr id="1" name="Shape 115"/>
        <p:cNvGrpSpPr/>
        <p:nvPr/>
      </p:nvGrpSpPr>
      <p:grpSpPr>
        <a:xfrm>
          <a:off x="0" y="0"/>
          <a:ext cx="0" cy="0"/>
          <a:chOff x="0" y="0"/>
          <a:chExt cx="0" cy="0"/>
        </a:xfrm>
      </p:grpSpPr>
      <p:pic>
        <p:nvPicPr>
          <p:cNvPr id="116" name="Google Shape;116;p19"/>
          <p:cNvPicPr preferRelativeResize="0"/>
          <p:nvPr/>
        </p:nvPicPr>
        <p:blipFill rotWithShape="1">
          <a:blip r:embed="rId2">
            <a:alphaModFix/>
          </a:blip>
          <a:srcRect/>
          <a:stretch/>
        </p:blipFill>
        <p:spPr>
          <a:xfrm>
            <a:off x="127281" y="6063498"/>
            <a:ext cx="1747974" cy="798433"/>
          </a:xfrm>
          <a:prstGeom prst="rect">
            <a:avLst/>
          </a:prstGeom>
          <a:noFill/>
          <a:ln>
            <a:noFill/>
          </a:ln>
        </p:spPr>
      </p:pic>
      <p:sp>
        <p:nvSpPr>
          <p:cNvPr id="117" name="Google Shape;117;p19"/>
          <p:cNvSpPr txBox="1"/>
          <p:nvPr/>
        </p:nvSpPr>
        <p:spPr>
          <a:xfrm>
            <a:off x="3543300" y="6380627"/>
            <a:ext cx="2057400" cy="365125"/>
          </a:xfrm>
          <a:prstGeom prst="rect">
            <a:avLst/>
          </a:prstGeom>
          <a:no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fld id="{00000000-1234-1234-1234-123412341234}" type="slidenum">
              <a:rPr lang="it-IT" sz="1050">
                <a:solidFill>
                  <a:srgbClr val="888888"/>
                </a:solidFill>
                <a:latin typeface="Calibri"/>
                <a:ea typeface="Calibri"/>
                <a:cs typeface="Calibri"/>
                <a:sym typeface="Calibri"/>
              </a:rPr>
              <a:t>‹#›</a:t>
            </a:fld>
            <a:endParaRPr sz="1050">
              <a:solidFill>
                <a:srgbClr val="888888"/>
              </a:solidFill>
              <a:latin typeface="Calibri"/>
              <a:ea typeface="Calibri"/>
              <a:cs typeface="Calibri"/>
              <a:sym typeface="Calibri"/>
            </a:endParaRPr>
          </a:p>
        </p:txBody>
      </p:sp>
      <p:sp>
        <p:nvSpPr>
          <p:cNvPr id="118" name="Google Shape;118;p19"/>
          <p:cNvSpPr>
            <a:spLocks noGrp="1"/>
          </p:cNvSpPr>
          <p:nvPr>
            <p:ph type="pic" idx="2"/>
          </p:nvPr>
        </p:nvSpPr>
        <p:spPr>
          <a:xfrm>
            <a:off x="608014" y="1641355"/>
            <a:ext cx="3794125" cy="3914775"/>
          </a:xfrm>
          <a:prstGeom prst="rect">
            <a:avLst/>
          </a:prstGeom>
          <a:noFill/>
          <a:ln>
            <a:noFill/>
          </a:ln>
        </p:spPr>
      </p:sp>
      <p:sp>
        <p:nvSpPr>
          <p:cNvPr id="119" name="Google Shape;119;p19"/>
          <p:cNvSpPr>
            <a:spLocks noGrp="1"/>
          </p:cNvSpPr>
          <p:nvPr>
            <p:ph type="pic" idx="3"/>
          </p:nvPr>
        </p:nvSpPr>
        <p:spPr>
          <a:xfrm>
            <a:off x="4741658" y="1641355"/>
            <a:ext cx="3794125" cy="3914775"/>
          </a:xfrm>
          <a:prstGeom prst="rect">
            <a:avLst/>
          </a:prstGeom>
          <a:noFill/>
          <a:ln>
            <a:noFill/>
          </a:ln>
        </p:spPr>
      </p:sp>
      <p:sp>
        <p:nvSpPr>
          <p:cNvPr id="120" name="Google Shape;120;p19"/>
          <p:cNvSpPr txBox="1">
            <a:spLocks noGrp="1"/>
          </p:cNvSpPr>
          <p:nvPr>
            <p:ph type="body" idx="1"/>
          </p:nvPr>
        </p:nvSpPr>
        <p:spPr>
          <a:xfrm>
            <a:off x="608219" y="495161"/>
            <a:ext cx="7927564" cy="980907"/>
          </a:xfrm>
          <a:prstGeom prst="rect">
            <a:avLst/>
          </a:prstGeom>
          <a:noFill/>
          <a:ln>
            <a:noFill/>
          </a:ln>
        </p:spPr>
        <p:txBody>
          <a:bodyPr spcFirstLastPara="1" wrap="square" lIns="91425" tIns="45700" rIns="91425" bIns="45700" anchor="t" anchorCtr="0">
            <a:noAutofit/>
          </a:bodyPr>
          <a:lstStyle>
            <a:lvl1pPr marL="457200" lvl="0" indent="-228600" algn="l">
              <a:lnSpc>
                <a:spcPct val="108355"/>
              </a:lnSpc>
              <a:spcBef>
                <a:spcPts val="1000"/>
              </a:spcBef>
              <a:spcAft>
                <a:spcPts val="0"/>
              </a:spcAft>
              <a:buClr>
                <a:srgbClr val="0A4F9D"/>
              </a:buClr>
              <a:buSzPts val="2250"/>
              <a:buNone/>
              <a:defRPr sz="2250" b="1">
                <a:solidFill>
                  <a:srgbClr val="0A4F9D"/>
                </a:solidFill>
                <a:latin typeface="Trebuchet MS"/>
                <a:ea typeface="Trebuchet MS"/>
                <a:cs typeface="Trebuchet MS"/>
                <a:sym typeface="Trebuchet MS"/>
              </a:defRPr>
            </a:lvl1pPr>
            <a:lvl2pPr marL="914400" lvl="1" indent="-342900" algn="l">
              <a:lnSpc>
                <a:spcPct val="90000"/>
              </a:lnSpc>
              <a:spcBef>
                <a:spcPts val="500"/>
              </a:spcBef>
              <a:spcAft>
                <a:spcPts val="0"/>
              </a:spcAft>
              <a:buClr>
                <a:srgbClr val="FFC000"/>
              </a:buClr>
              <a:buSzPts val="1800"/>
              <a:buChar char="•"/>
              <a:defRPr sz="1800">
                <a:solidFill>
                  <a:srgbClr val="FFC000"/>
                </a:solidFill>
              </a:defRPr>
            </a:lvl2pPr>
            <a:lvl3pPr marL="1371600" lvl="2" indent="-323850" algn="l">
              <a:lnSpc>
                <a:spcPct val="90000"/>
              </a:lnSpc>
              <a:spcBef>
                <a:spcPts val="500"/>
              </a:spcBef>
              <a:spcAft>
                <a:spcPts val="0"/>
              </a:spcAft>
              <a:buClr>
                <a:srgbClr val="FFC000"/>
              </a:buClr>
              <a:buSzPts val="1500"/>
              <a:buChar char="•"/>
              <a:defRPr sz="1500">
                <a:solidFill>
                  <a:srgbClr val="FFC000"/>
                </a:solidFill>
              </a:defRPr>
            </a:lvl3pPr>
            <a:lvl4pPr marL="1828800" lvl="3" indent="-314325" algn="l">
              <a:lnSpc>
                <a:spcPct val="90000"/>
              </a:lnSpc>
              <a:spcBef>
                <a:spcPts val="500"/>
              </a:spcBef>
              <a:spcAft>
                <a:spcPts val="0"/>
              </a:spcAft>
              <a:buClr>
                <a:srgbClr val="FFC000"/>
              </a:buClr>
              <a:buSzPts val="1350"/>
              <a:buChar char="•"/>
              <a:defRPr sz="1350">
                <a:solidFill>
                  <a:srgbClr val="FFC000"/>
                </a:solidFill>
              </a:defRPr>
            </a:lvl4pPr>
            <a:lvl5pPr marL="2286000" lvl="4" indent="-314325" algn="l">
              <a:lnSpc>
                <a:spcPct val="90000"/>
              </a:lnSpc>
              <a:spcBef>
                <a:spcPts val="500"/>
              </a:spcBef>
              <a:spcAft>
                <a:spcPts val="0"/>
              </a:spcAft>
              <a:buClr>
                <a:srgbClr val="FFC000"/>
              </a:buClr>
              <a:buSzPts val="1350"/>
              <a:buChar char="•"/>
              <a:defRPr sz="1350">
                <a:solidFill>
                  <a:srgbClr val="FFC00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21" name="Google Shape;121;p19"/>
          <p:cNvPicPr preferRelativeResize="0"/>
          <p:nvPr/>
        </p:nvPicPr>
        <p:blipFill rotWithShape="1">
          <a:blip r:embed="rId3">
            <a:alphaModFix/>
          </a:blip>
          <a:srcRect/>
          <a:stretch/>
        </p:blipFill>
        <p:spPr>
          <a:xfrm>
            <a:off x="8080165" y="6268505"/>
            <a:ext cx="993140" cy="450850"/>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2_Layout personalizzato">
  <p:cSld name="2_Layout personalizzato">
    <p:spTree>
      <p:nvGrpSpPr>
        <p:cNvPr id="1" name="Shape 122"/>
        <p:cNvGrpSpPr/>
        <p:nvPr/>
      </p:nvGrpSpPr>
      <p:grpSpPr>
        <a:xfrm>
          <a:off x="0" y="0"/>
          <a:ext cx="0" cy="0"/>
          <a:chOff x="0" y="0"/>
          <a:chExt cx="0" cy="0"/>
        </a:xfrm>
      </p:grpSpPr>
      <p:pic>
        <p:nvPicPr>
          <p:cNvPr id="123" name="Google Shape;123;p20"/>
          <p:cNvPicPr preferRelativeResize="0"/>
          <p:nvPr/>
        </p:nvPicPr>
        <p:blipFill rotWithShape="1">
          <a:blip r:embed="rId2">
            <a:alphaModFix/>
          </a:blip>
          <a:srcRect/>
          <a:stretch/>
        </p:blipFill>
        <p:spPr>
          <a:xfrm>
            <a:off x="127281" y="6063498"/>
            <a:ext cx="1747974" cy="798433"/>
          </a:xfrm>
          <a:prstGeom prst="rect">
            <a:avLst/>
          </a:prstGeom>
          <a:noFill/>
          <a:ln>
            <a:noFill/>
          </a:ln>
        </p:spPr>
      </p:pic>
      <p:sp>
        <p:nvSpPr>
          <p:cNvPr id="124" name="Google Shape;124;p20"/>
          <p:cNvSpPr txBox="1"/>
          <p:nvPr/>
        </p:nvSpPr>
        <p:spPr>
          <a:xfrm>
            <a:off x="3543300" y="6380627"/>
            <a:ext cx="2057400" cy="365125"/>
          </a:xfrm>
          <a:prstGeom prst="rect">
            <a:avLst/>
          </a:prstGeom>
          <a:no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fld id="{00000000-1234-1234-1234-123412341234}" type="slidenum">
              <a:rPr lang="it-IT" sz="1050">
                <a:solidFill>
                  <a:srgbClr val="888888"/>
                </a:solidFill>
                <a:latin typeface="Calibri"/>
                <a:ea typeface="Calibri"/>
                <a:cs typeface="Calibri"/>
                <a:sym typeface="Calibri"/>
              </a:rPr>
              <a:t>‹#›</a:t>
            </a:fld>
            <a:endParaRPr sz="1050">
              <a:solidFill>
                <a:srgbClr val="888888"/>
              </a:solidFill>
              <a:latin typeface="Calibri"/>
              <a:ea typeface="Calibri"/>
              <a:cs typeface="Calibri"/>
              <a:sym typeface="Calibri"/>
            </a:endParaRPr>
          </a:p>
        </p:txBody>
      </p:sp>
      <p:sp>
        <p:nvSpPr>
          <p:cNvPr id="125" name="Google Shape;125;p20"/>
          <p:cNvSpPr>
            <a:spLocks noGrp="1"/>
          </p:cNvSpPr>
          <p:nvPr>
            <p:ph type="pic" idx="2"/>
          </p:nvPr>
        </p:nvSpPr>
        <p:spPr>
          <a:xfrm>
            <a:off x="608220" y="1838962"/>
            <a:ext cx="3855626" cy="4145915"/>
          </a:xfrm>
          <a:prstGeom prst="rect">
            <a:avLst/>
          </a:prstGeom>
          <a:noFill/>
          <a:ln>
            <a:noFill/>
          </a:ln>
        </p:spPr>
      </p:sp>
      <p:sp>
        <p:nvSpPr>
          <p:cNvPr id="126" name="Google Shape;126;p20"/>
          <p:cNvSpPr txBox="1">
            <a:spLocks noGrp="1"/>
          </p:cNvSpPr>
          <p:nvPr>
            <p:ph type="body" idx="1"/>
          </p:nvPr>
        </p:nvSpPr>
        <p:spPr>
          <a:xfrm>
            <a:off x="4680158" y="1840814"/>
            <a:ext cx="3855625" cy="414591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0A4F9D"/>
              </a:buClr>
              <a:buSzPts val="1800"/>
              <a:buChar char="•"/>
              <a:defRPr sz="1800">
                <a:solidFill>
                  <a:srgbClr val="0A4F9D"/>
                </a:solidFill>
                <a:latin typeface="Trebuchet MS"/>
                <a:ea typeface="Trebuchet MS"/>
                <a:cs typeface="Trebuchet MS"/>
                <a:sym typeface="Trebuchet MS"/>
              </a:defRPr>
            </a:lvl1pPr>
            <a:lvl2pPr marL="914400" lvl="1" indent="-355600" algn="l">
              <a:lnSpc>
                <a:spcPct val="90000"/>
              </a:lnSpc>
              <a:spcBef>
                <a:spcPts val="500"/>
              </a:spcBef>
              <a:spcAft>
                <a:spcPts val="0"/>
              </a:spcAft>
              <a:buClr>
                <a:srgbClr val="0A4F9D"/>
              </a:buClr>
              <a:buSzPts val="2000"/>
              <a:buChar char="•"/>
              <a:defRPr>
                <a:solidFill>
                  <a:srgbClr val="0A4F9D"/>
                </a:solidFill>
                <a:latin typeface="Trebuchet MS"/>
                <a:ea typeface="Trebuchet MS"/>
                <a:cs typeface="Trebuchet MS"/>
                <a:sym typeface="Trebuchet MS"/>
              </a:defRPr>
            </a:lvl2pPr>
            <a:lvl3pPr marL="1371600" lvl="2" indent="-342900" algn="l">
              <a:lnSpc>
                <a:spcPct val="90000"/>
              </a:lnSpc>
              <a:spcBef>
                <a:spcPts val="500"/>
              </a:spcBef>
              <a:spcAft>
                <a:spcPts val="0"/>
              </a:spcAft>
              <a:buClr>
                <a:srgbClr val="0A4F9D"/>
              </a:buClr>
              <a:buSzPts val="1800"/>
              <a:buChar char="•"/>
              <a:defRPr>
                <a:solidFill>
                  <a:srgbClr val="0A4F9D"/>
                </a:solidFill>
                <a:latin typeface="Trebuchet MS"/>
                <a:ea typeface="Trebuchet MS"/>
                <a:cs typeface="Trebuchet MS"/>
                <a:sym typeface="Trebuchet MS"/>
              </a:defRPr>
            </a:lvl3pPr>
            <a:lvl4pPr marL="1828800" lvl="3" indent="-330200" algn="l">
              <a:lnSpc>
                <a:spcPct val="90000"/>
              </a:lnSpc>
              <a:spcBef>
                <a:spcPts val="500"/>
              </a:spcBef>
              <a:spcAft>
                <a:spcPts val="0"/>
              </a:spcAft>
              <a:buClr>
                <a:srgbClr val="0A4F9D"/>
              </a:buClr>
              <a:buSzPts val="1600"/>
              <a:buChar char="•"/>
              <a:defRPr>
                <a:solidFill>
                  <a:srgbClr val="0A4F9D"/>
                </a:solidFill>
                <a:latin typeface="Trebuchet MS"/>
                <a:ea typeface="Trebuchet MS"/>
                <a:cs typeface="Trebuchet MS"/>
                <a:sym typeface="Trebuchet MS"/>
              </a:defRPr>
            </a:lvl4pPr>
            <a:lvl5pPr marL="2286000" lvl="4" indent="-330200" algn="l">
              <a:lnSpc>
                <a:spcPct val="90000"/>
              </a:lnSpc>
              <a:spcBef>
                <a:spcPts val="500"/>
              </a:spcBef>
              <a:spcAft>
                <a:spcPts val="0"/>
              </a:spcAft>
              <a:buClr>
                <a:srgbClr val="0A4F9D"/>
              </a:buClr>
              <a:buSzPts val="1600"/>
              <a:buChar char="•"/>
              <a:defRPr>
                <a:solidFill>
                  <a:srgbClr val="0A4F9D"/>
                </a:solidFill>
                <a:latin typeface="Trebuchet MS"/>
                <a:ea typeface="Trebuchet MS"/>
                <a:cs typeface="Trebuchet MS"/>
                <a:sym typeface="Trebuchet M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7" name="Google Shape;127;p20"/>
          <p:cNvSpPr txBox="1">
            <a:spLocks noGrp="1"/>
          </p:cNvSpPr>
          <p:nvPr>
            <p:ph type="body" idx="3"/>
          </p:nvPr>
        </p:nvSpPr>
        <p:spPr>
          <a:xfrm>
            <a:off x="608219" y="495161"/>
            <a:ext cx="7927564" cy="980907"/>
          </a:xfrm>
          <a:prstGeom prst="rect">
            <a:avLst/>
          </a:prstGeom>
          <a:noFill/>
          <a:ln>
            <a:noFill/>
          </a:ln>
        </p:spPr>
        <p:txBody>
          <a:bodyPr spcFirstLastPara="1" wrap="square" lIns="91425" tIns="45700" rIns="91425" bIns="45700" anchor="t" anchorCtr="0">
            <a:noAutofit/>
          </a:bodyPr>
          <a:lstStyle>
            <a:lvl1pPr marL="457200" lvl="0" indent="-228600" algn="l">
              <a:lnSpc>
                <a:spcPct val="108355"/>
              </a:lnSpc>
              <a:spcBef>
                <a:spcPts val="1000"/>
              </a:spcBef>
              <a:spcAft>
                <a:spcPts val="0"/>
              </a:spcAft>
              <a:buClr>
                <a:srgbClr val="0A4F9D"/>
              </a:buClr>
              <a:buSzPts val="2250"/>
              <a:buNone/>
              <a:defRPr sz="2250" b="1">
                <a:solidFill>
                  <a:srgbClr val="0A4F9D"/>
                </a:solidFill>
                <a:latin typeface="Trebuchet MS"/>
                <a:ea typeface="Trebuchet MS"/>
                <a:cs typeface="Trebuchet MS"/>
                <a:sym typeface="Trebuchet MS"/>
              </a:defRPr>
            </a:lvl1pPr>
            <a:lvl2pPr marL="914400" lvl="1" indent="-342900" algn="l">
              <a:lnSpc>
                <a:spcPct val="90000"/>
              </a:lnSpc>
              <a:spcBef>
                <a:spcPts val="500"/>
              </a:spcBef>
              <a:spcAft>
                <a:spcPts val="0"/>
              </a:spcAft>
              <a:buClr>
                <a:srgbClr val="FFC000"/>
              </a:buClr>
              <a:buSzPts val="1800"/>
              <a:buChar char="•"/>
              <a:defRPr sz="1800">
                <a:solidFill>
                  <a:srgbClr val="FFC000"/>
                </a:solidFill>
              </a:defRPr>
            </a:lvl2pPr>
            <a:lvl3pPr marL="1371600" lvl="2" indent="-323850" algn="l">
              <a:lnSpc>
                <a:spcPct val="90000"/>
              </a:lnSpc>
              <a:spcBef>
                <a:spcPts val="500"/>
              </a:spcBef>
              <a:spcAft>
                <a:spcPts val="0"/>
              </a:spcAft>
              <a:buClr>
                <a:srgbClr val="FFC000"/>
              </a:buClr>
              <a:buSzPts val="1500"/>
              <a:buChar char="•"/>
              <a:defRPr sz="1500">
                <a:solidFill>
                  <a:srgbClr val="FFC000"/>
                </a:solidFill>
              </a:defRPr>
            </a:lvl3pPr>
            <a:lvl4pPr marL="1828800" lvl="3" indent="-314325" algn="l">
              <a:lnSpc>
                <a:spcPct val="90000"/>
              </a:lnSpc>
              <a:spcBef>
                <a:spcPts val="500"/>
              </a:spcBef>
              <a:spcAft>
                <a:spcPts val="0"/>
              </a:spcAft>
              <a:buClr>
                <a:srgbClr val="FFC000"/>
              </a:buClr>
              <a:buSzPts val="1350"/>
              <a:buChar char="•"/>
              <a:defRPr sz="1350">
                <a:solidFill>
                  <a:srgbClr val="FFC000"/>
                </a:solidFill>
              </a:defRPr>
            </a:lvl4pPr>
            <a:lvl5pPr marL="2286000" lvl="4" indent="-314325" algn="l">
              <a:lnSpc>
                <a:spcPct val="90000"/>
              </a:lnSpc>
              <a:spcBef>
                <a:spcPts val="500"/>
              </a:spcBef>
              <a:spcAft>
                <a:spcPts val="0"/>
              </a:spcAft>
              <a:buClr>
                <a:srgbClr val="FFC000"/>
              </a:buClr>
              <a:buSzPts val="1350"/>
              <a:buChar char="•"/>
              <a:defRPr sz="1350">
                <a:solidFill>
                  <a:srgbClr val="FFC00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28" name="Google Shape;128;p20"/>
          <p:cNvPicPr preferRelativeResize="0"/>
          <p:nvPr/>
        </p:nvPicPr>
        <p:blipFill rotWithShape="1">
          <a:blip r:embed="rId3">
            <a:alphaModFix/>
          </a:blip>
          <a:srcRect/>
          <a:stretch/>
        </p:blipFill>
        <p:spPr>
          <a:xfrm>
            <a:off x="8080165" y="6268505"/>
            <a:ext cx="993140" cy="450850"/>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1_End_thankyou">
  <p:cSld name="1_End_thankyou">
    <p:spTree>
      <p:nvGrpSpPr>
        <p:cNvPr id="1" name="Shape 129"/>
        <p:cNvGrpSpPr/>
        <p:nvPr/>
      </p:nvGrpSpPr>
      <p:grpSpPr>
        <a:xfrm>
          <a:off x="0" y="0"/>
          <a:ext cx="0" cy="0"/>
          <a:chOff x="0" y="0"/>
          <a:chExt cx="0" cy="0"/>
        </a:xfrm>
      </p:grpSpPr>
      <p:sp>
        <p:nvSpPr>
          <p:cNvPr id="130" name="Google Shape;130;p21"/>
          <p:cNvSpPr txBox="1">
            <a:spLocks noGrp="1"/>
          </p:cNvSpPr>
          <p:nvPr>
            <p:ph type="dt" idx="10"/>
          </p:nvPr>
        </p:nvSpPr>
        <p:spPr>
          <a:xfrm>
            <a:off x="628650" y="6356353"/>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grpSp>
        <p:nvGrpSpPr>
          <p:cNvPr id="131" name="Google Shape;131;p21"/>
          <p:cNvGrpSpPr/>
          <p:nvPr/>
        </p:nvGrpSpPr>
        <p:grpSpPr>
          <a:xfrm>
            <a:off x="0" y="6164054"/>
            <a:ext cx="9144000" cy="769197"/>
            <a:chOff x="0" y="0"/>
            <a:chExt cx="6858000" cy="576898"/>
          </a:xfrm>
        </p:grpSpPr>
        <p:pic>
          <p:nvPicPr>
            <p:cNvPr id="132" name="Google Shape;132;p21"/>
            <p:cNvPicPr preferRelativeResize="0"/>
            <p:nvPr/>
          </p:nvPicPr>
          <p:blipFill rotWithShape="1">
            <a:blip r:embed="rId2">
              <a:alphaModFix/>
            </a:blip>
            <a:srcRect/>
            <a:stretch/>
          </p:blipFill>
          <p:spPr>
            <a:xfrm>
              <a:off x="0" y="0"/>
              <a:ext cx="3509963" cy="576897"/>
            </a:xfrm>
            <a:prstGeom prst="rect">
              <a:avLst/>
            </a:prstGeom>
            <a:noFill/>
            <a:ln>
              <a:noFill/>
            </a:ln>
          </p:spPr>
        </p:pic>
        <p:sp>
          <p:nvSpPr>
            <p:cNvPr id="133" name="Google Shape;133;p21"/>
            <p:cNvSpPr/>
            <p:nvPr/>
          </p:nvSpPr>
          <p:spPr>
            <a:xfrm>
              <a:off x="3362325" y="0"/>
              <a:ext cx="3495675" cy="576898"/>
            </a:xfrm>
            <a:prstGeom prst="rect">
              <a:avLst/>
            </a:prstGeom>
            <a:solidFill>
              <a:srgbClr val="0044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Quattrocento Sans"/>
                <a:ea typeface="Quattrocento Sans"/>
                <a:cs typeface="Quattrocento Sans"/>
                <a:sym typeface="Quattrocento Sans"/>
              </a:endParaRPr>
            </a:p>
          </p:txBody>
        </p:sp>
      </p:grpSp>
      <p:pic>
        <p:nvPicPr>
          <p:cNvPr id="134" name="Google Shape;134;p21"/>
          <p:cNvPicPr preferRelativeResize="0"/>
          <p:nvPr/>
        </p:nvPicPr>
        <p:blipFill rotWithShape="1">
          <a:blip r:embed="rId3">
            <a:alphaModFix/>
          </a:blip>
          <a:srcRect l="14917" t="7056" r="15192" b="13643"/>
          <a:stretch/>
        </p:blipFill>
        <p:spPr>
          <a:xfrm>
            <a:off x="5515366" y="2171883"/>
            <a:ext cx="2942835" cy="2442670"/>
          </a:xfrm>
          <a:prstGeom prst="rect">
            <a:avLst/>
          </a:prstGeom>
          <a:noFill/>
          <a:ln>
            <a:noFill/>
          </a:ln>
        </p:spPr>
      </p:pic>
      <p:sp>
        <p:nvSpPr>
          <p:cNvPr id="135" name="Google Shape;135;p21"/>
          <p:cNvSpPr txBox="1">
            <a:spLocks noGrp="1"/>
          </p:cNvSpPr>
          <p:nvPr>
            <p:ph type="body" idx="1"/>
          </p:nvPr>
        </p:nvSpPr>
        <p:spPr>
          <a:xfrm>
            <a:off x="773114" y="2421228"/>
            <a:ext cx="4327525" cy="90141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0A4F9D"/>
              </a:buClr>
              <a:buSzPts val="2400"/>
              <a:buNone/>
              <a:defRPr>
                <a:solidFill>
                  <a:srgbClr val="0A4F9D"/>
                </a:solidFill>
              </a:defRPr>
            </a:lvl1pPr>
            <a:lvl2pPr marL="914400" lvl="1" indent="-342900" algn="l">
              <a:lnSpc>
                <a:spcPct val="90000"/>
              </a:lnSpc>
              <a:spcBef>
                <a:spcPts val="500"/>
              </a:spcBef>
              <a:spcAft>
                <a:spcPts val="0"/>
              </a:spcAft>
              <a:buClr>
                <a:srgbClr val="084F9D"/>
              </a:buClr>
              <a:buSzPts val="1800"/>
              <a:buChar char="•"/>
              <a:defRPr/>
            </a:lvl2pPr>
            <a:lvl3pPr marL="1371600" lvl="2" indent="-342900" algn="l">
              <a:lnSpc>
                <a:spcPct val="90000"/>
              </a:lnSpc>
              <a:spcBef>
                <a:spcPts val="500"/>
              </a:spcBef>
              <a:spcAft>
                <a:spcPts val="0"/>
              </a:spcAft>
              <a:buClr>
                <a:srgbClr val="084F9D"/>
              </a:buClr>
              <a:buSzPts val="1800"/>
              <a:buChar char="•"/>
              <a:defRPr/>
            </a:lvl3pPr>
            <a:lvl4pPr marL="1828800" lvl="3" indent="-342900" algn="l">
              <a:lnSpc>
                <a:spcPct val="90000"/>
              </a:lnSpc>
              <a:spcBef>
                <a:spcPts val="500"/>
              </a:spcBef>
              <a:spcAft>
                <a:spcPts val="0"/>
              </a:spcAft>
              <a:buClr>
                <a:srgbClr val="084F9D"/>
              </a:buClr>
              <a:buSzPts val="1800"/>
              <a:buChar char="•"/>
              <a:defRPr/>
            </a:lvl4pPr>
            <a:lvl5pPr marL="2286000" lvl="4" indent="-342900" algn="l">
              <a:lnSpc>
                <a:spcPct val="90000"/>
              </a:lnSpc>
              <a:spcBef>
                <a:spcPts val="500"/>
              </a:spcBef>
              <a:spcAft>
                <a:spcPts val="0"/>
              </a:spcAft>
              <a:buClr>
                <a:srgbClr val="084F9D"/>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6" name="Google Shape;136;p21"/>
          <p:cNvSpPr txBox="1">
            <a:spLocks noGrp="1"/>
          </p:cNvSpPr>
          <p:nvPr>
            <p:ph type="body" idx="2"/>
          </p:nvPr>
        </p:nvSpPr>
        <p:spPr>
          <a:xfrm>
            <a:off x="773114" y="3514939"/>
            <a:ext cx="4327525" cy="141656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F7F7F"/>
              </a:buClr>
              <a:buSzPts val="1800"/>
              <a:buNone/>
              <a:defRPr sz="1800">
                <a:solidFill>
                  <a:srgbClr val="7F7F7F"/>
                </a:solidFill>
              </a:defRPr>
            </a:lvl1pPr>
            <a:lvl2pPr marL="914400" lvl="1" indent="-342900" algn="l">
              <a:lnSpc>
                <a:spcPct val="90000"/>
              </a:lnSpc>
              <a:spcBef>
                <a:spcPts val="500"/>
              </a:spcBef>
              <a:spcAft>
                <a:spcPts val="0"/>
              </a:spcAft>
              <a:buClr>
                <a:srgbClr val="084F9D"/>
              </a:buClr>
              <a:buSzPts val="1800"/>
              <a:buChar char="•"/>
              <a:defRPr/>
            </a:lvl2pPr>
            <a:lvl3pPr marL="1371600" lvl="2" indent="-342900" algn="l">
              <a:lnSpc>
                <a:spcPct val="90000"/>
              </a:lnSpc>
              <a:spcBef>
                <a:spcPts val="500"/>
              </a:spcBef>
              <a:spcAft>
                <a:spcPts val="0"/>
              </a:spcAft>
              <a:buClr>
                <a:srgbClr val="084F9D"/>
              </a:buClr>
              <a:buSzPts val="1800"/>
              <a:buChar char="•"/>
              <a:defRPr/>
            </a:lvl3pPr>
            <a:lvl4pPr marL="1828800" lvl="3" indent="-342900" algn="l">
              <a:lnSpc>
                <a:spcPct val="90000"/>
              </a:lnSpc>
              <a:spcBef>
                <a:spcPts val="500"/>
              </a:spcBef>
              <a:spcAft>
                <a:spcPts val="0"/>
              </a:spcAft>
              <a:buClr>
                <a:srgbClr val="084F9D"/>
              </a:buClr>
              <a:buSzPts val="1800"/>
              <a:buChar char="•"/>
              <a:defRPr/>
            </a:lvl4pPr>
            <a:lvl5pPr marL="2286000" lvl="4" indent="-342900" algn="l">
              <a:lnSpc>
                <a:spcPct val="90000"/>
              </a:lnSpc>
              <a:spcBef>
                <a:spcPts val="500"/>
              </a:spcBef>
              <a:spcAft>
                <a:spcPts val="0"/>
              </a:spcAft>
              <a:buClr>
                <a:srgbClr val="084F9D"/>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21"/>
          <p:cNvSpPr txBox="1"/>
          <p:nvPr/>
        </p:nvSpPr>
        <p:spPr>
          <a:xfrm>
            <a:off x="773114" y="5138671"/>
            <a:ext cx="4327525"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t-IT" sz="1800">
                <a:solidFill>
                  <a:schemeClr val="accent2"/>
                </a:solidFill>
                <a:latin typeface="Trebuchet MS"/>
                <a:ea typeface="Trebuchet MS"/>
                <a:cs typeface="Trebuchet MS"/>
                <a:sym typeface="Trebuchet MS"/>
              </a:rPr>
              <a:t>www.ieabioenergy.com</a:t>
            </a: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Layout personalizzato">
  <p:cSld name="Layout personalizzato">
    <p:spTree>
      <p:nvGrpSpPr>
        <p:cNvPr id="1" name="Shape 138"/>
        <p:cNvGrpSpPr/>
        <p:nvPr/>
      </p:nvGrpSpPr>
      <p:grpSpPr>
        <a:xfrm>
          <a:off x="0" y="0"/>
          <a:ext cx="0" cy="0"/>
          <a:chOff x="0" y="0"/>
          <a:chExt cx="0" cy="0"/>
        </a:xfrm>
      </p:grpSpPr>
      <p:sp>
        <p:nvSpPr>
          <p:cNvPr id="139" name="Google Shape;139;p22"/>
          <p:cNvSpPr txBox="1">
            <a:spLocks noGrp="1"/>
          </p:cNvSpPr>
          <p:nvPr>
            <p:ph type="body" idx="1"/>
          </p:nvPr>
        </p:nvSpPr>
        <p:spPr>
          <a:xfrm>
            <a:off x="608219" y="1502773"/>
            <a:ext cx="7927564" cy="54510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0A4F9D"/>
              </a:buClr>
              <a:buSzPts val="1950"/>
              <a:buNone/>
              <a:defRPr sz="1950" b="0">
                <a:solidFill>
                  <a:srgbClr val="0A4F9D"/>
                </a:solidFill>
                <a:latin typeface="Trebuchet MS"/>
                <a:ea typeface="Trebuchet MS"/>
                <a:cs typeface="Trebuchet MS"/>
                <a:sym typeface="Trebuchet MS"/>
              </a:defRPr>
            </a:lvl1pPr>
            <a:lvl2pPr marL="914400" lvl="1" indent="-342900" algn="l">
              <a:lnSpc>
                <a:spcPct val="90000"/>
              </a:lnSpc>
              <a:spcBef>
                <a:spcPts val="500"/>
              </a:spcBef>
              <a:spcAft>
                <a:spcPts val="0"/>
              </a:spcAft>
              <a:buClr>
                <a:srgbClr val="084F9D"/>
              </a:buClr>
              <a:buSzPts val="1800"/>
              <a:buChar char="•"/>
              <a:defRPr/>
            </a:lvl2pPr>
            <a:lvl3pPr marL="1371600" lvl="2" indent="-342900" algn="l">
              <a:lnSpc>
                <a:spcPct val="90000"/>
              </a:lnSpc>
              <a:spcBef>
                <a:spcPts val="500"/>
              </a:spcBef>
              <a:spcAft>
                <a:spcPts val="0"/>
              </a:spcAft>
              <a:buClr>
                <a:srgbClr val="084F9D"/>
              </a:buClr>
              <a:buSzPts val="1800"/>
              <a:buChar char="•"/>
              <a:defRPr/>
            </a:lvl3pPr>
            <a:lvl4pPr marL="1828800" lvl="3" indent="-342900" algn="l">
              <a:lnSpc>
                <a:spcPct val="90000"/>
              </a:lnSpc>
              <a:spcBef>
                <a:spcPts val="500"/>
              </a:spcBef>
              <a:spcAft>
                <a:spcPts val="0"/>
              </a:spcAft>
              <a:buClr>
                <a:srgbClr val="084F9D"/>
              </a:buClr>
              <a:buSzPts val="1800"/>
              <a:buChar char="•"/>
              <a:defRPr/>
            </a:lvl4pPr>
            <a:lvl5pPr marL="2286000" lvl="4" indent="-342900" algn="l">
              <a:lnSpc>
                <a:spcPct val="90000"/>
              </a:lnSpc>
              <a:spcBef>
                <a:spcPts val="500"/>
              </a:spcBef>
              <a:spcAft>
                <a:spcPts val="0"/>
              </a:spcAft>
              <a:buClr>
                <a:srgbClr val="084F9D"/>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0" name="Google Shape;140;p22"/>
          <p:cNvSpPr>
            <a:spLocks noGrp="1"/>
          </p:cNvSpPr>
          <p:nvPr>
            <p:ph type="pic" idx="2"/>
          </p:nvPr>
        </p:nvSpPr>
        <p:spPr>
          <a:xfrm>
            <a:off x="608220" y="2324102"/>
            <a:ext cx="3855626" cy="3660775"/>
          </a:xfrm>
          <a:prstGeom prst="rect">
            <a:avLst/>
          </a:prstGeom>
          <a:noFill/>
          <a:ln>
            <a:noFill/>
          </a:ln>
        </p:spPr>
      </p:sp>
      <p:sp>
        <p:nvSpPr>
          <p:cNvPr id="141" name="Google Shape;141;p22"/>
          <p:cNvSpPr txBox="1">
            <a:spLocks noGrp="1"/>
          </p:cNvSpPr>
          <p:nvPr>
            <p:ph type="body" idx="3"/>
          </p:nvPr>
        </p:nvSpPr>
        <p:spPr>
          <a:xfrm>
            <a:off x="4680158" y="2325955"/>
            <a:ext cx="3855625" cy="366077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0A4F9D"/>
              </a:buClr>
              <a:buSzPts val="1800"/>
              <a:buChar char="•"/>
              <a:defRPr sz="1800">
                <a:solidFill>
                  <a:srgbClr val="0A4F9D"/>
                </a:solidFill>
                <a:latin typeface="Trebuchet MS"/>
                <a:ea typeface="Trebuchet MS"/>
                <a:cs typeface="Trebuchet MS"/>
                <a:sym typeface="Trebuchet MS"/>
              </a:defRPr>
            </a:lvl1pPr>
            <a:lvl2pPr marL="914400" lvl="1" indent="-355600" algn="l">
              <a:lnSpc>
                <a:spcPct val="90000"/>
              </a:lnSpc>
              <a:spcBef>
                <a:spcPts val="500"/>
              </a:spcBef>
              <a:spcAft>
                <a:spcPts val="0"/>
              </a:spcAft>
              <a:buClr>
                <a:srgbClr val="0A4F9D"/>
              </a:buClr>
              <a:buSzPts val="2000"/>
              <a:buChar char="•"/>
              <a:defRPr>
                <a:solidFill>
                  <a:srgbClr val="0A4F9D"/>
                </a:solidFill>
                <a:latin typeface="Trebuchet MS"/>
                <a:ea typeface="Trebuchet MS"/>
                <a:cs typeface="Trebuchet MS"/>
                <a:sym typeface="Trebuchet MS"/>
              </a:defRPr>
            </a:lvl2pPr>
            <a:lvl3pPr marL="1371600" lvl="2" indent="-342900" algn="l">
              <a:lnSpc>
                <a:spcPct val="90000"/>
              </a:lnSpc>
              <a:spcBef>
                <a:spcPts val="500"/>
              </a:spcBef>
              <a:spcAft>
                <a:spcPts val="0"/>
              </a:spcAft>
              <a:buClr>
                <a:srgbClr val="0A4F9D"/>
              </a:buClr>
              <a:buSzPts val="1800"/>
              <a:buChar char="•"/>
              <a:defRPr>
                <a:solidFill>
                  <a:srgbClr val="0A4F9D"/>
                </a:solidFill>
                <a:latin typeface="Trebuchet MS"/>
                <a:ea typeface="Trebuchet MS"/>
                <a:cs typeface="Trebuchet MS"/>
                <a:sym typeface="Trebuchet MS"/>
              </a:defRPr>
            </a:lvl3pPr>
            <a:lvl4pPr marL="1828800" lvl="3" indent="-330200" algn="l">
              <a:lnSpc>
                <a:spcPct val="90000"/>
              </a:lnSpc>
              <a:spcBef>
                <a:spcPts val="500"/>
              </a:spcBef>
              <a:spcAft>
                <a:spcPts val="0"/>
              </a:spcAft>
              <a:buClr>
                <a:srgbClr val="0A4F9D"/>
              </a:buClr>
              <a:buSzPts val="1600"/>
              <a:buChar char="•"/>
              <a:defRPr>
                <a:solidFill>
                  <a:srgbClr val="0A4F9D"/>
                </a:solidFill>
                <a:latin typeface="Trebuchet MS"/>
                <a:ea typeface="Trebuchet MS"/>
                <a:cs typeface="Trebuchet MS"/>
                <a:sym typeface="Trebuchet MS"/>
              </a:defRPr>
            </a:lvl4pPr>
            <a:lvl5pPr marL="2286000" lvl="4" indent="-330200" algn="l">
              <a:lnSpc>
                <a:spcPct val="90000"/>
              </a:lnSpc>
              <a:spcBef>
                <a:spcPts val="500"/>
              </a:spcBef>
              <a:spcAft>
                <a:spcPts val="0"/>
              </a:spcAft>
              <a:buClr>
                <a:srgbClr val="0A4F9D"/>
              </a:buClr>
              <a:buSzPts val="1600"/>
              <a:buChar char="•"/>
              <a:defRPr>
                <a:solidFill>
                  <a:srgbClr val="0A4F9D"/>
                </a:solidFill>
                <a:latin typeface="Trebuchet MS"/>
                <a:ea typeface="Trebuchet MS"/>
                <a:cs typeface="Trebuchet MS"/>
                <a:sym typeface="Trebuchet M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2" name="Google Shape;142;p22"/>
          <p:cNvSpPr txBox="1">
            <a:spLocks noGrp="1"/>
          </p:cNvSpPr>
          <p:nvPr>
            <p:ph type="body" idx="4"/>
          </p:nvPr>
        </p:nvSpPr>
        <p:spPr>
          <a:xfrm>
            <a:off x="608219" y="495161"/>
            <a:ext cx="7927564" cy="980907"/>
          </a:xfrm>
          <a:prstGeom prst="rect">
            <a:avLst/>
          </a:prstGeom>
          <a:noFill/>
          <a:ln>
            <a:noFill/>
          </a:ln>
        </p:spPr>
        <p:txBody>
          <a:bodyPr spcFirstLastPara="1" wrap="square" lIns="91425" tIns="45700" rIns="91425" bIns="45700" anchor="t" anchorCtr="0">
            <a:noAutofit/>
          </a:bodyPr>
          <a:lstStyle>
            <a:lvl1pPr marL="457200" lvl="0" indent="-228600" algn="l">
              <a:lnSpc>
                <a:spcPct val="108355"/>
              </a:lnSpc>
              <a:spcBef>
                <a:spcPts val="1000"/>
              </a:spcBef>
              <a:spcAft>
                <a:spcPts val="0"/>
              </a:spcAft>
              <a:buClr>
                <a:srgbClr val="0A4F9D"/>
              </a:buClr>
              <a:buSzPts val="2250"/>
              <a:buNone/>
              <a:defRPr sz="2250" b="1">
                <a:solidFill>
                  <a:srgbClr val="0A4F9D"/>
                </a:solidFill>
                <a:latin typeface="Trebuchet MS"/>
                <a:ea typeface="Trebuchet MS"/>
                <a:cs typeface="Trebuchet MS"/>
                <a:sym typeface="Trebuchet MS"/>
              </a:defRPr>
            </a:lvl1pPr>
            <a:lvl2pPr marL="914400" lvl="1" indent="-342900" algn="l">
              <a:lnSpc>
                <a:spcPct val="90000"/>
              </a:lnSpc>
              <a:spcBef>
                <a:spcPts val="500"/>
              </a:spcBef>
              <a:spcAft>
                <a:spcPts val="0"/>
              </a:spcAft>
              <a:buClr>
                <a:srgbClr val="FFC000"/>
              </a:buClr>
              <a:buSzPts val="1800"/>
              <a:buChar char="•"/>
              <a:defRPr sz="1800">
                <a:solidFill>
                  <a:srgbClr val="FFC000"/>
                </a:solidFill>
              </a:defRPr>
            </a:lvl2pPr>
            <a:lvl3pPr marL="1371600" lvl="2" indent="-323850" algn="l">
              <a:lnSpc>
                <a:spcPct val="90000"/>
              </a:lnSpc>
              <a:spcBef>
                <a:spcPts val="500"/>
              </a:spcBef>
              <a:spcAft>
                <a:spcPts val="0"/>
              </a:spcAft>
              <a:buClr>
                <a:srgbClr val="FFC000"/>
              </a:buClr>
              <a:buSzPts val="1500"/>
              <a:buChar char="•"/>
              <a:defRPr sz="1500">
                <a:solidFill>
                  <a:srgbClr val="FFC000"/>
                </a:solidFill>
              </a:defRPr>
            </a:lvl3pPr>
            <a:lvl4pPr marL="1828800" lvl="3" indent="-314325" algn="l">
              <a:lnSpc>
                <a:spcPct val="90000"/>
              </a:lnSpc>
              <a:spcBef>
                <a:spcPts val="500"/>
              </a:spcBef>
              <a:spcAft>
                <a:spcPts val="0"/>
              </a:spcAft>
              <a:buClr>
                <a:srgbClr val="FFC000"/>
              </a:buClr>
              <a:buSzPts val="1350"/>
              <a:buChar char="•"/>
              <a:defRPr sz="1350">
                <a:solidFill>
                  <a:srgbClr val="FFC000"/>
                </a:solidFill>
              </a:defRPr>
            </a:lvl4pPr>
            <a:lvl5pPr marL="2286000" lvl="4" indent="-314325" algn="l">
              <a:lnSpc>
                <a:spcPct val="90000"/>
              </a:lnSpc>
              <a:spcBef>
                <a:spcPts val="500"/>
              </a:spcBef>
              <a:spcAft>
                <a:spcPts val="0"/>
              </a:spcAft>
              <a:buClr>
                <a:srgbClr val="FFC000"/>
              </a:buClr>
              <a:buSzPts val="1350"/>
              <a:buChar char="•"/>
              <a:defRPr sz="1350">
                <a:solidFill>
                  <a:srgbClr val="FFC00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3" name="Google Shape;143;p22"/>
          <p:cNvSpPr txBox="1"/>
          <p:nvPr/>
        </p:nvSpPr>
        <p:spPr>
          <a:xfrm>
            <a:off x="608218" y="6283504"/>
            <a:ext cx="1456556" cy="365125"/>
          </a:xfrm>
          <a:prstGeom prst="rect">
            <a:avLst/>
          </a:prstGeom>
          <a:no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888888"/>
              </a:buClr>
              <a:buSzPts val="900"/>
              <a:buFont typeface="Calibri"/>
              <a:buNone/>
            </a:pPr>
            <a:endParaRPr sz="900" b="0" i="0" u="none" strike="noStrike" cap="none">
              <a:solidFill>
                <a:srgbClr val="888888"/>
              </a:solidFill>
              <a:latin typeface="Calibri"/>
              <a:ea typeface="Calibri"/>
              <a:cs typeface="Calibri"/>
              <a:sym typeface="Calibri"/>
            </a:endParaRPr>
          </a:p>
        </p:txBody>
      </p:sp>
      <p:sp>
        <p:nvSpPr>
          <p:cNvPr id="144" name="Google Shape;144;p22"/>
          <p:cNvSpPr txBox="1"/>
          <p:nvPr/>
        </p:nvSpPr>
        <p:spPr>
          <a:xfrm>
            <a:off x="3475777" y="6283504"/>
            <a:ext cx="2192447" cy="365125"/>
          </a:xfrm>
          <a:prstGeom prst="rect">
            <a:avLst/>
          </a:prstGeom>
          <a:no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888888"/>
              </a:buClr>
              <a:buSzPts val="900"/>
              <a:buFont typeface="Calibri"/>
              <a:buNone/>
            </a:pPr>
            <a:endParaRPr sz="900" b="0" i="0" u="none" strike="noStrike" cap="none">
              <a:solidFill>
                <a:srgbClr val="888888"/>
              </a:solidFill>
              <a:latin typeface="Calibri"/>
              <a:ea typeface="Calibri"/>
              <a:cs typeface="Calibri"/>
              <a:sym typeface="Calibri"/>
            </a:endParaRPr>
          </a:p>
        </p:txBody>
      </p:sp>
      <p:sp>
        <p:nvSpPr>
          <p:cNvPr id="145" name="Google Shape;145;p22"/>
          <p:cNvSpPr txBox="1"/>
          <p:nvPr/>
        </p:nvSpPr>
        <p:spPr>
          <a:xfrm>
            <a:off x="7015017" y="6409301"/>
            <a:ext cx="2128984" cy="25391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1050">
                <a:solidFill>
                  <a:srgbClr val="7F7F7F"/>
                </a:solidFill>
                <a:latin typeface="Trebuchet MS"/>
                <a:ea typeface="Trebuchet MS"/>
                <a:cs typeface="Trebuchet MS"/>
                <a:sym typeface="Trebuchet MS"/>
              </a:rPr>
              <a:t>www.ieabioenergy.com</a:t>
            </a:r>
            <a:endParaRPr/>
          </a:p>
        </p:txBody>
      </p:sp>
      <p:pic>
        <p:nvPicPr>
          <p:cNvPr id="146" name="Google Shape;146;p22"/>
          <p:cNvPicPr preferRelativeResize="0"/>
          <p:nvPr/>
        </p:nvPicPr>
        <p:blipFill rotWithShape="1">
          <a:blip r:embed="rId2">
            <a:alphaModFix/>
          </a:blip>
          <a:srcRect/>
          <a:stretch/>
        </p:blipFill>
        <p:spPr>
          <a:xfrm>
            <a:off x="127281" y="6063498"/>
            <a:ext cx="1747974" cy="798433"/>
          </a:xfrm>
          <a:prstGeom prst="rect">
            <a:avLst/>
          </a:prstGeom>
          <a:noFill/>
          <a:ln>
            <a:noFill/>
          </a:ln>
        </p:spPr>
      </p:pic>
      <p:sp>
        <p:nvSpPr>
          <p:cNvPr id="147" name="Google Shape;147;p22"/>
          <p:cNvSpPr txBox="1"/>
          <p:nvPr/>
        </p:nvSpPr>
        <p:spPr>
          <a:xfrm>
            <a:off x="3543300" y="6380627"/>
            <a:ext cx="2057400" cy="365125"/>
          </a:xfrm>
          <a:prstGeom prst="rect">
            <a:avLst/>
          </a:prstGeom>
          <a:no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fld id="{00000000-1234-1234-1234-123412341234}" type="slidenum">
              <a:rPr lang="it-IT" sz="1050">
                <a:solidFill>
                  <a:srgbClr val="888888"/>
                </a:solidFill>
                <a:latin typeface="Calibri"/>
                <a:ea typeface="Calibri"/>
                <a:cs typeface="Calibri"/>
                <a:sym typeface="Calibri"/>
              </a:rPr>
              <a:t>‹#›</a:t>
            </a:fld>
            <a:endParaRPr sz="1050">
              <a:solidFill>
                <a:srgbClr val="888888"/>
              </a:solidFill>
              <a:latin typeface="Calibri"/>
              <a:ea typeface="Calibri"/>
              <a:cs typeface="Calibri"/>
              <a:sym typeface="Calibri"/>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Quotes_layout">
  <p:cSld name="Quotes_layout">
    <p:spTree>
      <p:nvGrpSpPr>
        <p:cNvPr id="1" name="Shape 148"/>
        <p:cNvGrpSpPr/>
        <p:nvPr/>
      </p:nvGrpSpPr>
      <p:grpSpPr>
        <a:xfrm>
          <a:off x="0" y="0"/>
          <a:ext cx="0" cy="0"/>
          <a:chOff x="0" y="0"/>
          <a:chExt cx="0" cy="0"/>
        </a:xfrm>
      </p:grpSpPr>
      <p:sp>
        <p:nvSpPr>
          <p:cNvPr id="149" name="Google Shape;149;p23"/>
          <p:cNvSpPr txBox="1">
            <a:spLocks noGrp="1"/>
          </p:cNvSpPr>
          <p:nvPr>
            <p:ph type="title"/>
          </p:nvPr>
        </p:nvSpPr>
        <p:spPr>
          <a:xfrm>
            <a:off x="589988" y="1746466"/>
            <a:ext cx="7964026" cy="2470487"/>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A4F9D"/>
              </a:buClr>
              <a:buSzPts val="3300"/>
              <a:buFont typeface="Trebuchet MS"/>
              <a:buNone/>
              <a:defRPr sz="3300">
                <a:solidFill>
                  <a:srgbClr val="0A4F9D"/>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0" name="Google Shape;150;p23"/>
          <p:cNvSpPr txBox="1">
            <a:spLocks noGrp="1"/>
          </p:cNvSpPr>
          <p:nvPr>
            <p:ph type="body" idx="1"/>
          </p:nvPr>
        </p:nvSpPr>
        <p:spPr>
          <a:xfrm>
            <a:off x="589988" y="4656753"/>
            <a:ext cx="5545137" cy="365125"/>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7F7F7F"/>
              </a:buClr>
              <a:buSzPts val="1800"/>
              <a:buNone/>
              <a:defRPr sz="1800">
                <a:solidFill>
                  <a:srgbClr val="7F7F7F"/>
                </a:solidFill>
                <a:latin typeface="Trebuchet MS"/>
                <a:ea typeface="Trebuchet MS"/>
                <a:cs typeface="Trebuchet MS"/>
                <a:sym typeface="Trebuchet MS"/>
              </a:defRPr>
            </a:lvl1pPr>
            <a:lvl2pPr marL="914400" lvl="1" indent="-342900" algn="l">
              <a:lnSpc>
                <a:spcPct val="90000"/>
              </a:lnSpc>
              <a:spcBef>
                <a:spcPts val="500"/>
              </a:spcBef>
              <a:spcAft>
                <a:spcPts val="0"/>
              </a:spcAft>
              <a:buClr>
                <a:srgbClr val="084F9D"/>
              </a:buClr>
              <a:buSzPts val="1800"/>
              <a:buChar char="•"/>
              <a:defRPr/>
            </a:lvl2pPr>
            <a:lvl3pPr marL="1371600" lvl="2" indent="-342900" algn="l">
              <a:lnSpc>
                <a:spcPct val="90000"/>
              </a:lnSpc>
              <a:spcBef>
                <a:spcPts val="500"/>
              </a:spcBef>
              <a:spcAft>
                <a:spcPts val="0"/>
              </a:spcAft>
              <a:buClr>
                <a:srgbClr val="084F9D"/>
              </a:buClr>
              <a:buSzPts val="1800"/>
              <a:buChar char="•"/>
              <a:defRPr/>
            </a:lvl3pPr>
            <a:lvl4pPr marL="1828800" lvl="3" indent="-342900" algn="l">
              <a:lnSpc>
                <a:spcPct val="90000"/>
              </a:lnSpc>
              <a:spcBef>
                <a:spcPts val="500"/>
              </a:spcBef>
              <a:spcAft>
                <a:spcPts val="0"/>
              </a:spcAft>
              <a:buClr>
                <a:srgbClr val="084F9D"/>
              </a:buClr>
              <a:buSzPts val="1800"/>
              <a:buChar char="•"/>
              <a:defRPr/>
            </a:lvl4pPr>
            <a:lvl5pPr marL="2286000" lvl="4" indent="-342900" algn="l">
              <a:lnSpc>
                <a:spcPct val="90000"/>
              </a:lnSpc>
              <a:spcBef>
                <a:spcPts val="500"/>
              </a:spcBef>
              <a:spcAft>
                <a:spcPts val="0"/>
              </a:spcAft>
              <a:buClr>
                <a:srgbClr val="084F9D"/>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1" name="Google Shape;151;p23"/>
          <p:cNvSpPr txBox="1"/>
          <p:nvPr/>
        </p:nvSpPr>
        <p:spPr>
          <a:xfrm>
            <a:off x="7015017" y="6409301"/>
            <a:ext cx="2128984" cy="25391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1050">
                <a:solidFill>
                  <a:srgbClr val="7F7F7F"/>
                </a:solidFill>
                <a:latin typeface="Trebuchet MS"/>
                <a:ea typeface="Trebuchet MS"/>
                <a:cs typeface="Trebuchet MS"/>
                <a:sym typeface="Trebuchet MS"/>
              </a:rPr>
              <a:t>www.ieabioenergy.com</a:t>
            </a:r>
            <a:endParaRPr/>
          </a:p>
        </p:txBody>
      </p:sp>
      <p:pic>
        <p:nvPicPr>
          <p:cNvPr id="152" name="Google Shape;152;p23"/>
          <p:cNvPicPr preferRelativeResize="0"/>
          <p:nvPr/>
        </p:nvPicPr>
        <p:blipFill rotWithShape="1">
          <a:blip r:embed="rId2">
            <a:alphaModFix/>
          </a:blip>
          <a:srcRect/>
          <a:stretch/>
        </p:blipFill>
        <p:spPr>
          <a:xfrm>
            <a:off x="127281" y="6063498"/>
            <a:ext cx="1747974" cy="798433"/>
          </a:xfrm>
          <a:prstGeom prst="rect">
            <a:avLst/>
          </a:prstGeom>
          <a:noFill/>
          <a:ln>
            <a:noFill/>
          </a:ln>
        </p:spPr>
      </p:pic>
      <p:sp>
        <p:nvSpPr>
          <p:cNvPr id="153" name="Google Shape;153;p23"/>
          <p:cNvSpPr txBox="1"/>
          <p:nvPr/>
        </p:nvSpPr>
        <p:spPr>
          <a:xfrm>
            <a:off x="3543300" y="6380627"/>
            <a:ext cx="2057400" cy="365125"/>
          </a:xfrm>
          <a:prstGeom prst="rect">
            <a:avLst/>
          </a:prstGeom>
          <a:no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fld id="{00000000-1234-1234-1234-123412341234}" type="slidenum">
              <a:rPr lang="it-IT" sz="1050">
                <a:solidFill>
                  <a:srgbClr val="888888"/>
                </a:solidFill>
                <a:latin typeface="Calibri"/>
                <a:ea typeface="Calibri"/>
                <a:cs typeface="Calibri"/>
                <a:sym typeface="Calibri"/>
              </a:rPr>
              <a:t>‹#›</a:t>
            </a:fld>
            <a:endParaRPr sz="1050">
              <a:solidFill>
                <a:srgbClr val="888888"/>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ítulo e Conteúdo" type="obj">
  <p:cSld name="OBJECT">
    <p:spTree>
      <p:nvGrpSpPr>
        <p:cNvPr id="1" name="Shape 29"/>
        <p:cNvGrpSpPr/>
        <p:nvPr/>
      </p:nvGrpSpPr>
      <p:grpSpPr>
        <a:xfrm>
          <a:off x="0" y="0"/>
          <a:ext cx="0" cy="0"/>
          <a:chOff x="0" y="0"/>
          <a:chExt cx="0" cy="0"/>
        </a:xfrm>
      </p:grpSpPr>
      <p:sp>
        <p:nvSpPr>
          <p:cNvPr id="30" name="Google Shape;30;p6"/>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84F9D"/>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6"/>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084F9D"/>
              </a:buClr>
              <a:buSzPts val="1800"/>
              <a:buChar char="•"/>
              <a:defRPr/>
            </a:lvl1pPr>
            <a:lvl2pPr marL="914400" lvl="1" indent="-342900" algn="l">
              <a:lnSpc>
                <a:spcPct val="90000"/>
              </a:lnSpc>
              <a:spcBef>
                <a:spcPts val="500"/>
              </a:spcBef>
              <a:spcAft>
                <a:spcPts val="0"/>
              </a:spcAft>
              <a:buClr>
                <a:srgbClr val="084F9D"/>
              </a:buClr>
              <a:buSzPts val="1800"/>
              <a:buChar char="•"/>
              <a:defRPr/>
            </a:lvl2pPr>
            <a:lvl3pPr marL="1371600" lvl="2" indent="-342900" algn="l">
              <a:lnSpc>
                <a:spcPct val="90000"/>
              </a:lnSpc>
              <a:spcBef>
                <a:spcPts val="500"/>
              </a:spcBef>
              <a:spcAft>
                <a:spcPts val="0"/>
              </a:spcAft>
              <a:buClr>
                <a:srgbClr val="084F9D"/>
              </a:buClr>
              <a:buSzPts val="1800"/>
              <a:buChar char="•"/>
              <a:defRPr/>
            </a:lvl3pPr>
            <a:lvl4pPr marL="1828800" lvl="3" indent="-342900" algn="l">
              <a:lnSpc>
                <a:spcPct val="90000"/>
              </a:lnSpc>
              <a:spcBef>
                <a:spcPts val="500"/>
              </a:spcBef>
              <a:spcAft>
                <a:spcPts val="0"/>
              </a:spcAft>
              <a:buClr>
                <a:srgbClr val="084F9D"/>
              </a:buClr>
              <a:buSzPts val="1800"/>
              <a:buChar char="•"/>
              <a:defRPr/>
            </a:lvl4pPr>
            <a:lvl5pPr marL="2286000" lvl="4" indent="-342900" algn="l">
              <a:lnSpc>
                <a:spcPct val="90000"/>
              </a:lnSpc>
              <a:spcBef>
                <a:spcPts val="500"/>
              </a:spcBef>
              <a:spcAft>
                <a:spcPts val="0"/>
              </a:spcAft>
              <a:buClr>
                <a:srgbClr val="084F9D"/>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 name="Google Shape;33;p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Multiple Speakers_layout">
  <p:cSld name="Multiple Speakers_layout">
    <p:spTree>
      <p:nvGrpSpPr>
        <p:cNvPr id="1" name="Shape 154"/>
        <p:cNvGrpSpPr/>
        <p:nvPr/>
      </p:nvGrpSpPr>
      <p:grpSpPr>
        <a:xfrm>
          <a:off x="0" y="0"/>
          <a:ext cx="0" cy="0"/>
          <a:chOff x="0" y="0"/>
          <a:chExt cx="0" cy="0"/>
        </a:xfrm>
      </p:grpSpPr>
      <p:sp>
        <p:nvSpPr>
          <p:cNvPr id="155" name="Google Shape;155;p24"/>
          <p:cNvSpPr>
            <a:spLocks noGrp="1"/>
          </p:cNvSpPr>
          <p:nvPr>
            <p:ph type="pic" idx="2"/>
          </p:nvPr>
        </p:nvSpPr>
        <p:spPr>
          <a:xfrm>
            <a:off x="767585" y="2327879"/>
            <a:ext cx="1213203" cy="1213203"/>
          </a:xfrm>
          <a:prstGeom prst="rect">
            <a:avLst/>
          </a:prstGeom>
          <a:noFill/>
          <a:ln>
            <a:noFill/>
          </a:ln>
        </p:spPr>
      </p:sp>
      <p:sp>
        <p:nvSpPr>
          <p:cNvPr id="156" name="Google Shape;156;p24"/>
          <p:cNvSpPr txBox="1">
            <a:spLocks noGrp="1"/>
          </p:cNvSpPr>
          <p:nvPr>
            <p:ph type="body" idx="1"/>
          </p:nvPr>
        </p:nvSpPr>
        <p:spPr>
          <a:xfrm>
            <a:off x="608219" y="3730259"/>
            <a:ext cx="1531937" cy="724249"/>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750"/>
              </a:spcBef>
              <a:spcAft>
                <a:spcPts val="0"/>
              </a:spcAft>
              <a:buClr>
                <a:srgbClr val="0A4F9D"/>
              </a:buClr>
              <a:buSzPts val="1200"/>
              <a:buFont typeface="Arial"/>
              <a:buNone/>
              <a:defRPr sz="1200">
                <a:solidFill>
                  <a:srgbClr val="0A4F9D"/>
                </a:solidFill>
                <a:latin typeface="Trebuchet MS"/>
                <a:ea typeface="Trebuchet MS"/>
                <a:cs typeface="Trebuchet MS"/>
                <a:sym typeface="Trebuchet MS"/>
              </a:defRPr>
            </a:lvl1pPr>
            <a:lvl2pPr marL="914400" lvl="1" indent="-342900" algn="l">
              <a:lnSpc>
                <a:spcPct val="90000"/>
              </a:lnSpc>
              <a:spcBef>
                <a:spcPts val="500"/>
              </a:spcBef>
              <a:spcAft>
                <a:spcPts val="0"/>
              </a:spcAft>
              <a:buClr>
                <a:srgbClr val="084F9D"/>
              </a:buClr>
              <a:buSzPts val="1800"/>
              <a:buChar char="•"/>
              <a:defRPr/>
            </a:lvl2pPr>
            <a:lvl3pPr marL="1371600" lvl="2" indent="-342900" algn="l">
              <a:lnSpc>
                <a:spcPct val="90000"/>
              </a:lnSpc>
              <a:spcBef>
                <a:spcPts val="500"/>
              </a:spcBef>
              <a:spcAft>
                <a:spcPts val="0"/>
              </a:spcAft>
              <a:buClr>
                <a:srgbClr val="084F9D"/>
              </a:buClr>
              <a:buSzPts val="1800"/>
              <a:buChar char="•"/>
              <a:defRPr/>
            </a:lvl3pPr>
            <a:lvl4pPr marL="1828800" lvl="3" indent="-342900" algn="l">
              <a:lnSpc>
                <a:spcPct val="90000"/>
              </a:lnSpc>
              <a:spcBef>
                <a:spcPts val="500"/>
              </a:spcBef>
              <a:spcAft>
                <a:spcPts val="0"/>
              </a:spcAft>
              <a:buClr>
                <a:srgbClr val="084F9D"/>
              </a:buClr>
              <a:buSzPts val="1800"/>
              <a:buChar char="•"/>
              <a:defRPr/>
            </a:lvl4pPr>
            <a:lvl5pPr marL="2286000" lvl="4" indent="-342900" algn="l">
              <a:lnSpc>
                <a:spcPct val="90000"/>
              </a:lnSpc>
              <a:spcBef>
                <a:spcPts val="500"/>
              </a:spcBef>
              <a:spcAft>
                <a:spcPts val="0"/>
              </a:spcAft>
              <a:buClr>
                <a:srgbClr val="084F9D"/>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7" name="Google Shape;157;p24"/>
          <p:cNvSpPr txBox="1">
            <a:spLocks noGrp="1"/>
          </p:cNvSpPr>
          <p:nvPr>
            <p:ph type="body" idx="3"/>
          </p:nvPr>
        </p:nvSpPr>
        <p:spPr>
          <a:xfrm>
            <a:off x="608219" y="4586347"/>
            <a:ext cx="1531937" cy="72425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750"/>
              </a:spcBef>
              <a:spcAft>
                <a:spcPts val="0"/>
              </a:spcAft>
              <a:buClr>
                <a:srgbClr val="0A4F9D"/>
              </a:buClr>
              <a:buSzPts val="1050"/>
              <a:buFont typeface="Arial"/>
              <a:buNone/>
              <a:defRPr sz="1050">
                <a:solidFill>
                  <a:srgbClr val="0A4F9D"/>
                </a:solidFill>
                <a:latin typeface="Trebuchet MS"/>
                <a:ea typeface="Trebuchet MS"/>
                <a:cs typeface="Trebuchet MS"/>
                <a:sym typeface="Trebuchet MS"/>
              </a:defRPr>
            </a:lvl1pPr>
            <a:lvl2pPr marL="914400" lvl="1" indent="-342900" algn="l">
              <a:lnSpc>
                <a:spcPct val="90000"/>
              </a:lnSpc>
              <a:spcBef>
                <a:spcPts val="500"/>
              </a:spcBef>
              <a:spcAft>
                <a:spcPts val="0"/>
              </a:spcAft>
              <a:buClr>
                <a:srgbClr val="084F9D"/>
              </a:buClr>
              <a:buSzPts val="1800"/>
              <a:buChar char="•"/>
              <a:defRPr/>
            </a:lvl2pPr>
            <a:lvl3pPr marL="1371600" lvl="2" indent="-342900" algn="l">
              <a:lnSpc>
                <a:spcPct val="90000"/>
              </a:lnSpc>
              <a:spcBef>
                <a:spcPts val="500"/>
              </a:spcBef>
              <a:spcAft>
                <a:spcPts val="0"/>
              </a:spcAft>
              <a:buClr>
                <a:srgbClr val="084F9D"/>
              </a:buClr>
              <a:buSzPts val="1800"/>
              <a:buChar char="•"/>
              <a:defRPr/>
            </a:lvl3pPr>
            <a:lvl4pPr marL="1828800" lvl="3" indent="-342900" algn="l">
              <a:lnSpc>
                <a:spcPct val="90000"/>
              </a:lnSpc>
              <a:spcBef>
                <a:spcPts val="500"/>
              </a:spcBef>
              <a:spcAft>
                <a:spcPts val="0"/>
              </a:spcAft>
              <a:buClr>
                <a:srgbClr val="084F9D"/>
              </a:buClr>
              <a:buSzPts val="1800"/>
              <a:buChar char="•"/>
              <a:defRPr/>
            </a:lvl4pPr>
            <a:lvl5pPr marL="2286000" lvl="4" indent="-342900" algn="l">
              <a:lnSpc>
                <a:spcPct val="90000"/>
              </a:lnSpc>
              <a:spcBef>
                <a:spcPts val="500"/>
              </a:spcBef>
              <a:spcAft>
                <a:spcPts val="0"/>
              </a:spcAft>
              <a:buClr>
                <a:srgbClr val="084F9D"/>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8" name="Google Shape;158;p24"/>
          <p:cNvSpPr txBox="1">
            <a:spLocks noGrp="1"/>
          </p:cNvSpPr>
          <p:nvPr>
            <p:ph type="body" idx="4"/>
          </p:nvPr>
        </p:nvSpPr>
        <p:spPr>
          <a:xfrm>
            <a:off x="608219" y="5428100"/>
            <a:ext cx="1531937" cy="365124"/>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750"/>
              </a:spcBef>
              <a:spcAft>
                <a:spcPts val="0"/>
              </a:spcAft>
              <a:buClr>
                <a:srgbClr val="0A4F9D"/>
              </a:buClr>
              <a:buSzPts val="1050"/>
              <a:buFont typeface="Arial"/>
              <a:buNone/>
              <a:defRPr sz="1050">
                <a:solidFill>
                  <a:srgbClr val="0A4F9D"/>
                </a:solidFill>
                <a:latin typeface="Trebuchet MS"/>
                <a:ea typeface="Trebuchet MS"/>
                <a:cs typeface="Trebuchet MS"/>
                <a:sym typeface="Trebuchet MS"/>
              </a:defRPr>
            </a:lvl1pPr>
            <a:lvl2pPr marL="914400" lvl="1" indent="-342900" algn="l">
              <a:lnSpc>
                <a:spcPct val="90000"/>
              </a:lnSpc>
              <a:spcBef>
                <a:spcPts val="500"/>
              </a:spcBef>
              <a:spcAft>
                <a:spcPts val="0"/>
              </a:spcAft>
              <a:buClr>
                <a:srgbClr val="084F9D"/>
              </a:buClr>
              <a:buSzPts val="1800"/>
              <a:buChar char="•"/>
              <a:defRPr/>
            </a:lvl2pPr>
            <a:lvl3pPr marL="1371600" lvl="2" indent="-342900" algn="l">
              <a:lnSpc>
                <a:spcPct val="90000"/>
              </a:lnSpc>
              <a:spcBef>
                <a:spcPts val="500"/>
              </a:spcBef>
              <a:spcAft>
                <a:spcPts val="0"/>
              </a:spcAft>
              <a:buClr>
                <a:srgbClr val="084F9D"/>
              </a:buClr>
              <a:buSzPts val="1800"/>
              <a:buChar char="•"/>
              <a:defRPr/>
            </a:lvl3pPr>
            <a:lvl4pPr marL="1828800" lvl="3" indent="-342900" algn="l">
              <a:lnSpc>
                <a:spcPct val="90000"/>
              </a:lnSpc>
              <a:spcBef>
                <a:spcPts val="500"/>
              </a:spcBef>
              <a:spcAft>
                <a:spcPts val="0"/>
              </a:spcAft>
              <a:buClr>
                <a:srgbClr val="084F9D"/>
              </a:buClr>
              <a:buSzPts val="1800"/>
              <a:buChar char="•"/>
              <a:defRPr/>
            </a:lvl4pPr>
            <a:lvl5pPr marL="2286000" lvl="4" indent="-342900" algn="l">
              <a:lnSpc>
                <a:spcPct val="90000"/>
              </a:lnSpc>
              <a:spcBef>
                <a:spcPts val="500"/>
              </a:spcBef>
              <a:spcAft>
                <a:spcPts val="0"/>
              </a:spcAft>
              <a:buClr>
                <a:srgbClr val="084F9D"/>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9" name="Google Shape;159;p24"/>
          <p:cNvSpPr>
            <a:spLocks noGrp="1"/>
          </p:cNvSpPr>
          <p:nvPr>
            <p:ph type="pic" idx="5"/>
          </p:nvPr>
        </p:nvSpPr>
        <p:spPr>
          <a:xfrm>
            <a:off x="2380795" y="2327879"/>
            <a:ext cx="1213203" cy="1213203"/>
          </a:xfrm>
          <a:prstGeom prst="rect">
            <a:avLst/>
          </a:prstGeom>
          <a:noFill/>
          <a:ln>
            <a:noFill/>
          </a:ln>
        </p:spPr>
      </p:sp>
      <p:sp>
        <p:nvSpPr>
          <p:cNvPr id="160" name="Google Shape;160;p24"/>
          <p:cNvSpPr txBox="1">
            <a:spLocks noGrp="1"/>
          </p:cNvSpPr>
          <p:nvPr>
            <p:ph type="body" idx="6"/>
          </p:nvPr>
        </p:nvSpPr>
        <p:spPr>
          <a:xfrm>
            <a:off x="2221429" y="3730259"/>
            <a:ext cx="1531937" cy="724249"/>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750"/>
              </a:spcBef>
              <a:spcAft>
                <a:spcPts val="0"/>
              </a:spcAft>
              <a:buClr>
                <a:srgbClr val="0A4F9D"/>
              </a:buClr>
              <a:buSzPts val="1350"/>
              <a:buFont typeface="Arial"/>
              <a:buNone/>
              <a:defRPr sz="1350">
                <a:solidFill>
                  <a:srgbClr val="0A4F9D"/>
                </a:solidFill>
                <a:latin typeface="Trebuchet MS"/>
                <a:ea typeface="Trebuchet MS"/>
                <a:cs typeface="Trebuchet MS"/>
                <a:sym typeface="Trebuchet MS"/>
              </a:defRPr>
            </a:lvl1pPr>
            <a:lvl2pPr marL="914400" lvl="1" indent="-342900" algn="l">
              <a:lnSpc>
                <a:spcPct val="90000"/>
              </a:lnSpc>
              <a:spcBef>
                <a:spcPts val="500"/>
              </a:spcBef>
              <a:spcAft>
                <a:spcPts val="0"/>
              </a:spcAft>
              <a:buClr>
                <a:srgbClr val="084F9D"/>
              </a:buClr>
              <a:buSzPts val="1800"/>
              <a:buChar char="•"/>
              <a:defRPr/>
            </a:lvl2pPr>
            <a:lvl3pPr marL="1371600" lvl="2" indent="-342900" algn="l">
              <a:lnSpc>
                <a:spcPct val="90000"/>
              </a:lnSpc>
              <a:spcBef>
                <a:spcPts val="500"/>
              </a:spcBef>
              <a:spcAft>
                <a:spcPts val="0"/>
              </a:spcAft>
              <a:buClr>
                <a:srgbClr val="084F9D"/>
              </a:buClr>
              <a:buSzPts val="1800"/>
              <a:buChar char="•"/>
              <a:defRPr/>
            </a:lvl3pPr>
            <a:lvl4pPr marL="1828800" lvl="3" indent="-342900" algn="l">
              <a:lnSpc>
                <a:spcPct val="90000"/>
              </a:lnSpc>
              <a:spcBef>
                <a:spcPts val="500"/>
              </a:spcBef>
              <a:spcAft>
                <a:spcPts val="0"/>
              </a:spcAft>
              <a:buClr>
                <a:srgbClr val="084F9D"/>
              </a:buClr>
              <a:buSzPts val="1800"/>
              <a:buChar char="•"/>
              <a:defRPr/>
            </a:lvl4pPr>
            <a:lvl5pPr marL="2286000" lvl="4" indent="-342900" algn="l">
              <a:lnSpc>
                <a:spcPct val="90000"/>
              </a:lnSpc>
              <a:spcBef>
                <a:spcPts val="500"/>
              </a:spcBef>
              <a:spcAft>
                <a:spcPts val="0"/>
              </a:spcAft>
              <a:buClr>
                <a:srgbClr val="084F9D"/>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1" name="Google Shape;161;p24"/>
          <p:cNvSpPr txBox="1">
            <a:spLocks noGrp="1"/>
          </p:cNvSpPr>
          <p:nvPr>
            <p:ph type="body" idx="7"/>
          </p:nvPr>
        </p:nvSpPr>
        <p:spPr>
          <a:xfrm>
            <a:off x="2221429" y="4586347"/>
            <a:ext cx="1531937" cy="72425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750"/>
              </a:spcBef>
              <a:spcAft>
                <a:spcPts val="0"/>
              </a:spcAft>
              <a:buClr>
                <a:srgbClr val="0A4F9D"/>
              </a:buClr>
              <a:buSzPts val="1050"/>
              <a:buFont typeface="Arial"/>
              <a:buNone/>
              <a:defRPr sz="1050">
                <a:solidFill>
                  <a:srgbClr val="0A4F9D"/>
                </a:solidFill>
                <a:latin typeface="Trebuchet MS"/>
                <a:ea typeface="Trebuchet MS"/>
                <a:cs typeface="Trebuchet MS"/>
                <a:sym typeface="Trebuchet MS"/>
              </a:defRPr>
            </a:lvl1pPr>
            <a:lvl2pPr marL="914400" lvl="1" indent="-342900" algn="l">
              <a:lnSpc>
                <a:spcPct val="90000"/>
              </a:lnSpc>
              <a:spcBef>
                <a:spcPts val="500"/>
              </a:spcBef>
              <a:spcAft>
                <a:spcPts val="0"/>
              </a:spcAft>
              <a:buClr>
                <a:srgbClr val="084F9D"/>
              </a:buClr>
              <a:buSzPts val="1800"/>
              <a:buChar char="•"/>
              <a:defRPr/>
            </a:lvl2pPr>
            <a:lvl3pPr marL="1371600" lvl="2" indent="-342900" algn="l">
              <a:lnSpc>
                <a:spcPct val="90000"/>
              </a:lnSpc>
              <a:spcBef>
                <a:spcPts val="500"/>
              </a:spcBef>
              <a:spcAft>
                <a:spcPts val="0"/>
              </a:spcAft>
              <a:buClr>
                <a:srgbClr val="084F9D"/>
              </a:buClr>
              <a:buSzPts val="1800"/>
              <a:buChar char="•"/>
              <a:defRPr/>
            </a:lvl3pPr>
            <a:lvl4pPr marL="1828800" lvl="3" indent="-342900" algn="l">
              <a:lnSpc>
                <a:spcPct val="90000"/>
              </a:lnSpc>
              <a:spcBef>
                <a:spcPts val="500"/>
              </a:spcBef>
              <a:spcAft>
                <a:spcPts val="0"/>
              </a:spcAft>
              <a:buClr>
                <a:srgbClr val="084F9D"/>
              </a:buClr>
              <a:buSzPts val="1800"/>
              <a:buChar char="•"/>
              <a:defRPr/>
            </a:lvl4pPr>
            <a:lvl5pPr marL="2286000" lvl="4" indent="-342900" algn="l">
              <a:lnSpc>
                <a:spcPct val="90000"/>
              </a:lnSpc>
              <a:spcBef>
                <a:spcPts val="500"/>
              </a:spcBef>
              <a:spcAft>
                <a:spcPts val="0"/>
              </a:spcAft>
              <a:buClr>
                <a:srgbClr val="084F9D"/>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2" name="Google Shape;162;p24"/>
          <p:cNvSpPr txBox="1">
            <a:spLocks noGrp="1"/>
          </p:cNvSpPr>
          <p:nvPr>
            <p:ph type="body" idx="8"/>
          </p:nvPr>
        </p:nvSpPr>
        <p:spPr>
          <a:xfrm>
            <a:off x="2221429" y="5428100"/>
            <a:ext cx="1531937" cy="365124"/>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750"/>
              </a:spcBef>
              <a:spcAft>
                <a:spcPts val="0"/>
              </a:spcAft>
              <a:buClr>
                <a:srgbClr val="0A4F9D"/>
              </a:buClr>
              <a:buSzPts val="1050"/>
              <a:buFont typeface="Arial"/>
              <a:buNone/>
              <a:defRPr sz="1050">
                <a:solidFill>
                  <a:srgbClr val="0A4F9D"/>
                </a:solidFill>
                <a:latin typeface="Trebuchet MS"/>
                <a:ea typeface="Trebuchet MS"/>
                <a:cs typeface="Trebuchet MS"/>
                <a:sym typeface="Trebuchet MS"/>
              </a:defRPr>
            </a:lvl1pPr>
            <a:lvl2pPr marL="914400" lvl="1" indent="-342900" algn="l">
              <a:lnSpc>
                <a:spcPct val="90000"/>
              </a:lnSpc>
              <a:spcBef>
                <a:spcPts val="500"/>
              </a:spcBef>
              <a:spcAft>
                <a:spcPts val="0"/>
              </a:spcAft>
              <a:buClr>
                <a:srgbClr val="084F9D"/>
              </a:buClr>
              <a:buSzPts val="1800"/>
              <a:buChar char="•"/>
              <a:defRPr/>
            </a:lvl2pPr>
            <a:lvl3pPr marL="1371600" lvl="2" indent="-342900" algn="l">
              <a:lnSpc>
                <a:spcPct val="90000"/>
              </a:lnSpc>
              <a:spcBef>
                <a:spcPts val="500"/>
              </a:spcBef>
              <a:spcAft>
                <a:spcPts val="0"/>
              </a:spcAft>
              <a:buClr>
                <a:srgbClr val="084F9D"/>
              </a:buClr>
              <a:buSzPts val="1800"/>
              <a:buChar char="•"/>
              <a:defRPr/>
            </a:lvl3pPr>
            <a:lvl4pPr marL="1828800" lvl="3" indent="-342900" algn="l">
              <a:lnSpc>
                <a:spcPct val="90000"/>
              </a:lnSpc>
              <a:spcBef>
                <a:spcPts val="500"/>
              </a:spcBef>
              <a:spcAft>
                <a:spcPts val="0"/>
              </a:spcAft>
              <a:buClr>
                <a:srgbClr val="084F9D"/>
              </a:buClr>
              <a:buSzPts val="1800"/>
              <a:buChar char="•"/>
              <a:defRPr/>
            </a:lvl4pPr>
            <a:lvl5pPr marL="2286000" lvl="4" indent="-342900" algn="l">
              <a:lnSpc>
                <a:spcPct val="90000"/>
              </a:lnSpc>
              <a:spcBef>
                <a:spcPts val="500"/>
              </a:spcBef>
              <a:spcAft>
                <a:spcPts val="0"/>
              </a:spcAft>
              <a:buClr>
                <a:srgbClr val="084F9D"/>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3" name="Google Shape;163;p24"/>
          <p:cNvSpPr>
            <a:spLocks noGrp="1"/>
          </p:cNvSpPr>
          <p:nvPr>
            <p:ph type="pic" idx="9"/>
          </p:nvPr>
        </p:nvSpPr>
        <p:spPr>
          <a:xfrm>
            <a:off x="3986570" y="2327879"/>
            <a:ext cx="1213203" cy="1213203"/>
          </a:xfrm>
          <a:prstGeom prst="rect">
            <a:avLst/>
          </a:prstGeom>
          <a:noFill/>
          <a:ln>
            <a:noFill/>
          </a:ln>
        </p:spPr>
      </p:sp>
      <p:sp>
        <p:nvSpPr>
          <p:cNvPr id="164" name="Google Shape;164;p24"/>
          <p:cNvSpPr txBox="1">
            <a:spLocks noGrp="1"/>
          </p:cNvSpPr>
          <p:nvPr>
            <p:ph type="body" idx="13"/>
          </p:nvPr>
        </p:nvSpPr>
        <p:spPr>
          <a:xfrm>
            <a:off x="3827204" y="3730259"/>
            <a:ext cx="1531937" cy="724249"/>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750"/>
              </a:spcBef>
              <a:spcAft>
                <a:spcPts val="0"/>
              </a:spcAft>
              <a:buClr>
                <a:srgbClr val="0A4F9D"/>
              </a:buClr>
              <a:buSzPts val="1350"/>
              <a:buFont typeface="Arial"/>
              <a:buNone/>
              <a:defRPr sz="1350">
                <a:solidFill>
                  <a:srgbClr val="0A4F9D"/>
                </a:solidFill>
                <a:latin typeface="Trebuchet MS"/>
                <a:ea typeface="Trebuchet MS"/>
                <a:cs typeface="Trebuchet MS"/>
                <a:sym typeface="Trebuchet MS"/>
              </a:defRPr>
            </a:lvl1pPr>
            <a:lvl2pPr marL="914400" lvl="1" indent="-342900" algn="l">
              <a:lnSpc>
                <a:spcPct val="90000"/>
              </a:lnSpc>
              <a:spcBef>
                <a:spcPts val="500"/>
              </a:spcBef>
              <a:spcAft>
                <a:spcPts val="0"/>
              </a:spcAft>
              <a:buClr>
                <a:srgbClr val="084F9D"/>
              </a:buClr>
              <a:buSzPts val="1800"/>
              <a:buChar char="•"/>
              <a:defRPr/>
            </a:lvl2pPr>
            <a:lvl3pPr marL="1371600" lvl="2" indent="-342900" algn="l">
              <a:lnSpc>
                <a:spcPct val="90000"/>
              </a:lnSpc>
              <a:spcBef>
                <a:spcPts val="500"/>
              </a:spcBef>
              <a:spcAft>
                <a:spcPts val="0"/>
              </a:spcAft>
              <a:buClr>
                <a:srgbClr val="084F9D"/>
              </a:buClr>
              <a:buSzPts val="1800"/>
              <a:buChar char="•"/>
              <a:defRPr/>
            </a:lvl3pPr>
            <a:lvl4pPr marL="1828800" lvl="3" indent="-342900" algn="l">
              <a:lnSpc>
                <a:spcPct val="90000"/>
              </a:lnSpc>
              <a:spcBef>
                <a:spcPts val="500"/>
              </a:spcBef>
              <a:spcAft>
                <a:spcPts val="0"/>
              </a:spcAft>
              <a:buClr>
                <a:srgbClr val="084F9D"/>
              </a:buClr>
              <a:buSzPts val="1800"/>
              <a:buChar char="•"/>
              <a:defRPr/>
            </a:lvl4pPr>
            <a:lvl5pPr marL="2286000" lvl="4" indent="-342900" algn="l">
              <a:lnSpc>
                <a:spcPct val="90000"/>
              </a:lnSpc>
              <a:spcBef>
                <a:spcPts val="500"/>
              </a:spcBef>
              <a:spcAft>
                <a:spcPts val="0"/>
              </a:spcAft>
              <a:buClr>
                <a:srgbClr val="084F9D"/>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5" name="Google Shape;165;p24"/>
          <p:cNvSpPr txBox="1">
            <a:spLocks noGrp="1"/>
          </p:cNvSpPr>
          <p:nvPr>
            <p:ph type="body" idx="14"/>
          </p:nvPr>
        </p:nvSpPr>
        <p:spPr>
          <a:xfrm>
            <a:off x="3827204" y="4586347"/>
            <a:ext cx="1531937" cy="72425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750"/>
              </a:spcBef>
              <a:spcAft>
                <a:spcPts val="0"/>
              </a:spcAft>
              <a:buClr>
                <a:srgbClr val="0A4F9D"/>
              </a:buClr>
              <a:buSzPts val="1050"/>
              <a:buFont typeface="Arial"/>
              <a:buNone/>
              <a:defRPr sz="1050">
                <a:solidFill>
                  <a:srgbClr val="0A4F9D"/>
                </a:solidFill>
                <a:latin typeface="Trebuchet MS"/>
                <a:ea typeface="Trebuchet MS"/>
                <a:cs typeface="Trebuchet MS"/>
                <a:sym typeface="Trebuchet MS"/>
              </a:defRPr>
            </a:lvl1pPr>
            <a:lvl2pPr marL="914400" lvl="1" indent="-342900" algn="l">
              <a:lnSpc>
                <a:spcPct val="90000"/>
              </a:lnSpc>
              <a:spcBef>
                <a:spcPts val="500"/>
              </a:spcBef>
              <a:spcAft>
                <a:spcPts val="0"/>
              </a:spcAft>
              <a:buClr>
                <a:srgbClr val="084F9D"/>
              </a:buClr>
              <a:buSzPts val="1800"/>
              <a:buChar char="•"/>
              <a:defRPr/>
            </a:lvl2pPr>
            <a:lvl3pPr marL="1371600" lvl="2" indent="-342900" algn="l">
              <a:lnSpc>
                <a:spcPct val="90000"/>
              </a:lnSpc>
              <a:spcBef>
                <a:spcPts val="500"/>
              </a:spcBef>
              <a:spcAft>
                <a:spcPts val="0"/>
              </a:spcAft>
              <a:buClr>
                <a:srgbClr val="084F9D"/>
              </a:buClr>
              <a:buSzPts val="1800"/>
              <a:buChar char="•"/>
              <a:defRPr/>
            </a:lvl3pPr>
            <a:lvl4pPr marL="1828800" lvl="3" indent="-342900" algn="l">
              <a:lnSpc>
                <a:spcPct val="90000"/>
              </a:lnSpc>
              <a:spcBef>
                <a:spcPts val="500"/>
              </a:spcBef>
              <a:spcAft>
                <a:spcPts val="0"/>
              </a:spcAft>
              <a:buClr>
                <a:srgbClr val="084F9D"/>
              </a:buClr>
              <a:buSzPts val="1800"/>
              <a:buChar char="•"/>
              <a:defRPr/>
            </a:lvl4pPr>
            <a:lvl5pPr marL="2286000" lvl="4" indent="-342900" algn="l">
              <a:lnSpc>
                <a:spcPct val="90000"/>
              </a:lnSpc>
              <a:spcBef>
                <a:spcPts val="500"/>
              </a:spcBef>
              <a:spcAft>
                <a:spcPts val="0"/>
              </a:spcAft>
              <a:buClr>
                <a:srgbClr val="084F9D"/>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6" name="Google Shape;166;p24"/>
          <p:cNvSpPr txBox="1">
            <a:spLocks noGrp="1"/>
          </p:cNvSpPr>
          <p:nvPr>
            <p:ph type="body" idx="15"/>
          </p:nvPr>
        </p:nvSpPr>
        <p:spPr>
          <a:xfrm>
            <a:off x="3827204" y="5428100"/>
            <a:ext cx="1531937" cy="365124"/>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750"/>
              </a:spcBef>
              <a:spcAft>
                <a:spcPts val="0"/>
              </a:spcAft>
              <a:buClr>
                <a:srgbClr val="0A4F9D"/>
              </a:buClr>
              <a:buSzPts val="1050"/>
              <a:buFont typeface="Arial"/>
              <a:buNone/>
              <a:defRPr sz="1050">
                <a:solidFill>
                  <a:srgbClr val="0A4F9D"/>
                </a:solidFill>
                <a:latin typeface="Trebuchet MS"/>
                <a:ea typeface="Trebuchet MS"/>
                <a:cs typeface="Trebuchet MS"/>
                <a:sym typeface="Trebuchet MS"/>
              </a:defRPr>
            </a:lvl1pPr>
            <a:lvl2pPr marL="914400" lvl="1" indent="-342900" algn="l">
              <a:lnSpc>
                <a:spcPct val="90000"/>
              </a:lnSpc>
              <a:spcBef>
                <a:spcPts val="500"/>
              </a:spcBef>
              <a:spcAft>
                <a:spcPts val="0"/>
              </a:spcAft>
              <a:buClr>
                <a:srgbClr val="084F9D"/>
              </a:buClr>
              <a:buSzPts val="1800"/>
              <a:buChar char="•"/>
              <a:defRPr/>
            </a:lvl2pPr>
            <a:lvl3pPr marL="1371600" lvl="2" indent="-342900" algn="l">
              <a:lnSpc>
                <a:spcPct val="90000"/>
              </a:lnSpc>
              <a:spcBef>
                <a:spcPts val="500"/>
              </a:spcBef>
              <a:spcAft>
                <a:spcPts val="0"/>
              </a:spcAft>
              <a:buClr>
                <a:srgbClr val="084F9D"/>
              </a:buClr>
              <a:buSzPts val="1800"/>
              <a:buChar char="•"/>
              <a:defRPr/>
            </a:lvl3pPr>
            <a:lvl4pPr marL="1828800" lvl="3" indent="-342900" algn="l">
              <a:lnSpc>
                <a:spcPct val="90000"/>
              </a:lnSpc>
              <a:spcBef>
                <a:spcPts val="500"/>
              </a:spcBef>
              <a:spcAft>
                <a:spcPts val="0"/>
              </a:spcAft>
              <a:buClr>
                <a:srgbClr val="084F9D"/>
              </a:buClr>
              <a:buSzPts val="1800"/>
              <a:buChar char="•"/>
              <a:defRPr/>
            </a:lvl4pPr>
            <a:lvl5pPr marL="2286000" lvl="4" indent="-342900" algn="l">
              <a:lnSpc>
                <a:spcPct val="90000"/>
              </a:lnSpc>
              <a:spcBef>
                <a:spcPts val="500"/>
              </a:spcBef>
              <a:spcAft>
                <a:spcPts val="0"/>
              </a:spcAft>
              <a:buClr>
                <a:srgbClr val="084F9D"/>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7" name="Google Shape;167;p24"/>
          <p:cNvSpPr>
            <a:spLocks noGrp="1"/>
          </p:cNvSpPr>
          <p:nvPr>
            <p:ph type="pic" idx="16"/>
          </p:nvPr>
        </p:nvSpPr>
        <p:spPr>
          <a:xfrm>
            <a:off x="5594228" y="2327879"/>
            <a:ext cx="1213203" cy="1213203"/>
          </a:xfrm>
          <a:prstGeom prst="rect">
            <a:avLst/>
          </a:prstGeom>
          <a:noFill/>
          <a:ln>
            <a:noFill/>
          </a:ln>
        </p:spPr>
      </p:sp>
      <p:sp>
        <p:nvSpPr>
          <p:cNvPr id="168" name="Google Shape;168;p24"/>
          <p:cNvSpPr txBox="1">
            <a:spLocks noGrp="1"/>
          </p:cNvSpPr>
          <p:nvPr>
            <p:ph type="body" idx="17"/>
          </p:nvPr>
        </p:nvSpPr>
        <p:spPr>
          <a:xfrm>
            <a:off x="5434862" y="3730259"/>
            <a:ext cx="1531937" cy="724249"/>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750"/>
              </a:spcBef>
              <a:spcAft>
                <a:spcPts val="0"/>
              </a:spcAft>
              <a:buClr>
                <a:srgbClr val="0A4F9D"/>
              </a:buClr>
              <a:buSzPts val="1350"/>
              <a:buFont typeface="Arial"/>
              <a:buNone/>
              <a:defRPr sz="1350">
                <a:solidFill>
                  <a:srgbClr val="0A4F9D"/>
                </a:solidFill>
                <a:latin typeface="Trebuchet MS"/>
                <a:ea typeface="Trebuchet MS"/>
                <a:cs typeface="Trebuchet MS"/>
                <a:sym typeface="Trebuchet MS"/>
              </a:defRPr>
            </a:lvl1pPr>
            <a:lvl2pPr marL="914400" lvl="1" indent="-342900" algn="l">
              <a:lnSpc>
                <a:spcPct val="90000"/>
              </a:lnSpc>
              <a:spcBef>
                <a:spcPts val="500"/>
              </a:spcBef>
              <a:spcAft>
                <a:spcPts val="0"/>
              </a:spcAft>
              <a:buClr>
                <a:srgbClr val="084F9D"/>
              </a:buClr>
              <a:buSzPts val="1800"/>
              <a:buChar char="•"/>
              <a:defRPr/>
            </a:lvl2pPr>
            <a:lvl3pPr marL="1371600" lvl="2" indent="-342900" algn="l">
              <a:lnSpc>
                <a:spcPct val="90000"/>
              </a:lnSpc>
              <a:spcBef>
                <a:spcPts val="500"/>
              </a:spcBef>
              <a:spcAft>
                <a:spcPts val="0"/>
              </a:spcAft>
              <a:buClr>
                <a:srgbClr val="084F9D"/>
              </a:buClr>
              <a:buSzPts val="1800"/>
              <a:buChar char="•"/>
              <a:defRPr/>
            </a:lvl3pPr>
            <a:lvl4pPr marL="1828800" lvl="3" indent="-342900" algn="l">
              <a:lnSpc>
                <a:spcPct val="90000"/>
              </a:lnSpc>
              <a:spcBef>
                <a:spcPts val="500"/>
              </a:spcBef>
              <a:spcAft>
                <a:spcPts val="0"/>
              </a:spcAft>
              <a:buClr>
                <a:srgbClr val="084F9D"/>
              </a:buClr>
              <a:buSzPts val="1800"/>
              <a:buChar char="•"/>
              <a:defRPr/>
            </a:lvl4pPr>
            <a:lvl5pPr marL="2286000" lvl="4" indent="-342900" algn="l">
              <a:lnSpc>
                <a:spcPct val="90000"/>
              </a:lnSpc>
              <a:spcBef>
                <a:spcPts val="500"/>
              </a:spcBef>
              <a:spcAft>
                <a:spcPts val="0"/>
              </a:spcAft>
              <a:buClr>
                <a:srgbClr val="084F9D"/>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9" name="Google Shape;169;p24"/>
          <p:cNvSpPr txBox="1">
            <a:spLocks noGrp="1"/>
          </p:cNvSpPr>
          <p:nvPr>
            <p:ph type="body" idx="18"/>
          </p:nvPr>
        </p:nvSpPr>
        <p:spPr>
          <a:xfrm>
            <a:off x="5434862" y="4586347"/>
            <a:ext cx="1531937" cy="72425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750"/>
              </a:spcBef>
              <a:spcAft>
                <a:spcPts val="0"/>
              </a:spcAft>
              <a:buClr>
                <a:srgbClr val="0A4F9D"/>
              </a:buClr>
              <a:buSzPts val="1050"/>
              <a:buFont typeface="Arial"/>
              <a:buNone/>
              <a:defRPr sz="1050">
                <a:solidFill>
                  <a:srgbClr val="0A4F9D"/>
                </a:solidFill>
                <a:latin typeface="Trebuchet MS"/>
                <a:ea typeface="Trebuchet MS"/>
                <a:cs typeface="Trebuchet MS"/>
                <a:sym typeface="Trebuchet MS"/>
              </a:defRPr>
            </a:lvl1pPr>
            <a:lvl2pPr marL="914400" lvl="1" indent="-342900" algn="l">
              <a:lnSpc>
                <a:spcPct val="90000"/>
              </a:lnSpc>
              <a:spcBef>
                <a:spcPts val="500"/>
              </a:spcBef>
              <a:spcAft>
                <a:spcPts val="0"/>
              </a:spcAft>
              <a:buClr>
                <a:srgbClr val="084F9D"/>
              </a:buClr>
              <a:buSzPts val="1800"/>
              <a:buChar char="•"/>
              <a:defRPr/>
            </a:lvl2pPr>
            <a:lvl3pPr marL="1371600" lvl="2" indent="-342900" algn="l">
              <a:lnSpc>
                <a:spcPct val="90000"/>
              </a:lnSpc>
              <a:spcBef>
                <a:spcPts val="500"/>
              </a:spcBef>
              <a:spcAft>
                <a:spcPts val="0"/>
              </a:spcAft>
              <a:buClr>
                <a:srgbClr val="084F9D"/>
              </a:buClr>
              <a:buSzPts val="1800"/>
              <a:buChar char="•"/>
              <a:defRPr/>
            </a:lvl3pPr>
            <a:lvl4pPr marL="1828800" lvl="3" indent="-342900" algn="l">
              <a:lnSpc>
                <a:spcPct val="90000"/>
              </a:lnSpc>
              <a:spcBef>
                <a:spcPts val="500"/>
              </a:spcBef>
              <a:spcAft>
                <a:spcPts val="0"/>
              </a:spcAft>
              <a:buClr>
                <a:srgbClr val="084F9D"/>
              </a:buClr>
              <a:buSzPts val="1800"/>
              <a:buChar char="•"/>
              <a:defRPr/>
            </a:lvl4pPr>
            <a:lvl5pPr marL="2286000" lvl="4" indent="-342900" algn="l">
              <a:lnSpc>
                <a:spcPct val="90000"/>
              </a:lnSpc>
              <a:spcBef>
                <a:spcPts val="500"/>
              </a:spcBef>
              <a:spcAft>
                <a:spcPts val="0"/>
              </a:spcAft>
              <a:buClr>
                <a:srgbClr val="084F9D"/>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0" name="Google Shape;170;p24"/>
          <p:cNvSpPr txBox="1">
            <a:spLocks noGrp="1"/>
          </p:cNvSpPr>
          <p:nvPr>
            <p:ph type="body" idx="19"/>
          </p:nvPr>
        </p:nvSpPr>
        <p:spPr>
          <a:xfrm>
            <a:off x="5434862" y="5428100"/>
            <a:ext cx="1531937" cy="365124"/>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750"/>
              </a:spcBef>
              <a:spcAft>
                <a:spcPts val="0"/>
              </a:spcAft>
              <a:buClr>
                <a:srgbClr val="0A4F9D"/>
              </a:buClr>
              <a:buSzPts val="1050"/>
              <a:buFont typeface="Arial"/>
              <a:buNone/>
              <a:defRPr sz="1050">
                <a:solidFill>
                  <a:srgbClr val="0A4F9D"/>
                </a:solidFill>
                <a:latin typeface="Trebuchet MS"/>
                <a:ea typeface="Trebuchet MS"/>
                <a:cs typeface="Trebuchet MS"/>
                <a:sym typeface="Trebuchet MS"/>
              </a:defRPr>
            </a:lvl1pPr>
            <a:lvl2pPr marL="914400" lvl="1" indent="-342900" algn="l">
              <a:lnSpc>
                <a:spcPct val="90000"/>
              </a:lnSpc>
              <a:spcBef>
                <a:spcPts val="500"/>
              </a:spcBef>
              <a:spcAft>
                <a:spcPts val="0"/>
              </a:spcAft>
              <a:buClr>
                <a:srgbClr val="084F9D"/>
              </a:buClr>
              <a:buSzPts val="1800"/>
              <a:buChar char="•"/>
              <a:defRPr/>
            </a:lvl2pPr>
            <a:lvl3pPr marL="1371600" lvl="2" indent="-342900" algn="l">
              <a:lnSpc>
                <a:spcPct val="90000"/>
              </a:lnSpc>
              <a:spcBef>
                <a:spcPts val="500"/>
              </a:spcBef>
              <a:spcAft>
                <a:spcPts val="0"/>
              </a:spcAft>
              <a:buClr>
                <a:srgbClr val="084F9D"/>
              </a:buClr>
              <a:buSzPts val="1800"/>
              <a:buChar char="•"/>
              <a:defRPr/>
            </a:lvl3pPr>
            <a:lvl4pPr marL="1828800" lvl="3" indent="-342900" algn="l">
              <a:lnSpc>
                <a:spcPct val="90000"/>
              </a:lnSpc>
              <a:spcBef>
                <a:spcPts val="500"/>
              </a:spcBef>
              <a:spcAft>
                <a:spcPts val="0"/>
              </a:spcAft>
              <a:buClr>
                <a:srgbClr val="084F9D"/>
              </a:buClr>
              <a:buSzPts val="1800"/>
              <a:buChar char="•"/>
              <a:defRPr/>
            </a:lvl4pPr>
            <a:lvl5pPr marL="2286000" lvl="4" indent="-342900" algn="l">
              <a:lnSpc>
                <a:spcPct val="90000"/>
              </a:lnSpc>
              <a:spcBef>
                <a:spcPts val="500"/>
              </a:spcBef>
              <a:spcAft>
                <a:spcPts val="0"/>
              </a:spcAft>
              <a:buClr>
                <a:srgbClr val="084F9D"/>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1" name="Google Shape;171;p24"/>
          <p:cNvSpPr>
            <a:spLocks noGrp="1"/>
          </p:cNvSpPr>
          <p:nvPr>
            <p:ph type="pic" idx="20"/>
          </p:nvPr>
        </p:nvSpPr>
        <p:spPr>
          <a:xfrm>
            <a:off x="7207438" y="2327879"/>
            <a:ext cx="1213203" cy="1213203"/>
          </a:xfrm>
          <a:prstGeom prst="rect">
            <a:avLst/>
          </a:prstGeom>
          <a:noFill/>
          <a:ln>
            <a:noFill/>
          </a:ln>
        </p:spPr>
      </p:sp>
      <p:sp>
        <p:nvSpPr>
          <p:cNvPr id="172" name="Google Shape;172;p24"/>
          <p:cNvSpPr txBox="1">
            <a:spLocks noGrp="1"/>
          </p:cNvSpPr>
          <p:nvPr>
            <p:ph type="body" idx="21"/>
          </p:nvPr>
        </p:nvSpPr>
        <p:spPr>
          <a:xfrm>
            <a:off x="7048072" y="3730259"/>
            <a:ext cx="1531937" cy="724249"/>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750"/>
              </a:spcBef>
              <a:spcAft>
                <a:spcPts val="0"/>
              </a:spcAft>
              <a:buClr>
                <a:srgbClr val="0A4F9D"/>
              </a:buClr>
              <a:buSzPts val="1350"/>
              <a:buFont typeface="Arial"/>
              <a:buNone/>
              <a:defRPr sz="1350">
                <a:solidFill>
                  <a:srgbClr val="0A4F9D"/>
                </a:solidFill>
                <a:latin typeface="Trebuchet MS"/>
                <a:ea typeface="Trebuchet MS"/>
                <a:cs typeface="Trebuchet MS"/>
                <a:sym typeface="Trebuchet MS"/>
              </a:defRPr>
            </a:lvl1pPr>
            <a:lvl2pPr marL="914400" lvl="1" indent="-342900" algn="l">
              <a:lnSpc>
                <a:spcPct val="90000"/>
              </a:lnSpc>
              <a:spcBef>
                <a:spcPts val="500"/>
              </a:spcBef>
              <a:spcAft>
                <a:spcPts val="0"/>
              </a:spcAft>
              <a:buClr>
                <a:srgbClr val="084F9D"/>
              </a:buClr>
              <a:buSzPts val="1800"/>
              <a:buChar char="•"/>
              <a:defRPr/>
            </a:lvl2pPr>
            <a:lvl3pPr marL="1371600" lvl="2" indent="-342900" algn="l">
              <a:lnSpc>
                <a:spcPct val="90000"/>
              </a:lnSpc>
              <a:spcBef>
                <a:spcPts val="500"/>
              </a:spcBef>
              <a:spcAft>
                <a:spcPts val="0"/>
              </a:spcAft>
              <a:buClr>
                <a:srgbClr val="084F9D"/>
              </a:buClr>
              <a:buSzPts val="1800"/>
              <a:buChar char="•"/>
              <a:defRPr/>
            </a:lvl3pPr>
            <a:lvl4pPr marL="1828800" lvl="3" indent="-342900" algn="l">
              <a:lnSpc>
                <a:spcPct val="90000"/>
              </a:lnSpc>
              <a:spcBef>
                <a:spcPts val="500"/>
              </a:spcBef>
              <a:spcAft>
                <a:spcPts val="0"/>
              </a:spcAft>
              <a:buClr>
                <a:srgbClr val="084F9D"/>
              </a:buClr>
              <a:buSzPts val="1800"/>
              <a:buChar char="•"/>
              <a:defRPr/>
            </a:lvl4pPr>
            <a:lvl5pPr marL="2286000" lvl="4" indent="-342900" algn="l">
              <a:lnSpc>
                <a:spcPct val="90000"/>
              </a:lnSpc>
              <a:spcBef>
                <a:spcPts val="500"/>
              </a:spcBef>
              <a:spcAft>
                <a:spcPts val="0"/>
              </a:spcAft>
              <a:buClr>
                <a:srgbClr val="084F9D"/>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3" name="Google Shape;173;p24"/>
          <p:cNvSpPr txBox="1">
            <a:spLocks noGrp="1"/>
          </p:cNvSpPr>
          <p:nvPr>
            <p:ph type="body" idx="22"/>
          </p:nvPr>
        </p:nvSpPr>
        <p:spPr>
          <a:xfrm>
            <a:off x="7048072" y="4586347"/>
            <a:ext cx="1531937" cy="72425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750"/>
              </a:spcBef>
              <a:spcAft>
                <a:spcPts val="0"/>
              </a:spcAft>
              <a:buClr>
                <a:srgbClr val="0A4F9D"/>
              </a:buClr>
              <a:buSzPts val="1050"/>
              <a:buFont typeface="Arial"/>
              <a:buNone/>
              <a:defRPr sz="1050">
                <a:solidFill>
                  <a:srgbClr val="0A4F9D"/>
                </a:solidFill>
                <a:latin typeface="Trebuchet MS"/>
                <a:ea typeface="Trebuchet MS"/>
                <a:cs typeface="Trebuchet MS"/>
                <a:sym typeface="Trebuchet MS"/>
              </a:defRPr>
            </a:lvl1pPr>
            <a:lvl2pPr marL="914400" lvl="1" indent="-342900" algn="l">
              <a:lnSpc>
                <a:spcPct val="90000"/>
              </a:lnSpc>
              <a:spcBef>
                <a:spcPts val="500"/>
              </a:spcBef>
              <a:spcAft>
                <a:spcPts val="0"/>
              </a:spcAft>
              <a:buClr>
                <a:srgbClr val="084F9D"/>
              </a:buClr>
              <a:buSzPts val="1800"/>
              <a:buChar char="•"/>
              <a:defRPr/>
            </a:lvl2pPr>
            <a:lvl3pPr marL="1371600" lvl="2" indent="-342900" algn="l">
              <a:lnSpc>
                <a:spcPct val="90000"/>
              </a:lnSpc>
              <a:spcBef>
                <a:spcPts val="500"/>
              </a:spcBef>
              <a:spcAft>
                <a:spcPts val="0"/>
              </a:spcAft>
              <a:buClr>
                <a:srgbClr val="084F9D"/>
              </a:buClr>
              <a:buSzPts val="1800"/>
              <a:buChar char="•"/>
              <a:defRPr/>
            </a:lvl3pPr>
            <a:lvl4pPr marL="1828800" lvl="3" indent="-342900" algn="l">
              <a:lnSpc>
                <a:spcPct val="90000"/>
              </a:lnSpc>
              <a:spcBef>
                <a:spcPts val="500"/>
              </a:spcBef>
              <a:spcAft>
                <a:spcPts val="0"/>
              </a:spcAft>
              <a:buClr>
                <a:srgbClr val="084F9D"/>
              </a:buClr>
              <a:buSzPts val="1800"/>
              <a:buChar char="•"/>
              <a:defRPr/>
            </a:lvl4pPr>
            <a:lvl5pPr marL="2286000" lvl="4" indent="-342900" algn="l">
              <a:lnSpc>
                <a:spcPct val="90000"/>
              </a:lnSpc>
              <a:spcBef>
                <a:spcPts val="500"/>
              </a:spcBef>
              <a:spcAft>
                <a:spcPts val="0"/>
              </a:spcAft>
              <a:buClr>
                <a:srgbClr val="084F9D"/>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4" name="Google Shape;174;p24"/>
          <p:cNvSpPr txBox="1">
            <a:spLocks noGrp="1"/>
          </p:cNvSpPr>
          <p:nvPr>
            <p:ph type="body" idx="23"/>
          </p:nvPr>
        </p:nvSpPr>
        <p:spPr>
          <a:xfrm>
            <a:off x="7048072" y="5428100"/>
            <a:ext cx="1531937" cy="365124"/>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750"/>
              </a:spcBef>
              <a:spcAft>
                <a:spcPts val="0"/>
              </a:spcAft>
              <a:buClr>
                <a:srgbClr val="0A4F9D"/>
              </a:buClr>
              <a:buSzPts val="1050"/>
              <a:buFont typeface="Arial"/>
              <a:buNone/>
              <a:defRPr sz="1050">
                <a:solidFill>
                  <a:srgbClr val="0A4F9D"/>
                </a:solidFill>
                <a:latin typeface="Trebuchet MS"/>
                <a:ea typeface="Trebuchet MS"/>
                <a:cs typeface="Trebuchet MS"/>
                <a:sym typeface="Trebuchet MS"/>
              </a:defRPr>
            </a:lvl1pPr>
            <a:lvl2pPr marL="914400" lvl="1" indent="-342900" algn="l">
              <a:lnSpc>
                <a:spcPct val="90000"/>
              </a:lnSpc>
              <a:spcBef>
                <a:spcPts val="500"/>
              </a:spcBef>
              <a:spcAft>
                <a:spcPts val="0"/>
              </a:spcAft>
              <a:buClr>
                <a:srgbClr val="084F9D"/>
              </a:buClr>
              <a:buSzPts val="1800"/>
              <a:buChar char="•"/>
              <a:defRPr/>
            </a:lvl2pPr>
            <a:lvl3pPr marL="1371600" lvl="2" indent="-342900" algn="l">
              <a:lnSpc>
                <a:spcPct val="90000"/>
              </a:lnSpc>
              <a:spcBef>
                <a:spcPts val="500"/>
              </a:spcBef>
              <a:spcAft>
                <a:spcPts val="0"/>
              </a:spcAft>
              <a:buClr>
                <a:srgbClr val="084F9D"/>
              </a:buClr>
              <a:buSzPts val="1800"/>
              <a:buChar char="•"/>
              <a:defRPr/>
            </a:lvl3pPr>
            <a:lvl4pPr marL="1828800" lvl="3" indent="-342900" algn="l">
              <a:lnSpc>
                <a:spcPct val="90000"/>
              </a:lnSpc>
              <a:spcBef>
                <a:spcPts val="500"/>
              </a:spcBef>
              <a:spcAft>
                <a:spcPts val="0"/>
              </a:spcAft>
              <a:buClr>
                <a:srgbClr val="084F9D"/>
              </a:buClr>
              <a:buSzPts val="1800"/>
              <a:buChar char="•"/>
              <a:defRPr/>
            </a:lvl4pPr>
            <a:lvl5pPr marL="2286000" lvl="4" indent="-342900" algn="l">
              <a:lnSpc>
                <a:spcPct val="90000"/>
              </a:lnSpc>
              <a:spcBef>
                <a:spcPts val="500"/>
              </a:spcBef>
              <a:spcAft>
                <a:spcPts val="0"/>
              </a:spcAft>
              <a:buClr>
                <a:srgbClr val="084F9D"/>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5" name="Google Shape;175;p24"/>
          <p:cNvSpPr txBox="1"/>
          <p:nvPr/>
        </p:nvSpPr>
        <p:spPr>
          <a:xfrm>
            <a:off x="7015017" y="6409301"/>
            <a:ext cx="2128984" cy="25391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1050">
                <a:solidFill>
                  <a:srgbClr val="7F7F7F"/>
                </a:solidFill>
                <a:latin typeface="Trebuchet MS"/>
                <a:ea typeface="Trebuchet MS"/>
                <a:cs typeface="Trebuchet MS"/>
                <a:sym typeface="Trebuchet MS"/>
              </a:rPr>
              <a:t>www.ieabioenergy.com</a:t>
            </a:r>
            <a:endParaRPr/>
          </a:p>
        </p:txBody>
      </p:sp>
      <p:pic>
        <p:nvPicPr>
          <p:cNvPr id="176" name="Google Shape;176;p24"/>
          <p:cNvPicPr preferRelativeResize="0"/>
          <p:nvPr/>
        </p:nvPicPr>
        <p:blipFill rotWithShape="1">
          <a:blip r:embed="rId2">
            <a:alphaModFix/>
          </a:blip>
          <a:srcRect/>
          <a:stretch/>
        </p:blipFill>
        <p:spPr>
          <a:xfrm>
            <a:off x="127281" y="6063498"/>
            <a:ext cx="1747974" cy="798433"/>
          </a:xfrm>
          <a:prstGeom prst="rect">
            <a:avLst/>
          </a:prstGeom>
          <a:noFill/>
          <a:ln>
            <a:noFill/>
          </a:ln>
        </p:spPr>
      </p:pic>
      <p:sp>
        <p:nvSpPr>
          <p:cNvPr id="177" name="Google Shape;177;p24"/>
          <p:cNvSpPr txBox="1"/>
          <p:nvPr/>
        </p:nvSpPr>
        <p:spPr>
          <a:xfrm>
            <a:off x="3543300" y="6380627"/>
            <a:ext cx="2057400" cy="365125"/>
          </a:xfrm>
          <a:prstGeom prst="rect">
            <a:avLst/>
          </a:prstGeom>
          <a:no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fld id="{00000000-1234-1234-1234-123412341234}" type="slidenum">
              <a:rPr lang="it-IT" sz="1050">
                <a:solidFill>
                  <a:srgbClr val="888888"/>
                </a:solidFill>
                <a:latin typeface="Calibri"/>
                <a:ea typeface="Calibri"/>
                <a:cs typeface="Calibri"/>
                <a:sym typeface="Calibri"/>
              </a:rPr>
              <a:t>‹#›</a:t>
            </a:fld>
            <a:endParaRPr sz="1050">
              <a:solidFill>
                <a:srgbClr val="888888"/>
              </a:solidFill>
              <a:latin typeface="Calibri"/>
              <a:ea typeface="Calibri"/>
              <a:cs typeface="Calibri"/>
              <a:sym typeface="Calibri"/>
            </a:endParaRPr>
          </a:p>
        </p:txBody>
      </p:sp>
      <p:sp>
        <p:nvSpPr>
          <p:cNvPr id="178" name="Google Shape;178;p24"/>
          <p:cNvSpPr txBox="1">
            <a:spLocks noGrp="1"/>
          </p:cNvSpPr>
          <p:nvPr>
            <p:ph type="body" idx="24"/>
          </p:nvPr>
        </p:nvSpPr>
        <p:spPr>
          <a:xfrm>
            <a:off x="608219" y="495161"/>
            <a:ext cx="7927564" cy="980907"/>
          </a:xfrm>
          <a:prstGeom prst="rect">
            <a:avLst/>
          </a:prstGeom>
          <a:noFill/>
          <a:ln>
            <a:noFill/>
          </a:ln>
        </p:spPr>
        <p:txBody>
          <a:bodyPr spcFirstLastPara="1" wrap="square" lIns="91425" tIns="45700" rIns="91425" bIns="45700" anchor="t" anchorCtr="0">
            <a:noAutofit/>
          </a:bodyPr>
          <a:lstStyle>
            <a:lvl1pPr marL="457200" lvl="0" indent="-228600" algn="l">
              <a:lnSpc>
                <a:spcPct val="108355"/>
              </a:lnSpc>
              <a:spcBef>
                <a:spcPts val="1000"/>
              </a:spcBef>
              <a:spcAft>
                <a:spcPts val="0"/>
              </a:spcAft>
              <a:buClr>
                <a:srgbClr val="0A4F9D"/>
              </a:buClr>
              <a:buSzPts val="2250"/>
              <a:buNone/>
              <a:defRPr sz="2250" b="1">
                <a:solidFill>
                  <a:srgbClr val="0A4F9D"/>
                </a:solidFill>
                <a:latin typeface="Trebuchet MS"/>
                <a:ea typeface="Trebuchet MS"/>
                <a:cs typeface="Trebuchet MS"/>
                <a:sym typeface="Trebuchet MS"/>
              </a:defRPr>
            </a:lvl1pPr>
            <a:lvl2pPr marL="914400" lvl="1" indent="-342900" algn="l">
              <a:lnSpc>
                <a:spcPct val="90000"/>
              </a:lnSpc>
              <a:spcBef>
                <a:spcPts val="500"/>
              </a:spcBef>
              <a:spcAft>
                <a:spcPts val="0"/>
              </a:spcAft>
              <a:buClr>
                <a:srgbClr val="FFC000"/>
              </a:buClr>
              <a:buSzPts val="1800"/>
              <a:buChar char="•"/>
              <a:defRPr sz="1800">
                <a:solidFill>
                  <a:srgbClr val="FFC000"/>
                </a:solidFill>
              </a:defRPr>
            </a:lvl2pPr>
            <a:lvl3pPr marL="1371600" lvl="2" indent="-323850" algn="l">
              <a:lnSpc>
                <a:spcPct val="90000"/>
              </a:lnSpc>
              <a:spcBef>
                <a:spcPts val="500"/>
              </a:spcBef>
              <a:spcAft>
                <a:spcPts val="0"/>
              </a:spcAft>
              <a:buClr>
                <a:srgbClr val="FFC000"/>
              </a:buClr>
              <a:buSzPts val="1500"/>
              <a:buChar char="•"/>
              <a:defRPr sz="1500">
                <a:solidFill>
                  <a:srgbClr val="FFC000"/>
                </a:solidFill>
              </a:defRPr>
            </a:lvl3pPr>
            <a:lvl4pPr marL="1828800" lvl="3" indent="-314325" algn="l">
              <a:lnSpc>
                <a:spcPct val="90000"/>
              </a:lnSpc>
              <a:spcBef>
                <a:spcPts val="500"/>
              </a:spcBef>
              <a:spcAft>
                <a:spcPts val="0"/>
              </a:spcAft>
              <a:buClr>
                <a:srgbClr val="FFC000"/>
              </a:buClr>
              <a:buSzPts val="1350"/>
              <a:buChar char="•"/>
              <a:defRPr sz="1350">
                <a:solidFill>
                  <a:srgbClr val="FFC000"/>
                </a:solidFill>
              </a:defRPr>
            </a:lvl4pPr>
            <a:lvl5pPr marL="2286000" lvl="4" indent="-314325" algn="l">
              <a:lnSpc>
                <a:spcPct val="90000"/>
              </a:lnSpc>
              <a:spcBef>
                <a:spcPts val="500"/>
              </a:spcBef>
              <a:spcAft>
                <a:spcPts val="0"/>
              </a:spcAft>
              <a:buClr>
                <a:srgbClr val="FFC000"/>
              </a:buClr>
              <a:buSzPts val="1350"/>
              <a:buChar char="•"/>
              <a:defRPr sz="1350">
                <a:solidFill>
                  <a:srgbClr val="FFC00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9" name="Google Shape;179;p24"/>
          <p:cNvSpPr txBox="1">
            <a:spLocks noGrp="1"/>
          </p:cNvSpPr>
          <p:nvPr>
            <p:ph type="body" idx="25"/>
          </p:nvPr>
        </p:nvSpPr>
        <p:spPr>
          <a:xfrm>
            <a:off x="608219" y="1502773"/>
            <a:ext cx="7927564" cy="54510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0A4F9D"/>
              </a:buClr>
              <a:buSzPts val="1950"/>
              <a:buNone/>
              <a:defRPr sz="1950" b="0">
                <a:solidFill>
                  <a:srgbClr val="0A4F9D"/>
                </a:solidFill>
                <a:latin typeface="Trebuchet MS"/>
                <a:ea typeface="Trebuchet MS"/>
                <a:cs typeface="Trebuchet MS"/>
                <a:sym typeface="Trebuchet MS"/>
              </a:defRPr>
            </a:lvl1pPr>
            <a:lvl2pPr marL="914400" lvl="1" indent="-342900" algn="l">
              <a:lnSpc>
                <a:spcPct val="90000"/>
              </a:lnSpc>
              <a:spcBef>
                <a:spcPts val="500"/>
              </a:spcBef>
              <a:spcAft>
                <a:spcPts val="0"/>
              </a:spcAft>
              <a:buClr>
                <a:srgbClr val="084F9D"/>
              </a:buClr>
              <a:buSzPts val="1800"/>
              <a:buChar char="•"/>
              <a:defRPr/>
            </a:lvl2pPr>
            <a:lvl3pPr marL="1371600" lvl="2" indent="-342900" algn="l">
              <a:lnSpc>
                <a:spcPct val="90000"/>
              </a:lnSpc>
              <a:spcBef>
                <a:spcPts val="500"/>
              </a:spcBef>
              <a:spcAft>
                <a:spcPts val="0"/>
              </a:spcAft>
              <a:buClr>
                <a:srgbClr val="084F9D"/>
              </a:buClr>
              <a:buSzPts val="1800"/>
              <a:buChar char="•"/>
              <a:defRPr/>
            </a:lvl3pPr>
            <a:lvl4pPr marL="1828800" lvl="3" indent="-342900" algn="l">
              <a:lnSpc>
                <a:spcPct val="90000"/>
              </a:lnSpc>
              <a:spcBef>
                <a:spcPts val="500"/>
              </a:spcBef>
              <a:spcAft>
                <a:spcPts val="0"/>
              </a:spcAft>
              <a:buClr>
                <a:srgbClr val="084F9D"/>
              </a:buClr>
              <a:buSzPts val="1800"/>
              <a:buChar char="•"/>
              <a:defRPr/>
            </a:lvl4pPr>
            <a:lvl5pPr marL="2286000" lvl="4" indent="-342900" algn="l">
              <a:lnSpc>
                <a:spcPct val="90000"/>
              </a:lnSpc>
              <a:spcBef>
                <a:spcPts val="500"/>
              </a:spcBef>
              <a:spcAft>
                <a:spcPts val="0"/>
              </a:spcAft>
              <a:buClr>
                <a:srgbClr val="084F9D"/>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End_thankyou">
  <p:cSld name="End_thankyou">
    <p:spTree>
      <p:nvGrpSpPr>
        <p:cNvPr id="1" name="Shape 35"/>
        <p:cNvGrpSpPr/>
        <p:nvPr/>
      </p:nvGrpSpPr>
      <p:grpSpPr>
        <a:xfrm>
          <a:off x="0" y="0"/>
          <a:ext cx="0" cy="0"/>
          <a:chOff x="0" y="0"/>
          <a:chExt cx="0" cy="0"/>
        </a:xfrm>
      </p:grpSpPr>
      <p:sp>
        <p:nvSpPr>
          <p:cNvPr id="36" name="Google Shape;36;p7"/>
          <p:cNvSpPr txBox="1">
            <a:spLocks noGrp="1"/>
          </p:cNvSpPr>
          <p:nvPr>
            <p:ph type="dt" idx="10"/>
          </p:nvPr>
        </p:nvSpPr>
        <p:spPr>
          <a:xfrm>
            <a:off x="628650" y="6356353"/>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grpSp>
        <p:nvGrpSpPr>
          <p:cNvPr id="37" name="Google Shape;37;p7"/>
          <p:cNvGrpSpPr/>
          <p:nvPr/>
        </p:nvGrpSpPr>
        <p:grpSpPr>
          <a:xfrm>
            <a:off x="0" y="6164054"/>
            <a:ext cx="9144000" cy="769197"/>
            <a:chOff x="0" y="0"/>
            <a:chExt cx="6858000" cy="576898"/>
          </a:xfrm>
        </p:grpSpPr>
        <p:pic>
          <p:nvPicPr>
            <p:cNvPr id="38" name="Google Shape;38;p7"/>
            <p:cNvPicPr preferRelativeResize="0"/>
            <p:nvPr/>
          </p:nvPicPr>
          <p:blipFill rotWithShape="1">
            <a:blip r:embed="rId2">
              <a:alphaModFix/>
            </a:blip>
            <a:srcRect/>
            <a:stretch/>
          </p:blipFill>
          <p:spPr>
            <a:xfrm>
              <a:off x="0" y="0"/>
              <a:ext cx="3509963" cy="576897"/>
            </a:xfrm>
            <a:prstGeom prst="rect">
              <a:avLst/>
            </a:prstGeom>
            <a:noFill/>
            <a:ln>
              <a:noFill/>
            </a:ln>
          </p:spPr>
        </p:pic>
        <p:sp>
          <p:nvSpPr>
            <p:cNvPr id="39" name="Google Shape;39;p7"/>
            <p:cNvSpPr/>
            <p:nvPr/>
          </p:nvSpPr>
          <p:spPr>
            <a:xfrm>
              <a:off x="3362325" y="0"/>
              <a:ext cx="3495675" cy="576898"/>
            </a:xfrm>
            <a:prstGeom prst="rect">
              <a:avLst/>
            </a:prstGeom>
            <a:solidFill>
              <a:srgbClr val="0044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Quattrocento Sans"/>
                <a:ea typeface="Quattrocento Sans"/>
                <a:cs typeface="Quattrocento Sans"/>
                <a:sym typeface="Quattrocento Sans"/>
              </a:endParaRPr>
            </a:p>
          </p:txBody>
        </p:sp>
      </p:grpSp>
      <p:pic>
        <p:nvPicPr>
          <p:cNvPr id="40" name="Google Shape;40;p7"/>
          <p:cNvPicPr preferRelativeResize="0"/>
          <p:nvPr/>
        </p:nvPicPr>
        <p:blipFill rotWithShape="1">
          <a:blip r:embed="rId3">
            <a:alphaModFix/>
          </a:blip>
          <a:srcRect l="14917" t="7056" r="15192" b="13643"/>
          <a:stretch/>
        </p:blipFill>
        <p:spPr>
          <a:xfrm>
            <a:off x="5489966" y="3179417"/>
            <a:ext cx="2942835" cy="2442670"/>
          </a:xfrm>
          <a:prstGeom prst="rect">
            <a:avLst/>
          </a:prstGeom>
          <a:noFill/>
          <a:ln>
            <a:noFill/>
          </a:ln>
        </p:spPr>
      </p:pic>
      <p:sp>
        <p:nvSpPr>
          <p:cNvPr id="41" name="Google Shape;41;p7"/>
          <p:cNvSpPr txBox="1">
            <a:spLocks noGrp="1"/>
          </p:cNvSpPr>
          <p:nvPr>
            <p:ph type="body" idx="1"/>
          </p:nvPr>
        </p:nvSpPr>
        <p:spPr>
          <a:xfrm>
            <a:off x="2618847" y="575494"/>
            <a:ext cx="4327525" cy="90141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0A4F9D"/>
              </a:buClr>
              <a:buSzPts val="2400"/>
              <a:buNone/>
              <a:defRPr>
                <a:solidFill>
                  <a:srgbClr val="0A4F9D"/>
                </a:solidFill>
              </a:defRPr>
            </a:lvl1pPr>
            <a:lvl2pPr marL="914400" lvl="1" indent="-342900" algn="l">
              <a:lnSpc>
                <a:spcPct val="90000"/>
              </a:lnSpc>
              <a:spcBef>
                <a:spcPts val="500"/>
              </a:spcBef>
              <a:spcAft>
                <a:spcPts val="0"/>
              </a:spcAft>
              <a:buClr>
                <a:srgbClr val="084F9D"/>
              </a:buClr>
              <a:buSzPts val="1800"/>
              <a:buChar char="•"/>
              <a:defRPr/>
            </a:lvl2pPr>
            <a:lvl3pPr marL="1371600" lvl="2" indent="-342900" algn="l">
              <a:lnSpc>
                <a:spcPct val="90000"/>
              </a:lnSpc>
              <a:spcBef>
                <a:spcPts val="500"/>
              </a:spcBef>
              <a:spcAft>
                <a:spcPts val="0"/>
              </a:spcAft>
              <a:buClr>
                <a:srgbClr val="084F9D"/>
              </a:buClr>
              <a:buSzPts val="1800"/>
              <a:buChar char="•"/>
              <a:defRPr/>
            </a:lvl3pPr>
            <a:lvl4pPr marL="1828800" lvl="3" indent="-342900" algn="l">
              <a:lnSpc>
                <a:spcPct val="90000"/>
              </a:lnSpc>
              <a:spcBef>
                <a:spcPts val="500"/>
              </a:spcBef>
              <a:spcAft>
                <a:spcPts val="0"/>
              </a:spcAft>
              <a:buClr>
                <a:srgbClr val="084F9D"/>
              </a:buClr>
              <a:buSzPts val="1800"/>
              <a:buChar char="•"/>
              <a:defRPr/>
            </a:lvl4pPr>
            <a:lvl5pPr marL="2286000" lvl="4" indent="-342900" algn="l">
              <a:lnSpc>
                <a:spcPct val="90000"/>
              </a:lnSpc>
              <a:spcBef>
                <a:spcPts val="500"/>
              </a:spcBef>
              <a:spcAft>
                <a:spcPts val="0"/>
              </a:spcAft>
              <a:buClr>
                <a:srgbClr val="084F9D"/>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7"/>
          <p:cNvSpPr txBox="1">
            <a:spLocks noGrp="1"/>
          </p:cNvSpPr>
          <p:nvPr>
            <p:ph type="body" idx="2"/>
          </p:nvPr>
        </p:nvSpPr>
        <p:spPr>
          <a:xfrm>
            <a:off x="214314" y="2261871"/>
            <a:ext cx="4327525" cy="141656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F7F7F"/>
              </a:buClr>
              <a:buSzPts val="1800"/>
              <a:buNone/>
              <a:defRPr sz="1800">
                <a:solidFill>
                  <a:srgbClr val="7F7F7F"/>
                </a:solidFill>
              </a:defRPr>
            </a:lvl1pPr>
            <a:lvl2pPr marL="914400" lvl="1" indent="-342900" algn="l">
              <a:lnSpc>
                <a:spcPct val="90000"/>
              </a:lnSpc>
              <a:spcBef>
                <a:spcPts val="500"/>
              </a:spcBef>
              <a:spcAft>
                <a:spcPts val="0"/>
              </a:spcAft>
              <a:buClr>
                <a:srgbClr val="084F9D"/>
              </a:buClr>
              <a:buSzPts val="1800"/>
              <a:buChar char="•"/>
              <a:defRPr/>
            </a:lvl2pPr>
            <a:lvl3pPr marL="1371600" lvl="2" indent="-342900" algn="l">
              <a:lnSpc>
                <a:spcPct val="90000"/>
              </a:lnSpc>
              <a:spcBef>
                <a:spcPts val="500"/>
              </a:spcBef>
              <a:spcAft>
                <a:spcPts val="0"/>
              </a:spcAft>
              <a:buClr>
                <a:srgbClr val="084F9D"/>
              </a:buClr>
              <a:buSzPts val="1800"/>
              <a:buChar char="•"/>
              <a:defRPr/>
            </a:lvl3pPr>
            <a:lvl4pPr marL="1828800" lvl="3" indent="-342900" algn="l">
              <a:lnSpc>
                <a:spcPct val="90000"/>
              </a:lnSpc>
              <a:spcBef>
                <a:spcPts val="500"/>
              </a:spcBef>
              <a:spcAft>
                <a:spcPts val="0"/>
              </a:spcAft>
              <a:buClr>
                <a:srgbClr val="084F9D"/>
              </a:buClr>
              <a:buSzPts val="1800"/>
              <a:buChar char="•"/>
              <a:defRPr/>
            </a:lvl4pPr>
            <a:lvl5pPr marL="2286000" lvl="4" indent="-342900" algn="l">
              <a:lnSpc>
                <a:spcPct val="90000"/>
              </a:lnSpc>
              <a:spcBef>
                <a:spcPts val="500"/>
              </a:spcBef>
              <a:spcAft>
                <a:spcPts val="0"/>
              </a:spcAft>
              <a:buClr>
                <a:srgbClr val="084F9D"/>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 name="Google Shape;43;p7"/>
          <p:cNvSpPr txBox="1"/>
          <p:nvPr/>
        </p:nvSpPr>
        <p:spPr>
          <a:xfrm>
            <a:off x="4816476" y="5560245"/>
            <a:ext cx="4327525"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t-IT" sz="1800">
                <a:solidFill>
                  <a:schemeClr val="accent2"/>
                </a:solidFill>
                <a:latin typeface="Trebuchet MS"/>
                <a:ea typeface="Trebuchet MS"/>
                <a:cs typeface="Trebuchet MS"/>
                <a:sym typeface="Trebuchet MS"/>
              </a:rPr>
              <a:t>www.ieabioenergy.com</a:t>
            </a:r>
            <a:endParaRPr/>
          </a:p>
        </p:txBody>
      </p:sp>
      <p:pic>
        <p:nvPicPr>
          <p:cNvPr id="44" name="Google Shape;44;p7"/>
          <p:cNvPicPr preferRelativeResize="0"/>
          <p:nvPr/>
        </p:nvPicPr>
        <p:blipFill rotWithShape="1">
          <a:blip r:embed="rId4">
            <a:alphaModFix/>
          </a:blip>
          <a:srcRect/>
          <a:stretch/>
        </p:blipFill>
        <p:spPr>
          <a:xfrm>
            <a:off x="527899" y="3906307"/>
            <a:ext cx="3366770" cy="1647828"/>
          </a:xfrm>
          <a:prstGeom prst="rect">
            <a:avLst/>
          </a:prstGeom>
          <a:noFill/>
          <a:ln>
            <a:noFill/>
          </a:ln>
        </p:spPr>
      </p:pic>
      <p:sp>
        <p:nvSpPr>
          <p:cNvPr id="45" name="Google Shape;45;p7"/>
          <p:cNvSpPr txBox="1"/>
          <p:nvPr/>
        </p:nvSpPr>
        <p:spPr>
          <a:xfrm>
            <a:off x="0" y="5577179"/>
            <a:ext cx="4389376"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t-IT" sz="1800">
                <a:solidFill>
                  <a:schemeClr val="accent2"/>
                </a:solidFill>
                <a:latin typeface="Trebuchet MS"/>
                <a:ea typeface="Trebuchet MS"/>
                <a:cs typeface="Trebuchet MS"/>
                <a:sym typeface="Trebuchet MS"/>
              </a:rPr>
              <a:t>www.task39.ieabioenergy.com</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lide de Título" type="title">
  <p:cSld name="TITLE">
    <p:spTree>
      <p:nvGrpSpPr>
        <p:cNvPr id="1" name="Shape 46"/>
        <p:cNvGrpSpPr/>
        <p:nvPr/>
      </p:nvGrpSpPr>
      <p:grpSpPr>
        <a:xfrm>
          <a:off x="0" y="0"/>
          <a:ext cx="0" cy="0"/>
          <a:chOff x="0" y="0"/>
          <a:chExt cx="0" cy="0"/>
        </a:xfrm>
      </p:grpSpPr>
      <p:sp>
        <p:nvSpPr>
          <p:cNvPr id="47" name="Google Shape;47;p8"/>
          <p:cNvSpPr txBox="1">
            <a:spLocks noGrp="1"/>
          </p:cNvSpPr>
          <p:nvPr>
            <p:ph type="ctrTitle"/>
          </p:nvPr>
        </p:nvSpPr>
        <p:spPr>
          <a:xfrm>
            <a:off x="685800" y="1122363"/>
            <a:ext cx="77724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084F9D"/>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8" name="Google Shape;48;p8"/>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rgbClr val="084F9D"/>
              </a:buClr>
              <a:buSzPts val="2400"/>
              <a:buNone/>
              <a:defRPr sz="2400"/>
            </a:lvl1pPr>
            <a:lvl2pPr lvl="1" algn="ctr">
              <a:lnSpc>
                <a:spcPct val="90000"/>
              </a:lnSpc>
              <a:spcBef>
                <a:spcPts val="500"/>
              </a:spcBef>
              <a:spcAft>
                <a:spcPts val="0"/>
              </a:spcAft>
              <a:buClr>
                <a:srgbClr val="084F9D"/>
              </a:buClr>
              <a:buSzPts val="2000"/>
              <a:buNone/>
              <a:defRPr sz="2000"/>
            </a:lvl2pPr>
            <a:lvl3pPr lvl="2" algn="ctr">
              <a:lnSpc>
                <a:spcPct val="90000"/>
              </a:lnSpc>
              <a:spcBef>
                <a:spcPts val="500"/>
              </a:spcBef>
              <a:spcAft>
                <a:spcPts val="0"/>
              </a:spcAft>
              <a:buClr>
                <a:srgbClr val="084F9D"/>
              </a:buClr>
              <a:buSzPts val="1800"/>
              <a:buNone/>
              <a:defRPr sz="1800"/>
            </a:lvl3pPr>
            <a:lvl4pPr lvl="3" algn="ctr">
              <a:lnSpc>
                <a:spcPct val="90000"/>
              </a:lnSpc>
              <a:spcBef>
                <a:spcPts val="500"/>
              </a:spcBef>
              <a:spcAft>
                <a:spcPts val="0"/>
              </a:spcAft>
              <a:buClr>
                <a:srgbClr val="084F9D"/>
              </a:buClr>
              <a:buSzPts val="1600"/>
              <a:buNone/>
              <a:defRPr sz="1600"/>
            </a:lvl4pPr>
            <a:lvl5pPr lvl="4" algn="ctr">
              <a:lnSpc>
                <a:spcPct val="90000"/>
              </a:lnSpc>
              <a:spcBef>
                <a:spcPts val="500"/>
              </a:spcBef>
              <a:spcAft>
                <a:spcPts val="0"/>
              </a:spcAft>
              <a:buClr>
                <a:srgbClr val="084F9D"/>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49" name="Google Shape;49;p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0" name="Google Shape;50;p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abeçalho da Seção" type="secHead">
  <p:cSld name="SECTION_HEADER">
    <p:spTree>
      <p:nvGrpSpPr>
        <p:cNvPr id="1" name="Shape 52"/>
        <p:cNvGrpSpPr/>
        <p:nvPr/>
      </p:nvGrpSpPr>
      <p:grpSpPr>
        <a:xfrm>
          <a:off x="0" y="0"/>
          <a:ext cx="0" cy="0"/>
          <a:chOff x="0" y="0"/>
          <a:chExt cx="0" cy="0"/>
        </a:xfrm>
      </p:grpSpPr>
      <p:sp>
        <p:nvSpPr>
          <p:cNvPr id="53" name="Google Shape;53;p9"/>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084F9D"/>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4" name="Google Shape;54;p9"/>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55" name="Google Shape;55;p9"/>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9"/>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Duas Partes de Conteúdo" type="twoObj">
  <p:cSld name="TWO_OBJECTS">
    <p:spTree>
      <p:nvGrpSpPr>
        <p:cNvPr id="1" name="Shape 58"/>
        <p:cNvGrpSpPr/>
        <p:nvPr/>
      </p:nvGrpSpPr>
      <p:grpSpPr>
        <a:xfrm>
          <a:off x="0" y="0"/>
          <a:ext cx="0" cy="0"/>
          <a:chOff x="0" y="0"/>
          <a:chExt cx="0" cy="0"/>
        </a:xfrm>
      </p:grpSpPr>
      <p:sp>
        <p:nvSpPr>
          <p:cNvPr id="59" name="Google Shape;59;p10"/>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84F9D"/>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10"/>
          <p:cNvSpPr txBox="1">
            <a:spLocks noGrp="1"/>
          </p:cNvSpPr>
          <p:nvPr>
            <p:ph type="body" idx="1"/>
          </p:nvPr>
        </p:nvSpPr>
        <p:spPr>
          <a:xfrm>
            <a:off x="6286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084F9D"/>
              </a:buClr>
              <a:buSzPts val="1800"/>
              <a:buChar char="•"/>
              <a:defRPr/>
            </a:lvl1pPr>
            <a:lvl2pPr marL="914400" lvl="1" indent="-342900" algn="l">
              <a:lnSpc>
                <a:spcPct val="90000"/>
              </a:lnSpc>
              <a:spcBef>
                <a:spcPts val="500"/>
              </a:spcBef>
              <a:spcAft>
                <a:spcPts val="0"/>
              </a:spcAft>
              <a:buClr>
                <a:srgbClr val="084F9D"/>
              </a:buClr>
              <a:buSzPts val="1800"/>
              <a:buChar char="•"/>
              <a:defRPr/>
            </a:lvl2pPr>
            <a:lvl3pPr marL="1371600" lvl="2" indent="-342900" algn="l">
              <a:lnSpc>
                <a:spcPct val="90000"/>
              </a:lnSpc>
              <a:spcBef>
                <a:spcPts val="500"/>
              </a:spcBef>
              <a:spcAft>
                <a:spcPts val="0"/>
              </a:spcAft>
              <a:buClr>
                <a:srgbClr val="084F9D"/>
              </a:buClr>
              <a:buSzPts val="1800"/>
              <a:buChar char="•"/>
              <a:defRPr/>
            </a:lvl3pPr>
            <a:lvl4pPr marL="1828800" lvl="3" indent="-342900" algn="l">
              <a:lnSpc>
                <a:spcPct val="90000"/>
              </a:lnSpc>
              <a:spcBef>
                <a:spcPts val="500"/>
              </a:spcBef>
              <a:spcAft>
                <a:spcPts val="0"/>
              </a:spcAft>
              <a:buClr>
                <a:srgbClr val="084F9D"/>
              </a:buClr>
              <a:buSzPts val="1800"/>
              <a:buChar char="•"/>
              <a:defRPr/>
            </a:lvl4pPr>
            <a:lvl5pPr marL="2286000" lvl="4" indent="-342900" algn="l">
              <a:lnSpc>
                <a:spcPct val="90000"/>
              </a:lnSpc>
              <a:spcBef>
                <a:spcPts val="500"/>
              </a:spcBef>
              <a:spcAft>
                <a:spcPts val="0"/>
              </a:spcAft>
              <a:buClr>
                <a:srgbClr val="084F9D"/>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1" name="Google Shape;61;p10"/>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084F9D"/>
              </a:buClr>
              <a:buSzPts val="1800"/>
              <a:buChar char="•"/>
              <a:defRPr/>
            </a:lvl1pPr>
            <a:lvl2pPr marL="914400" lvl="1" indent="-342900" algn="l">
              <a:lnSpc>
                <a:spcPct val="90000"/>
              </a:lnSpc>
              <a:spcBef>
                <a:spcPts val="500"/>
              </a:spcBef>
              <a:spcAft>
                <a:spcPts val="0"/>
              </a:spcAft>
              <a:buClr>
                <a:srgbClr val="084F9D"/>
              </a:buClr>
              <a:buSzPts val="1800"/>
              <a:buChar char="•"/>
              <a:defRPr/>
            </a:lvl2pPr>
            <a:lvl3pPr marL="1371600" lvl="2" indent="-342900" algn="l">
              <a:lnSpc>
                <a:spcPct val="90000"/>
              </a:lnSpc>
              <a:spcBef>
                <a:spcPts val="500"/>
              </a:spcBef>
              <a:spcAft>
                <a:spcPts val="0"/>
              </a:spcAft>
              <a:buClr>
                <a:srgbClr val="084F9D"/>
              </a:buClr>
              <a:buSzPts val="1800"/>
              <a:buChar char="•"/>
              <a:defRPr/>
            </a:lvl3pPr>
            <a:lvl4pPr marL="1828800" lvl="3" indent="-342900" algn="l">
              <a:lnSpc>
                <a:spcPct val="90000"/>
              </a:lnSpc>
              <a:spcBef>
                <a:spcPts val="500"/>
              </a:spcBef>
              <a:spcAft>
                <a:spcPts val="0"/>
              </a:spcAft>
              <a:buClr>
                <a:srgbClr val="084F9D"/>
              </a:buClr>
              <a:buSzPts val="1800"/>
              <a:buChar char="•"/>
              <a:defRPr/>
            </a:lvl4pPr>
            <a:lvl5pPr marL="2286000" lvl="4" indent="-342900" algn="l">
              <a:lnSpc>
                <a:spcPct val="90000"/>
              </a:lnSpc>
              <a:spcBef>
                <a:spcPts val="500"/>
              </a:spcBef>
              <a:spcAft>
                <a:spcPts val="0"/>
              </a:spcAft>
              <a:buClr>
                <a:srgbClr val="084F9D"/>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 name="Google Shape;62;p10"/>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10"/>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1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mparação" type="twoTxTwoObj">
  <p:cSld name="TWO_OBJECTS_WITH_TEXT">
    <p:spTree>
      <p:nvGrpSpPr>
        <p:cNvPr id="1" name="Shape 65"/>
        <p:cNvGrpSpPr/>
        <p:nvPr/>
      </p:nvGrpSpPr>
      <p:grpSpPr>
        <a:xfrm>
          <a:off x="0" y="0"/>
          <a:ext cx="0" cy="0"/>
          <a:chOff x="0" y="0"/>
          <a:chExt cx="0" cy="0"/>
        </a:xfrm>
      </p:grpSpPr>
      <p:sp>
        <p:nvSpPr>
          <p:cNvPr id="66" name="Google Shape;66;p11"/>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84F9D"/>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1"/>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rgbClr val="084F9D"/>
              </a:buClr>
              <a:buSzPts val="2400"/>
              <a:buNone/>
              <a:defRPr sz="2400" b="1"/>
            </a:lvl1pPr>
            <a:lvl2pPr marL="914400" lvl="1" indent="-228600" algn="l">
              <a:lnSpc>
                <a:spcPct val="90000"/>
              </a:lnSpc>
              <a:spcBef>
                <a:spcPts val="500"/>
              </a:spcBef>
              <a:spcAft>
                <a:spcPts val="0"/>
              </a:spcAft>
              <a:buClr>
                <a:srgbClr val="084F9D"/>
              </a:buClr>
              <a:buSzPts val="2000"/>
              <a:buNone/>
              <a:defRPr sz="2000" b="1"/>
            </a:lvl2pPr>
            <a:lvl3pPr marL="1371600" lvl="2" indent="-228600" algn="l">
              <a:lnSpc>
                <a:spcPct val="90000"/>
              </a:lnSpc>
              <a:spcBef>
                <a:spcPts val="500"/>
              </a:spcBef>
              <a:spcAft>
                <a:spcPts val="0"/>
              </a:spcAft>
              <a:buClr>
                <a:srgbClr val="084F9D"/>
              </a:buClr>
              <a:buSzPts val="1800"/>
              <a:buNone/>
              <a:defRPr sz="1800" b="1"/>
            </a:lvl3pPr>
            <a:lvl4pPr marL="1828800" lvl="3" indent="-228600" algn="l">
              <a:lnSpc>
                <a:spcPct val="90000"/>
              </a:lnSpc>
              <a:spcBef>
                <a:spcPts val="500"/>
              </a:spcBef>
              <a:spcAft>
                <a:spcPts val="0"/>
              </a:spcAft>
              <a:buClr>
                <a:srgbClr val="084F9D"/>
              </a:buClr>
              <a:buSzPts val="1600"/>
              <a:buNone/>
              <a:defRPr sz="1600" b="1"/>
            </a:lvl4pPr>
            <a:lvl5pPr marL="2286000" lvl="4" indent="-228600" algn="l">
              <a:lnSpc>
                <a:spcPct val="90000"/>
              </a:lnSpc>
              <a:spcBef>
                <a:spcPts val="500"/>
              </a:spcBef>
              <a:spcAft>
                <a:spcPts val="0"/>
              </a:spcAft>
              <a:buClr>
                <a:srgbClr val="084F9D"/>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8" name="Google Shape;68;p11"/>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084F9D"/>
              </a:buClr>
              <a:buSzPts val="1800"/>
              <a:buChar char="•"/>
              <a:defRPr/>
            </a:lvl1pPr>
            <a:lvl2pPr marL="914400" lvl="1" indent="-342900" algn="l">
              <a:lnSpc>
                <a:spcPct val="90000"/>
              </a:lnSpc>
              <a:spcBef>
                <a:spcPts val="500"/>
              </a:spcBef>
              <a:spcAft>
                <a:spcPts val="0"/>
              </a:spcAft>
              <a:buClr>
                <a:srgbClr val="084F9D"/>
              </a:buClr>
              <a:buSzPts val="1800"/>
              <a:buChar char="•"/>
              <a:defRPr/>
            </a:lvl2pPr>
            <a:lvl3pPr marL="1371600" lvl="2" indent="-342900" algn="l">
              <a:lnSpc>
                <a:spcPct val="90000"/>
              </a:lnSpc>
              <a:spcBef>
                <a:spcPts val="500"/>
              </a:spcBef>
              <a:spcAft>
                <a:spcPts val="0"/>
              </a:spcAft>
              <a:buClr>
                <a:srgbClr val="084F9D"/>
              </a:buClr>
              <a:buSzPts val="1800"/>
              <a:buChar char="•"/>
              <a:defRPr/>
            </a:lvl3pPr>
            <a:lvl4pPr marL="1828800" lvl="3" indent="-342900" algn="l">
              <a:lnSpc>
                <a:spcPct val="90000"/>
              </a:lnSpc>
              <a:spcBef>
                <a:spcPts val="500"/>
              </a:spcBef>
              <a:spcAft>
                <a:spcPts val="0"/>
              </a:spcAft>
              <a:buClr>
                <a:srgbClr val="084F9D"/>
              </a:buClr>
              <a:buSzPts val="1800"/>
              <a:buChar char="•"/>
              <a:defRPr/>
            </a:lvl4pPr>
            <a:lvl5pPr marL="2286000" lvl="4" indent="-342900" algn="l">
              <a:lnSpc>
                <a:spcPct val="90000"/>
              </a:lnSpc>
              <a:spcBef>
                <a:spcPts val="500"/>
              </a:spcBef>
              <a:spcAft>
                <a:spcPts val="0"/>
              </a:spcAft>
              <a:buClr>
                <a:srgbClr val="084F9D"/>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 name="Google Shape;69;p11"/>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rgbClr val="084F9D"/>
              </a:buClr>
              <a:buSzPts val="2400"/>
              <a:buNone/>
              <a:defRPr sz="2400" b="1"/>
            </a:lvl1pPr>
            <a:lvl2pPr marL="914400" lvl="1" indent="-228600" algn="l">
              <a:lnSpc>
                <a:spcPct val="90000"/>
              </a:lnSpc>
              <a:spcBef>
                <a:spcPts val="500"/>
              </a:spcBef>
              <a:spcAft>
                <a:spcPts val="0"/>
              </a:spcAft>
              <a:buClr>
                <a:srgbClr val="084F9D"/>
              </a:buClr>
              <a:buSzPts val="2000"/>
              <a:buNone/>
              <a:defRPr sz="2000" b="1"/>
            </a:lvl2pPr>
            <a:lvl3pPr marL="1371600" lvl="2" indent="-228600" algn="l">
              <a:lnSpc>
                <a:spcPct val="90000"/>
              </a:lnSpc>
              <a:spcBef>
                <a:spcPts val="500"/>
              </a:spcBef>
              <a:spcAft>
                <a:spcPts val="0"/>
              </a:spcAft>
              <a:buClr>
                <a:srgbClr val="084F9D"/>
              </a:buClr>
              <a:buSzPts val="1800"/>
              <a:buNone/>
              <a:defRPr sz="1800" b="1"/>
            </a:lvl3pPr>
            <a:lvl4pPr marL="1828800" lvl="3" indent="-228600" algn="l">
              <a:lnSpc>
                <a:spcPct val="90000"/>
              </a:lnSpc>
              <a:spcBef>
                <a:spcPts val="500"/>
              </a:spcBef>
              <a:spcAft>
                <a:spcPts val="0"/>
              </a:spcAft>
              <a:buClr>
                <a:srgbClr val="084F9D"/>
              </a:buClr>
              <a:buSzPts val="1600"/>
              <a:buNone/>
              <a:defRPr sz="1600" b="1"/>
            </a:lvl4pPr>
            <a:lvl5pPr marL="2286000" lvl="4" indent="-228600" algn="l">
              <a:lnSpc>
                <a:spcPct val="90000"/>
              </a:lnSpc>
              <a:spcBef>
                <a:spcPts val="500"/>
              </a:spcBef>
              <a:spcAft>
                <a:spcPts val="0"/>
              </a:spcAft>
              <a:buClr>
                <a:srgbClr val="084F9D"/>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70" name="Google Shape;70;p11"/>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084F9D"/>
              </a:buClr>
              <a:buSzPts val="1800"/>
              <a:buChar char="•"/>
              <a:defRPr/>
            </a:lvl1pPr>
            <a:lvl2pPr marL="914400" lvl="1" indent="-342900" algn="l">
              <a:lnSpc>
                <a:spcPct val="90000"/>
              </a:lnSpc>
              <a:spcBef>
                <a:spcPts val="500"/>
              </a:spcBef>
              <a:spcAft>
                <a:spcPts val="0"/>
              </a:spcAft>
              <a:buClr>
                <a:srgbClr val="084F9D"/>
              </a:buClr>
              <a:buSzPts val="1800"/>
              <a:buChar char="•"/>
              <a:defRPr/>
            </a:lvl2pPr>
            <a:lvl3pPr marL="1371600" lvl="2" indent="-342900" algn="l">
              <a:lnSpc>
                <a:spcPct val="90000"/>
              </a:lnSpc>
              <a:spcBef>
                <a:spcPts val="500"/>
              </a:spcBef>
              <a:spcAft>
                <a:spcPts val="0"/>
              </a:spcAft>
              <a:buClr>
                <a:srgbClr val="084F9D"/>
              </a:buClr>
              <a:buSzPts val="1800"/>
              <a:buChar char="•"/>
              <a:defRPr/>
            </a:lvl3pPr>
            <a:lvl4pPr marL="1828800" lvl="3" indent="-342900" algn="l">
              <a:lnSpc>
                <a:spcPct val="90000"/>
              </a:lnSpc>
              <a:spcBef>
                <a:spcPts val="500"/>
              </a:spcBef>
              <a:spcAft>
                <a:spcPts val="0"/>
              </a:spcAft>
              <a:buClr>
                <a:srgbClr val="084F9D"/>
              </a:buClr>
              <a:buSzPts val="1800"/>
              <a:buChar char="•"/>
              <a:defRPr/>
            </a:lvl4pPr>
            <a:lvl5pPr marL="2286000" lvl="4" indent="-342900" algn="l">
              <a:lnSpc>
                <a:spcPct val="90000"/>
              </a:lnSpc>
              <a:spcBef>
                <a:spcPts val="500"/>
              </a:spcBef>
              <a:spcAft>
                <a:spcPts val="0"/>
              </a:spcAft>
              <a:buClr>
                <a:srgbClr val="084F9D"/>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1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omente Título" type="titleOnly">
  <p:cSld name="TITLE_ONLY">
    <p:spTree>
      <p:nvGrpSpPr>
        <p:cNvPr id="1" name="Shape 74"/>
        <p:cNvGrpSpPr/>
        <p:nvPr/>
      </p:nvGrpSpPr>
      <p:grpSpPr>
        <a:xfrm>
          <a:off x="0" y="0"/>
          <a:ext cx="0" cy="0"/>
          <a:chOff x="0" y="0"/>
          <a:chExt cx="0" cy="0"/>
        </a:xfrm>
      </p:grpSpPr>
      <p:sp>
        <p:nvSpPr>
          <p:cNvPr id="75" name="Google Shape;75;p12"/>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84F9D"/>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Em Branco" type="blank">
  <p:cSld name="BLANK">
    <p:spTree>
      <p:nvGrpSpPr>
        <p:cNvPr id="1" name="Shape 79"/>
        <p:cNvGrpSpPr/>
        <p:nvPr/>
      </p:nvGrpSpPr>
      <p:grpSpPr>
        <a:xfrm>
          <a:off x="0" y="0"/>
          <a:ext cx="0" cy="0"/>
          <a:chOff x="0" y="0"/>
          <a:chExt cx="0" cy="0"/>
        </a:xfrm>
      </p:grpSpPr>
      <p:sp>
        <p:nvSpPr>
          <p:cNvPr id="80" name="Google Shape;80;p1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1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4"/>
          <p:cNvPicPr preferRelativeResize="0"/>
          <p:nvPr/>
        </p:nvPicPr>
        <p:blipFill rotWithShape="1">
          <a:blip r:embed="rId22">
            <a:alphaModFix/>
          </a:blip>
          <a:srcRect/>
          <a:stretch/>
        </p:blipFill>
        <p:spPr>
          <a:xfrm>
            <a:off x="0" y="0"/>
            <a:ext cx="9144000" cy="1437938"/>
          </a:xfrm>
          <a:prstGeom prst="rect">
            <a:avLst/>
          </a:prstGeom>
          <a:noFill/>
          <a:ln>
            <a:noFill/>
          </a:ln>
        </p:spPr>
      </p:pic>
      <p:sp>
        <p:nvSpPr>
          <p:cNvPr id="11" name="Google Shape;11;p4"/>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084F9D"/>
              </a:buClr>
              <a:buSzPts val="2400"/>
              <a:buFont typeface="Trebuchet MS"/>
              <a:buNone/>
              <a:defRPr sz="2400" b="1" i="0" u="none" strike="noStrike" cap="none">
                <a:solidFill>
                  <a:srgbClr val="084F9D"/>
                </a:solidFill>
                <a:latin typeface="Trebuchet MS"/>
                <a:ea typeface="Trebuchet MS"/>
                <a:cs typeface="Trebuchet MS"/>
                <a:sym typeface="Trebuchet M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2" name="Google Shape;12;p4"/>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marR="0" lvl="0" indent="-381000" algn="l" rtl="0">
              <a:lnSpc>
                <a:spcPct val="90000"/>
              </a:lnSpc>
              <a:spcBef>
                <a:spcPts val="1000"/>
              </a:spcBef>
              <a:spcAft>
                <a:spcPts val="0"/>
              </a:spcAft>
              <a:buClr>
                <a:srgbClr val="084F9D"/>
              </a:buClr>
              <a:buSzPts val="2400"/>
              <a:buFont typeface="Arial"/>
              <a:buChar char="•"/>
              <a:defRPr sz="2400" b="0" i="0" u="none" strike="noStrike" cap="none">
                <a:solidFill>
                  <a:srgbClr val="084F9D"/>
                </a:solidFill>
                <a:latin typeface="Trebuchet MS"/>
                <a:ea typeface="Trebuchet MS"/>
                <a:cs typeface="Trebuchet MS"/>
                <a:sym typeface="Trebuchet MS"/>
              </a:defRPr>
            </a:lvl1pPr>
            <a:lvl2pPr marL="914400" marR="0" lvl="1" indent="-355600" algn="l" rtl="0">
              <a:lnSpc>
                <a:spcPct val="90000"/>
              </a:lnSpc>
              <a:spcBef>
                <a:spcPts val="500"/>
              </a:spcBef>
              <a:spcAft>
                <a:spcPts val="0"/>
              </a:spcAft>
              <a:buClr>
                <a:srgbClr val="084F9D"/>
              </a:buClr>
              <a:buSzPts val="2000"/>
              <a:buFont typeface="Arial"/>
              <a:buChar char="•"/>
              <a:defRPr sz="2000" b="0" i="0" u="none" strike="noStrike" cap="none">
                <a:solidFill>
                  <a:srgbClr val="084F9D"/>
                </a:solidFill>
                <a:latin typeface="Trebuchet MS"/>
                <a:ea typeface="Trebuchet MS"/>
                <a:cs typeface="Trebuchet MS"/>
                <a:sym typeface="Trebuchet MS"/>
              </a:defRPr>
            </a:lvl2pPr>
            <a:lvl3pPr marL="1371600" marR="0" lvl="2" indent="-342900" algn="l" rtl="0">
              <a:lnSpc>
                <a:spcPct val="90000"/>
              </a:lnSpc>
              <a:spcBef>
                <a:spcPts val="500"/>
              </a:spcBef>
              <a:spcAft>
                <a:spcPts val="0"/>
              </a:spcAft>
              <a:buClr>
                <a:srgbClr val="084F9D"/>
              </a:buClr>
              <a:buSzPts val="1800"/>
              <a:buFont typeface="Arial"/>
              <a:buChar char="•"/>
              <a:defRPr sz="1800" b="0" i="0" u="none" strike="noStrike" cap="none">
                <a:solidFill>
                  <a:srgbClr val="084F9D"/>
                </a:solidFill>
                <a:latin typeface="Trebuchet MS"/>
                <a:ea typeface="Trebuchet MS"/>
                <a:cs typeface="Trebuchet MS"/>
                <a:sym typeface="Trebuchet MS"/>
              </a:defRPr>
            </a:lvl3pPr>
            <a:lvl4pPr marL="1828800" marR="0" lvl="3" indent="-330200" algn="l" rtl="0">
              <a:lnSpc>
                <a:spcPct val="90000"/>
              </a:lnSpc>
              <a:spcBef>
                <a:spcPts val="500"/>
              </a:spcBef>
              <a:spcAft>
                <a:spcPts val="0"/>
              </a:spcAft>
              <a:buClr>
                <a:srgbClr val="084F9D"/>
              </a:buClr>
              <a:buSzPts val="1600"/>
              <a:buFont typeface="Arial"/>
              <a:buChar char="•"/>
              <a:defRPr sz="1600" b="0" i="0" u="none" strike="noStrike" cap="none">
                <a:solidFill>
                  <a:srgbClr val="084F9D"/>
                </a:solidFill>
                <a:latin typeface="Trebuchet MS"/>
                <a:ea typeface="Trebuchet MS"/>
                <a:cs typeface="Trebuchet MS"/>
                <a:sym typeface="Trebuchet MS"/>
              </a:defRPr>
            </a:lvl4pPr>
            <a:lvl5pPr marL="2286000" marR="0" lvl="4" indent="-330200" algn="l" rtl="0">
              <a:lnSpc>
                <a:spcPct val="90000"/>
              </a:lnSpc>
              <a:spcBef>
                <a:spcPts val="500"/>
              </a:spcBef>
              <a:spcAft>
                <a:spcPts val="0"/>
              </a:spcAft>
              <a:buClr>
                <a:srgbClr val="084F9D"/>
              </a:buClr>
              <a:buSzPts val="1600"/>
              <a:buFont typeface="Arial"/>
              <a:buChar char="•"/>
              <a:defRPr sz="1600" b="0" i="0" u="none" strike="noStrike" cap="none">
                <a:solidFill>
                  <a:srgbClr val="084F9D"/>
                </a:solidFill>
                <a:latin typeface="Trebuchet MS"/>
                <a:ea typeface="Trebuchet MS"/>
                <a:cs typeface="Trebuchet MS"/>
                <a:sym typeface="Trebuchet M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 name="Google Shape;13;p4"/>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4"/>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5" name="Google Shape;15;p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it-IT"/>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1"/>
          <p:cNvSpPr txBox="1">
            <a:spLocks noGrp="1"/>
          </p:cNvSpPr>
          <p:nvPr>
            <p:ph type="body" idx="1"/>
          </p:nvPr>
        </p:nvSpPr>
        <p:spPr>
          <a:xfrm>
            <a:off x="3941723" y="1875557"/>
            <a:ext cx="4652512" cy="1350306"/>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2060"/>
              </a:buClr>
              <a:buSzPts val="2800"/>
              <a:buNone/>
            </a:pPr>
            <a:r>
              <a:rPr lang="it-IT" sz="2800" b="1" i="0" u="none" strike="noStrike">
                <a:solidFill>
                  <a:srgbClr val="002060"/>
                </a:solidFill>
              </a:rPr>
              <a:t>LCA of Sustainable Aviation Fuels (SAF)</a:t>
            </a:r>
            <a:endParaRPr sz="3200" b="0" i="0" u="none" strike="noStrike">
              <a:solidFill>
                <a:srgbClr val="002060"/>
              </a:solidFill>
            </a:endParaRPr>
          </a:p>
        </p:txBody>
      </p:sp>
      <p:sp>
        <p:nvSpPr>
          <p:cNvPr id="186" name="Google Shape;186;p1"/>
          <p:cNvSpPr txBox="1">
            <a:spLocks noGrp="1"/>
          </p:cNvSpPr>
          <p:nvPr>
            <p:ph type="body" idx="2"/>
          </p:nvPr>
        </p:nvSpPr>
        <p:spPr>
          <a:xfrm>
            <a:off x="3941722" y="2748675"/>
            <a:ext cx="4838940" cy="188269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600"/>
              <a:buNone/>
            </a:pPr>
            <a:r>
              <a:rPr lang="it-IT" sz="1600" i="1">
                <a:solidFill>
                  <a:schemeClr val="dk1"/>
                </a:solidFill>
              </a:rPr>
              <a:t>Brazilian Team:</a:t>
            </a:r>
            <a:endParaRPr/>
          </a:p>
          <a:p>
            <a:pPr marL="0" lvl="0" indent="0" algn="l" rtl="0">
              <a:lnSpc>
                <a:spcPct val="90000"/>
              </a:lnSpc>
              <a:spcBef>
                <a:spcPts val="1000"/>
              </a:spcBef>
              <a:spcAft>
                <a:spcPts val="0"/>
              </a:spcAft>
              <a:buClr>
                <a:schemeClr val="dk1"/>
              </a:buClr>
              <a:buSzPts val="1400"/>
              <a:buNone/>
            </a:pPr>
            <a:r>
              <a:rPr lang="it-IT" sz="1400">
                <a:solidFill>
                  <a:schemeClr val="dk1"/>
                </a:solidFill>
              </a:rPr>
              <a:t>Glaucia Mendes Souza, Heitor Cantarella, Luiz Horta Nogueira, Raffella Rossetto, Rubens Maciel Filho and Joaquim Seabra</a:t>
            </a:r>
            <a:endParaRPr/>
          </a:p>
          <a:p>
            <a:pPr marL="0" lvl="0" indent="0" algn="l" rtl="0">
              <a:lnSpc>
                <a:spcPct val="90000"/>
              </a:lnSpc>
              <a:spcBef>
                <a:spcPts val="1000"/>
              </a:spcBef>
              <a:spcAft>
                <a:spcPts val="0"/>
              </a:spcAft>
              <a:buClr>
                <a:schemeClr val="dk1"/>
              </a:buClr>
              <a:buSzPts val="1600"/>
              <a:buNone/>
            </a:pPr>
            <a:r>
              <a:rPr lang="it-IT" sz="1600" i="1">
                <a:solidFill>
                  <a:schemeClr val="dk1"/>
                </a:solidFill>
              </a:rPr>
              <a:t>Canadian Team:</a:t>
            </a:r>
            <a:endParaRPr/>
          </a:p>
          <a:p>
            <a:pPr marL="0" lvl="0" indent="0" algn="l" rtl="0">
              <a:lnSpc>
                <a:spcPct val="90000"/>
              </a:lnSpc>
              <a:spcBef>
                <a:spcPts val="1000"/>
              </a:spcBef>
              <a:spcAft>
                <a:spcPts val="0"/>
              </a:spcAft>
              <a:buClr>
                <a:schemeClr val="dk1"/>
              </a:buClr>
              <a:buSzPts val="1400"/>
              <a:buNone/>
            </a:pPr>
            <a:r>
              <a:rPr lang="it-IT" sz="1400">
                <a:solidFill>
                  <a:schemeClr val="dk1"/>
                </a:solidFill>
              </a:rPr>
              <a:t>Jack Saddler, Susan van Dyk</a:t>
            </a:r>
            <a:endParaRPr/>
          </a:p>
          <a:p>
            <a:pPr marL="0" lvl="0" indent="0" algn="l" rtl="0">
              <a:lnSpc>
                <a:spcPct val="90000"/>
              </a:lnSpc>
              <a:spcBef>
                <a:spcPts val="1000"/>
              </a:spcBef>
              <a:spcAft>
                <a:spcPts val="0"/>
              </a:spcAft>
              <a:buClr>
                <a:srgbClr val="0A4F9D"/>
              </a:buClr>
              <a:buSzPts val="1400"/>
              <a:buNone/>
            </a:pPr>
            <a:endParaRPr sz="1400">
              <a:solidFill>
                <a:schemeClr val="dk1"/>
              </a:solidFill>
            </a:endParaRPr>
          </a:p>
        </p:txBody>
      </p:sp>
      <p:sp>
        <p:nvSpPr>
          <p:cNvPr id="187" name="Google Shape;187;p1"/>
          <p:cNvSpPr txBox="1">
            <a:spLocks noGrp="1"/>
          </p:cNvSpPr>
          <p:nvPr>
            <p:ph type="body" idx="3"/>
          </p:nvPr>
        </p:nvSpPr>
        <p:spPr>
          <a:xfrm>
            <a:off x="3941722" y="5218174"/>
            <a:ext cx="3805238" cy="268114"/>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chemeClr val="dk1"/>
              </a:buClr>
              <a:buSzPts val="1400"/>
              <a:buNone/>
            </a:pPr>
            <a:r>
              <a:rPr lang="it-IT" sz="1400" i="1">
                <a:solidFill>
                  <a:schemeClr val="dk1"/>
                </a:solidFill>
              </a:rPr>
              <a:t>2023</a:t>
            </a:r>
            <a:endParaRPr/>
          </a:p>
        </p:txBody>
      </p:sp>
      <p:sp>
        <p:nvSpPr>
          <p:cNvPr id="188" name="Google Shape;188;p1"/>
          <p:cNvSpPr txBox="1"/>
          <p:nvPr/>
        </p:nvSpPr>
        <p:spPr>
          <a:xfrm>
            <a:off x="3941723" y="4533720"/>
            <a:ext cx="4652512" cy="952568"/>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chemeClr val="dk1"/>
              </a:buClr>
              <a:buSzPts val="1200"/>
              <a:buFont typeface="Arial"/>
              <a:buNone/>
            </a:pPr>
            <a:r>
              <a:rPr lang="it-IT" sz="1200" i="1">
                <a:solidFill>
                  <a:schemeClr val="dk1"/>
                </a:solidFill>
                <a:latin typeface="Trebuchet MS"/>
                <a:ea typeface="Trebuchet MS"/>
                <a:cs typeface="Trebuchet MS"/>
                <a:sym typeface="Trebuchet MS"/>
              </a:rPr>
              <a:t>Collaborator:</a:t>
            </a:r>
            <a:endParaRPr/>
          </a:p>
          <a:p>
            <a:pPr marL="0" marR="0" lvl="0" indent="0" algn="l" rtl="0">
              <a:lnSpc>
                <a:spcPct val="90000"/>
              </a:lnSpc>
              <a:spcBef>
                <a:spcPts val="1000"/>
              </a:spcBef>
              <a:spcAft>
                <a:spcPts val="0"/>
              </a:spcAft>
              <a:buClr>
                <a:schemeClr val="dk1"/>
              </a:buClr>
              <a:buSzPts val="1200"/>
              <a:buFont typeface="Arial"/>
              <a:buNone/>
            </a:pPr>
            <a:r>
              <a:rPr lang="it-IT" sz="1200">
                <a:solidFill>
                  <a:schemeClr val="dk1"/>
                </a:solidFill>
                <a:latin typeface="Trebuchet MS"/>
                <a:ea typeface="Trebuchet MS"/>
                <a:cs typeface="Trebuchet MS"/>
                <a:sym typeface="Trebuchet MS"/>
              </a:rPr>
              <a:t>Jean Felipe Leal Silva</a:t>
            </a:r>
            <a:endParaRPr sz="1100">
              <a:solidFill>
                <a:schemeClr val="dk1"/>
              </a:solidFill>
              <a:latin typeface="Trebuchet MS"/>
              <a:ea typeface="Trebuchet MS"/>
              <a:cs typeface="Trebuchet MS"/>
              <a:sym typeface="Trebuchet MS"/>
            </a:endParaRPr>
          </a:p>
        </p:txBody>
      </p:sp>
      <p:pic>
        <p:nvPicPr>
          <p:cNvPr id="189" name="Google Shape;189;p1" descr="a picture of an airplane flying over a field of a biofuel crop"/>
          <p:cNvPicPr preferRelativeResize="0"/>
          <p:nvPr/>
        </p:nvPicPr>
        <p:blipFill rotWithShape="1">
          <a:blip r:embed="rId3">
            <a:alphaModFix/>
          </a:blip>
          <a:srcRect/>
          <a:stretch/>
        </p:blipFill>
        <p:spPr>
          <a:xfrm>
            <a:off x="330990" y="1875557"/>
            <a:ext cx="3610731" cy="3610731"/>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2"/>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84F9D"/>
              </a:buClr>
              <a:buSzPts val="2400"/>
              <a:buFont typeface="Trebuchet MS"/>
              <a:buNone/>
            </a:pPr>
            <a:r>
              <a:rPr lang="it-IT"/>
              <a:t>LCA of Sustainable Aviation Fuels (SAF) BR team</a:t>
            </a:r>
            <a:endParaRPr/>
          </a:p>
        </p:txBody>
      </p:sp>
      <p:sp>
        <p:nvSpPr>
          <p:cNvPr id="195" name="Google Shape;195;p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it-IT"/>
              <a:t>2</a:t>
            </a:fld>
            <a:endParaRPr/>
          </a:p>
        </p:txBody>
      </p:sp>
      <p:sp>
        <p:nvSpPr>
          <p:cNvPr id="196" name="Google Shape;196;p2"/>
          <p:cNvSpPr txBox="1">
            <a:spLocks noGrp="1"/>
          </p:cNvSpPr>
          <p:nvPr>
            <p:ph type="body" idx="1"/>
          </p:nvPr>
        </p:nvSpPr>
        <p:spPr>
          <a:xfrm>
            <a:off x="628650" y="1825625"/>
            <a:ext cx="7804150" cy="435133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rgbClr val="084F9D"/>
              </a:buClr>
              <a:buSzPts val="2400"/>
              <a:buChar char="•"/>
            </a:pPr>
            <a:r>
              <a:rPr lang="it-IT" dirty="0" err="1"/>
              <a:t>Calculate</a:t>
            </a:r>
            <a:r>
              <a:rPr lang="it-IT" dirty="0"/>
              <a:t> the carbon footprint of SAF </a:t>
            </a:r>
            <a:r>
              <a:rPr lang="it-IT" dirty="0" err="1"/>
              <a:t>produced</a:t>
            </a:r>
            <a:r>
              <a:rPr lang="it-IT" dirty="0"/>
              <a:t> via the following </a:t>
            </a:r>
            <a:r>
              <a:rPr lang="it-IT" dirty="0" err="1"/>
              <a:t>routes</a:t>
            </a:r>
            <a:r>
              <a:rPr lang="it-IT" dirty="0"/>
              <a:t>:</a:t>
            </a:r>
            <a:endParaRPr dirty="0"/>
          </a:p>
          <a:p>
            <a:pPr marL="685800" lvl="1" indent="-228600" algn="l" rtl="0">
              <a:lnSpc>
                <a:spcPct val="90000"/>
              </a:lnSpc>
              <a:spcBef>
                <a:spcPts val="500"/>
              </a:spcBef>
              <a:spcAft>
                <a:spcPts val="0"/>
              </a:spcAft>
              <a:buClr>
                <a:srgbClr val="084F9D"/>
              </a:buClr>
              <a:buSzPts val="2000"/>
              <a:buChar char="•"/>
            </a:pPr>
            <a:r>
              <a:rPr lang="it-IT" dirty="0" err="1"/>
              <a:t>Hydroprocessed</a:t>
            </a:r>
            <a:r>
              <a:rPr lang="it-IT" dirty="0"/>
              <a:t> </a:t>
            </a:r>
            <a:r>
              <a:rPr lang="it-IT" dirty="0" err="1"/>
              <a:t>Esters</a:t>
            </a:r>
            <a:r>
              <a:rPr lang="it-IT" dirty="0"/>
              <a:t> and Fatty Acids (HEFA)</a:t>
            </a:r>
            <a:endParaRPr dirty="0"/>
          </a:p>
          <a:p>
            <a:pPr marL="685800" lvl="1" indent="-228600" algn="l" rtl="0">
              <a:lnSpc>
                <a:spcPct val="90000"/>
              </a:lnSpc>
              <a:spcBef>
                <a:spcPts val="500"/>
              </a:spcBef>
              <a:spcAft>
                <a:spcPts val="0"/>
              </a:spcAft>
              <a:buClr>
                <a:srgbClr val="084F9D"/>
              </a:buClr>
              <a:buSzPts val="2000"/>
              <a:buChar char="•"/>
            </a:pPr>
            <a:r>
              <a:rPr lang="it-IT" dirty="0" err="1"/>
              <a:t>Biomass</a:t>
            </a:r>
            <a:r>
              <a:rPr lang="it-IT" dirty="0"/>
              <a:t> </a:t>
            </a:r>
            <a:r>
              <a:rPr lang="it-IT" dirty="0" err="1"/>
              <a:t>gasification</a:t>
            </a:r>
            <a:r>
              <a:rPr lang="it-IT" dirty="0"/>
              <a:t> and Fischer-</a:t>
            </a:r>
            <a:r>
              <a:rPr lang="it-IT" dirty="0" err="1"/>
              <a:t>Tropsch</a:t>
            </a:r>
            <a:r>
              <a:rPr lang="it-IT" dirty="0"/>
              <a:t> </a:t>
            </a:r>
            <a:r>
              <a:rPr lang="it-IT" dirty="0" err="1"/>
              <a:t>synthesis</a:t>
            </a:r>
            <a:endParaRPr dirty="0"/>
          </a:p>
          <a:p>
            <a:pPr marL="685800" lvl="1" indent="-228600" algn="l" rtl="0">
              <a:lnSpc>
                <a:spcPct val="90000"/>
              </a:lnSpc>
              <a:spcBef>
                <a:spcPts val="500"/>
              </a:spcBef>
              <a:spcAft>
                <a:spcPts val="0"/>
              </a:spcAft>
              <a:buClr>
                <a:srgbClr val="084F9D"/>
              </a:buClr>
              <a:buSzPts val="2000"/>
              <a:buChar char="•"/>
            </a:pPr>
            <a:r>
              <a:rPr lang="it-IT" dirty="0"/>
              <a:t>Alcohol-to-jet (ATJ) </a:t>
            </a:r>
            <a:r>
              <a:rPr lang="it-IT" dirty="0" err="1"/>
              <a:t>based</a:t>
            </a:r>
            <a:r>
              <a:rPr lang="it-IT" dirty="0"/>
              <a:t> on </a:t>
            </a:r>
            <a:r>
              <a:rPr lang="it-IT" dirty="0" err="1"/>
              <a:t>sugarcane</a:t>
            </a:r>
            <a:r>
              <a:rPr lang="it-IT" dirty="0"/>
              <a:t> </a:t>
            </a:r>
            <a:r>
              <a:rPr lang="it-IT" dirty="0" err="1"/>
              <a:t>ethanol</a:t>
            </a:r>
            <a:endParaRPr dirty="0"/>
          </a:p>
          <a:p>
            <a:pPr marL="685800" lvl="1" indent="-228600" algn="l" rtl="0">
              <a:lnSpc>
                <a:spcPct val="90000"/>
              </a:lnSpc>
              <a:spcBef>
                <a:spcPts val="500"/>
              </a:spcBef>
              <a:spcAft>
                <a:spcPts val="0"/>
              </a:spcAft>
              <a:buClr>
                <a:srgbClr val="084F9D"/>
              </a:buClr>
              <a:buSzPts val="2000"/>
              <a:buChar char="•"/>
            </a:pPr>
            <a:r>
              <a:rPr lang="it-IT" dirty="0"/>
              <a:t>Co-processing of </a:t>
            </a:r>
            <a:r>
              <a:rPr lang="it-IT" dirty="0" err="1"/>
              <a:t>bio</a:t>
            </a:r>
            <a:r>
              <a:rPr lang="it-IT" dirty="0"/>
              <a:t>-oil in oil </a:t>
            </a:r>
            <a:r>
              <a:rPr lang="it-IT" dirty="0" err="1"/>
              <a:t>refineries</a:t>
            </a:r>
            <a:endParaRPr dirty="0"/>
          </a:p>
          <a:p>
            <a:pPr marL="228600" lvl="0" indent="-228600" algn="l" rtl="0">
              <a:lnSpc>
                <a:spcPct val="90000"/>
              </a:lnSpc>
              <a:spcBef>
                <a:spcPts val="1000"/>
              </a:spcBef>
              <a:spcAft>
                <a:spcPts val="0"/>
              </a:spcAft>
              <a:buClr>
                <a:srgbClr val="084F9D"/>
              </a:buClr>
              <a:buSzPts val="2400"/>
              <a:buChar char="•"/>
            </a:pPr>
            <a:r>
              <a:rPr lang="it-IT" dirty="0" err="1"/>
              <a:t>Describe</a:t>
            </a:r>
            <a:r>
              <a:rPr lang="it-IT" dirty="0"/>
              <a:t> and </a:t>
            </a:r>
            <a:r>
              <a:rPr lang="it-IT" dirty="0" err="1"/>
              <a:t>discuss</a:t>
            </a:r>
            <a:r>
              <a:rPr lang="it-IT" dirty="0"/>
              <a:t> the </a:t>
            </a:r>
            <a:r>
              <a:rPr lang="it-IT" dirty="0" err="1"/>
              <a:t>sustainability</a:t>
            </a:r>
            <a:r>
              <a:rPr lang="it-IT" dirty="0"/>
              <a:t> </a:t>
            </a:r>
            <a:r>
              <a:rPr lang="it-IT" dirty="0" err="1"/>
              <a:t>requirements</a:t>
            </a:r>
            <a:r>
              <a:rPr lang="it-IT" dirty="0"/>
              <a:t>, </a:t>
            </a:r>
            <a:r>
              <a:rPr lang="it-IT" dirty="0" err="1"/>
              <a:t>other</a:t>
            </a:r>
            <a:r>
              <a:rPr lang="it-IT" dirty="0"/>
              <a:t> </a:t>
            </a:r>
            <a:r>
              <a:rPr lang="it-IT" dirty="0" err="1"/>
              <a:t>than</a:t>
            </a:r>
            <a:r>
              <a:rPr lang="it-IT" dirty="0"/>
              <a:t> GHG, in CORSIA, with a </a:t>
            </a:r>
            <a:r>
              <a:rPr lang="it-IT" dirty="0" err="1"/>
              <a:t>specific</a:t>
            </a:r>
            <a:r>
              <a:rPr lang="it-IT" dirty="0"/>
              <a:t> focus on ILUC in the case of </a:t>
            </a:r>
            <a:r>
              <a:rPr lang="it-IT" dirty="0" err="1"/>
              <a:t>feedstocks</a:t>
            </a:r>
            <a:r>
              <a:rPr lang="it-IT" dirty="0"/>
              <a:t> </a:t>
            </a:r>
            <a:r>
              <a:rPr lang="it-IT" dirty="0" err="1"/>
              <a:t>that</a:t>
            </a:r>
            <a:r>
              <a:rPr lang="it-IT" dirty="0"/>
              <a:t> are “low risk” for </a:t>
            </a:r>
            <a:r>
              <a:rPr lang="it-IT" dirty="0" err="1"/>
              <a:t>land</a:t>
            </a:r>
            <a:r>
              <a:rPr lang="it-IT" dirty="0"/>
              <a:t> use </a:t>
            </a:r>
            <a:r>
              <a:rPr lang="it-IT" dirty="0" err="1"/>
              <a:t>change</a:t>
            </a:r>
            <a:r>
              <a:rPr lang="it-IT" dirty="0"/>
              <a:t> and </a:t>
            </a:r>
            <a:r>
              <a:rPr lang="it-IT" dirty="0" err="1"/>
              <a:t>considered</a:t>
            </a:r>
            <a:r>
              <a:rPr lang="it-IT" dirty="0"/>
              <a:t> to </a:t>
            </a:r>
            <a:r>
              <a:rPr lang="it-IT" dirty="0" err="1"/>
              <a:t>have</a:t>
            </a:r>
            <a:r>
              <a:rPr lang="it-IT" dirty="0"/>
              <a:t> zero </a:t>
            </a:r>
            <a:r>
              <a:rPr lang="it-IT" dirty="0" err="1"/>
              <a:t>emissions</a:t>
            </a:r>
            <a:r>
              <a:rPr lang="it-IT" dirty="0"/>
              <a:t> from </a:t>
            </a:r>
            <a:r>
              <a:rPr lang="it-IT" dirty="0" err="1"/>
              <a:t>land</a:t>
            </a:r>
            <a:r>
              <a:rPr lang="it-IT" dirty="0"/>
              <a:t> use </a:t>
            </a:r>
            <a:r>
              <a:rPr lang="it-IT" dirty="0" err="1"/>
              <a:t>change</a:t>
            </a:r>
            <a:r>
              <a:rPr lang="it-IT" dirty="0"/>
              <a:t>.</a:t>
            </a:r>
            <a:endParaRPr dirty="0"/>
          </a:p>
          <a:p>
            <a:pPr marL="228600" lvl="0" indent="-76200" algn="l" rtl="0">
              <a:lnSpc>
                <a:spcPct val="90000"/>
              </a:lnSpc>
              <a:spcBef>
                <a:spcPts val="1000"/>
              </a:spcBef>
              <a:spcAft>
                <a:spcPts val="0"/>
              </a:spcAft>
              <a:buClr>
                <a:srgbClr val="084F9D"/>
              </a:buClr>
              <a:buSzPts val="2400"/>
              <a:buNone/>
            </a:pPr>
            <a:endParaRP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p3"/>
          <p:cNvSpPr txBox="1">
            <a:spLocks noGrp="1"/>
          </p:cNvSpPr>
          <p:nvPr>
            <p:ph type="body" idx="1"/>
          </p:nvPr>
        </p:nvSpPr>
        <p:spPr>
          <a:xfrm>
            <a:off x="2593404" y="1172064"/>
            <a:ext cx="3245644" cy="676058"/>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0A4F9D"/>
              </a:buClr>
              <a:buSzPct val="100000"/>
              <a:buNone/>
            </a:pPr>
            <a:r>
              <a:rPr lang="it-IT"/>
              <a:t>Thank you for your attention!</a:t>
            </a:r>
            <a:endParaRPr/>
          </a:p>
        </p:txBody>
      </p:sp>
      <p:sp>
        <p:nvSpPr>
          <p:cNvPr id="202" name="Google Shape;202;p3"/>
          <p:cNvSpPr txBox="1"/>
          <p:nvPr/>
        </p:nvSpPr>
        <p:spPr>
          <a:xfrm>
            <a:off x="3480646" y="2243280"/>
            <a:ext cx="3805238" cy="492615"/>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1350"/>
              <a:buFont typeface="Arial"/>
              <a:buNone/>
            </a:pPr>
            <a:endParaRPr sz="1350">
              <a:solidFill>
                <a:schemeClr val="dk1"/>
              </a:solidFill>
              <a:latin typeface="Trebuchet MS"/>
              <a:ea typeface="Trebuchet MS"/>
              <a:cs typeface="Trebuchet MS"/>
              <a:sym typeface="Trebuchet MS"/>
            </a:endParaRPr>
          </a:p>
        </p:txBody>
      </p:sp>
      <p:sp>
        <p:nvSpPr>
          <p:cNvPr id="203" name="Google Shape;203;p3"/>
          <p:cNvSpPr txBox="1">
            <a:spLocks noGrp="1"/>
          </p:cNvSpPr>
          <p:nvPr>
            <p:ph type="body" idx="2"/>
          </p:nvPr>
        </p:nvSpPr>
        <p:spPr>
          <a:xfrm>
            <a:off x="2592009" y="1801594"/>
            <a:ext cx="4135677" cy="136668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1400"/>
              <a:buNone/>
            </a:pPr>
            <a:r>
              <a:rPr lang="it-IT" sz="1400">
                <a:solidFill>
                  <a:schemeClr val="dk1"/>
                </a:solidFill>
              </a:rPr>
              <a:t>Glaucia Mendes Souza</a:t>
            </a:r>
            <a:endParaRPr/>
          </a:p>
          <a:p>
            <a:pPr marL="0" lvl="0" indent="0" algn="l" rtl="0">
              <a:lnSpc>
                <a:spcPct val="90000"/>
              </a:lnSpc>
              <a:spcBef>
                <a:spcPts val="1000"/>
              </a:spcBef>
              <a:spcAft>
                <a:spcPts val="0"/>
              </a:spcAft>
              <a:buClr>
                <a:schemeClr val="dk1"/>
              </a:buClr>
              <a:buSzPts val="1400"/>
              <a:buNone/>
            </a:pPr>
            <a:r>
              <a:rPr lang="it-IT" sz="1400">
                <a:solidFill>
                  <a:schemeClr val="dk1"/>
                </a:solidFill>
              </a:rPr>
              <a:t>✉ glmsouza@iq.usp.br</a:t>
            </a:r>
            <a:endParaRPr/>
          </a:p>
        </p:txBody>
      </p:sp>
    </p:spTree>
  </p:cSld>
  <p:clrMapOvr>
    <a:masterClrMapping/>
  </p:clrMapOvr>
</p:sld>
</file>

<file path=ppt/theme/theme1.xml><?xml version="1.0" encoding="utf-8"?>
<a:theme xmlns:a="http://schemas.openxmlformats.org/drawingml/2006/main" name="Tema di Office">
  <a:themeElements>
    <a:clrScheme name="Tema do 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193</Words>
  <Application>Microsoft Macintosh PowerPoint</Application>
  <PresentationFormat>Bildspel på skärmen (4:3)</PresentationFormat>
  <Paragraphs>21</Paragraphs>
  <Slides>3</Slides>
  <Notes>3</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3</vt:i4>
      </vt:variant>
    </vt:vector>
  </HeadingPairs>
  <TitlesOfParts>
    <vt:vector size="8" baseType="lpstr">
      <vt:lpstr>Calibri</vt:lpstr>
      <vt:lpstr>Arial</vt:lpstr>
      <vt:lpstr>Quattrocento Sans</vt:lpstr>
      <vt:lpstr>Trebuchet MS</vt:lpstr>
      <vt:lpstr>Tema di Office</vt:lpstr>
      <vt:lpstr>PowerPoint-presentation</vt:lpstr>
      <vt:lpstr>LCA of Sustainable Aviation Fuels (SAF) BR team</vt:lpstr>
      <vt:lpstr>PowerPoint-presentation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PASO-LOPCA</dc:creator>
  <cp:lastModifiedBy>Hannah Edgren</cp:lastModifiedBy>
  <cp:revision>1</cp:revision>
  <dcterms:created xsi:type="dcterms:W3CDTF">2020-03-02T15:29:39Z</dcterms:created>
  <dcterms:modified xsi:type="dcterms:W3CDTF">2023-10-23T07:06:51Z</dcterms:modified>
</cp:coreProperties>
</file>