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08" autoAdjust="0"/>
    <p:restoredTop sz="94660"/>
  </p:normalViewPr>
  <p:slideViewPr>
    <p:cSldViewPr snapToGrid="0">
      <p:cViewPr>
        <p:scale>
          <a:sx n="60" d="100"/>
          <a:sy n="60" d="100"/>
        </p:scale>
        <p:origin x="118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5F2062-C369-4306-B501-309872FEC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9A13F00-6A7B-49AB-9FA0-FB32BAC4A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BF5A93-E10E-4DED-854F-CB05E4181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0078E1-E735-4AE8-8736-F339F1DEC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F38134-3DB4-44AA-9E08-9725840F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643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C3EC06-BD9C-4C55-9AAA-09CD0F5EA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2249B4F-8BA5-4CB6-AC28-D37DF3659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289082-EBBC-4D0C-974A-4543EBDE1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CF0F4F-D7E9-4525-AA56-279757A54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39D9E6-9647-4701-804E-E5BE34C2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35991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B5592C4-E133-4C68-B59F-F6CEAF5749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F22205C-5CD7-4368-B4B2-4D26BA9F70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A29B26D-B248-4136-844E-04779DCAE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D0E377-065A-45A1-9750-C6449A445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2E2B21-EA67-4303-9646-C9869EB57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08481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FC39E8-21EB-401D-9460-58EF25795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9F0C50-FBE1-42CB-AD77-277C919A7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66AAA1-9585-4845-A440-FE0E6F2EC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623620-62ED-41AA-B7B1-615691115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B49997-6534-4353-ACF1-82B3143B0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91494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185CB8-7BD1-4F36-9AB7-4C1BDE843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4524947-751D-4637-801F-5F0431684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58EEFB-E17F-499B-AEAD-FF7F9A10E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4254FF-6423-4A8B-86B7-388368F3E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74A068-A928-4044-B0FF-9DF9C9748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537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BB9B85-85A9-46CC-8F13-320F50C8E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C305AC-D0D5-4807-9349-5DF431C54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5871EBD-99C2-4061-AD66-3B80286DD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1F90C2A-4E35-4937-AE92-B11AC887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271DEE3-AE32-4CC3-B6A1-02E0C307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71C9FE8-9127-4216-8245-0D76FF41C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9692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33B93-BF9F-40E4-9D5C-9766ED284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465B3C-46A9-42ED-928C-DB8C72719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328C33E-7267-44F1-A44C-015CF1BCA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65ADB79-67C1-4620-B666-2898A04F5E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3EF9A70-1310-433C-8478-75DE0C1B1F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40159A8-4B69-4EDC-8D9E-99D6DAA50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B57B1A-FE96-4792-83EB-835BB389B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A84A0EA-9382-481B-B5CD-33B5CD966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99679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696180-A781-43F9-8113-5421BC773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FDB3C90-7461-4C82-9BD6-7992DC5BD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41EC34-22DD-488E-8EA3-68AE80AB3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AABB344-B56C-4AFC-8501-C6C745AB1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03441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2DA2824-1D59-49AE-932B-4DE97505D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854095D-2E34-4399-AC95-7B9DD3C61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B44D2D-50E1-4B51-8A55-192B0D5C9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17816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C6280-F3F6-46AD-A5AE-C705FCB58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7238E2-CA99-49BF-95EA-661ADC76B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FB2A7F8-8933-43B3-99EA-8A41831E1C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BB2323A-D54B-46D6-B8FC-8E5186D69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B2F3127-3925-4B7A-847E-26EAA9EBE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C24002-CF01-4577-B69A-1B7D05409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1106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82B953-974B-4A31-8AC0-E0C19A716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18DF256-6826-4742-818D-64E828C9CC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50DA78A-828A-497E-ABA2-333010DCF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F7EE97-C165-4D0D-BDD7-202A7023E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242A59F-5753-44B3-9C4A-3ED3CE42B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73727B3-6C88-4964-BAD1-E2DF6B58D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956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55A66D1-A9D6-4D05-AD66-A0C9A23A5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21EA8DB-DCCE-4F30-94B9-2FFFAB037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F1AEEC-8266-4044-B356-4CDBEA1133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3F63B-0E7B-4E43-8F91-8B232198BE39}" type="datetimeFigureOut">
              <a:rPr lang="de-AT" smtClean="0"/>
              <a:t>26.10.2023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33F960-9660-471A-B56D-9065EF2ED8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EA99E8-52FB-4D07-AFFD-F9C99B955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5CFC3-4F4A-4C7A-8737-971D927D6F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4553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F52FBD-0D92-4013-92A3-A8774CA7C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cooperate</a:t>
            </a:r>
            <a:endParaRPr lang="de-AT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0331CAB-7CB9-447C-9A86-C0A4E9BD45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Joint AMF – Bioenergy Task 39 </a:t>
            </a:r>
            <a:r>
              <a:rPr lang="de-DE" dirty="0" err="1"/>
              <a:t>workshop</a:t>
            </a:r>
            <a:endParaRPr lang="de-DE" dirty="0"/>
          </a:p>
          <a:p>
            <a:r>
              <a:rPr lang="de-DE" dirty="0"/>
              <a:t>27/10/2023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84211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0471A6-C244-48A1-A500-7EB7347F2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Project/Task</a:t>
            </a:r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0EF37E-768D-487E-9505-ACE804159D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de-DE" dirty="0"/>
              <a:t>Bioenergy Task 39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088579-2A65-47D1-A69D-8290C6EA7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0318" y="2505075"/>
            <a:ext cx="5167258" cy="3684588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de-DE" dirty="0" err="1"/>
              <a:t>Objective</a:t>
            </a:r>
            <a:endParaRPr lang="de-DE" dirty="0"/>
          </a:p>
          <a:p>
            <a:pPr marL="0" indent="0" algn="r">
              <a:buNone/>
            </a:pPr>
            <a:r>
              <a:rPr lang="de-DE" dirty="0" err="1"/>
              <a:t>Scope</a:t>
            </a:r>
            <a:endParaRPr lang="de-DE" dirty="0"/>
          </a:p>
          <a:p>
            <a:pPr marL="0" indent="0" algn="r">
              <a:buNone/>
            </a:pPr>
            <a:r>
              <a:rPr lang="de-DE" dirty="0" err="1"/>
              <a:t>Activities</a:t>
            </a:r>
            <a:endParaRPr lang="de-DE" dirty="0"/>
          </a:p>
          <a:p>
            <a:pPr marL="0" indent="0" algn="r">
              <a:buNone/>
            </a:pPr>
            <a:r>
              <a:rPr lang="de-DE" dirty="0" err="1"/>
              <a:t>Deliverables</a:t>
            </a:r>
            <a:endParaRPr lang="de-DE" dirty="0"/>
          </a:p>
          <a:p>
            <a:pPr marL="0" indent="0" algn="r">
              <a:buNone/>
            </a:pPr>
            <a:r>
              <a:rPr lang="de-DE" dirty="0"/>
              <a:t>Task </a:t>
            </a:r>
            <a:r>
              <a:rPr lang="de-DE" dirty="0" err="1"/>
              <a:t>leader</a:t>
            </a:r>
            <a:endParaRPr lang="de-DE" dirty="0"/>
          </a:p>
          <a:p>
            <a:pPr marL="0" indent="0" algn="r">
              <a:buNone/>
            </a:pPr>
            <a:r>
              <a:rPr lang="de-DE" dirty="0" err="1"/>
              <a:t>Participants</a:t>
            </a:r>
            <a:endParaRPr lang="de-DE" dirty="0"/>
          </a:p>
          <a:p>
            <a:pPr marL="0" indent="0" algn="r">
              <a:buNone/>
            </a:pPr>
            <a:r>
              <a:rPr lang="de-DE" dirty="0"/>
              <a:t>Budget</a:t>
            </a:r>
          </a:p>
          <a:p>
            <a:pPr marL="0" indent="0" algn="r">
              <a:buNone/>
            </a:pPr>
            <a:r>
              <a:rPr lang="de-DE" dirty="0"/>
              <a:t>Timeline</a:t>
            </a:r>
            <a:endParaRPr lang="de-A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E5F6A69-F6BB-44D4-B359-75456A4694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AMF</a:t>
            </a:r>
            <a:endParaRPr lang="de-AT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58243F4-A886-4DED-951F-ED928DE0989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Objective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Scope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Activities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Deliverables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Task </a:t>
            </a:r>
            <a:r>
              <a:rPr lang="de-DE" dirty="0" err="1"/>
              <a:t>leader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Participants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Budget</a:t>
            </a:r>
          </a:p>
          <a:p>
            <a:pPr marL="0" indent="0">
              <a:buNone/>
            </a:pPr>
            <a:r>
              <a:rPr lang="de-DE" dirty="0"/>
              <a:t>Timeline</a:t>
            </a:r>
            <a:endParaRPr lang="de-AT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6B9038F-1834-41A6-83A1-3ABAD5DBFC63}"/>
              </a:ext>
            </a:extLst>
          </p:cNvPr>
          <p:cNvSpPr/>
          <p:nvPr/>
        </p:nvSpPr>
        <p:spPr>
          <a:xfrm>
            <a:off x="4312118" y="3335436"/>
            <a:ext cx="7305575" cy="51013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dirty="0">
                <a:solidFill>
                  <a:schemeClr val="tx2"/>
                </a:solidFill>
              </a:rPr>
              <a:t>(1) Regular </a:t>
            </a:r>
            <a:r>
              <a:rPr lang="de-DE" dirty="0" err="1">
                <a:solidFill>
                  <a:schemeClr val="tx2"/>
                </a:solidFill>
              </a:rPr>
              <a:t>information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exchange</a:t>
            </a:r>
            <a:endParaRPr lang="de-AT" dirty="0">
              <a:solidFill>
                <a:schemeClr val="tx2"/>
              </a:solidFill>
            </a:endParaRP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23F6C6EF-BB8B-4AEF-BDDF-7EA613C44E3B}"/>
              </a:ext>
            </a:extLst>
          </p:cNvPr>
          <p:cNvGrpSpPr/>
          <p:nvPr/>
        </p:nvGrpSpPr>
        <p:grpSpPr>
          <a:xfrm>
            <a:off x="232678" y="2514233"/>
            <a:ext cx="7601075" cy="3567479"/>
            <a:chOff x="232678" y="2514233"/>
            <a:chExt cx="7601075" cy="3567479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133AEE9E-17FC-4A7A-8DD5-28FC47C11DFD}"/>
                </a:ext>
              </a:extLst>
            </p:cNvPr>
            <p:cNvGrpSpPr/>
            <p:nvPr/>
          </p:nvGrpSpPr>
          <p:grpSpPr>
            <a:xfrm>
              <a:off x="239028" y="2514233"/>
              <a:ext cx="7594725" cy="3567479"/>
              <a:chOff x="239028" y="2514233"/>
              <a:chExt cx="7594725" cy="3567479"/>
            </a:xfrm>
          </p:grpSpPr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CDB84092-4960-4D94-A14F-7635FD53B433}"/>
                  </a:ext>
                </a:extLst>
              </p:cNvPr>
              <p:cNvSpPr/>
              <p:nvPr/>
            </p:nvSpPr>
            <p:spPr>
              <a:xfrm>
                <a:off x="239028" y="2514233"/>
                <a:ext cx="7594725" cy="1391549"/>
              </a:xfrm>
              <a:prstGeom prst="rect">
                <a:avLst/>
              </a:prstGeom>
              <a:noFill/>
              <a:ln w="285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de-DE" dirty="0">
                    <a:solidFill>
                      <a:schemeClr val="accent6">
                        <a:lumMod val="75000"/>
                      </a:schemeClr>
                    </a:solidFill>
                  </a:rPr>
                  <a:t>(2)</a:t>
                </a:r>
              </a:p>
              <a:p>
                <a:r>
                  <a:rPr lang="de-DE" dirty="0">
                    <a:solidFill>
                      <a:schemeClr val="accent6">
                        <a:lumMod val="75000"/>
                      </a:schemeClr>
                    </a:solidFill>
                  </a:rPr>
                  <a:t>Joint </a:t>
                </a:r>
                <a:r>
                  <a:rPr lang="de-DE" dirty="0" err="1">
                    <a:solidFill>
                      <a:schemeClr val="accent6">
                        <a:lumMod val="75000"/>
                      </a:schemeClr>
                    </a:solidFill>
                  </a:rPr>
                  <a:t>objective</a:t>
                </a:r>
                <a:endParaRPr lang="de-DE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r>
                  <a:rPr lang="de-DE" dirty="0" err="1">
                    <a:solidFill>
                      <a:schemeClr val="accent6">
                        <a:lumMod val="75000"/>
                      </a:schemeClr>
                    </a:solidFill>
                  </a:rPr>
                  <a:t>Harmonized</a:t>
                </a:r>
                <a:r>
                  <a:rPr lang="de-DE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de-DE" dirty="0" err="1">
                    <a:solidFill>
                      <a:schemeClr val="accent6">
                        <a:lumMod val="75000"/>
                      </a:schemeClr>
                    </a:solidFill>
                  </a:rPr>
                  <a:t>scope</a:t>
                </a:r>
                <a:endParaRPr lang="de-DE" dirty="0">
                  <a:solidFill>
                    <a:schemeClr val="accent6">
                      <a:lumMod val="75000"/>
                    </a:schemeClr>
                  </a:solidFill>
                </a:endParaRPr>
              </a:p>
              <a:p>
                <a:r>
                  <a:rPr lang="de-DE" dirty="0" err="1">
                    <a:solidFill>
                      <a:schemeClr val="accent6">
                        <a:lumMod val="75000"/>
                      </a:schemeClr>
                    </a:solidFill>
                  </a:rPr>
                  <a:t>Complementary</a:t>
                </a:r>
                <a:r>
                  <a:rPr lang="de-DE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de-DE" dirty="0" err="1">
                    <a:solidFill>
                      <a:schemeClr val="accent6">
                        <a:lumMod val="75000"/>
                      </a:schemeClr>
                    </a:solidFill>
                  </a:rPr>
                  <a:t>activities</a:t>
                </a:r>
                <a:endParaRPr lang="de-AT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9" name="Rechteck 8">
                <a:extLst>
                  <a:ext uri="{FF2B5EF4-FFF2-40B4-BE49-F238E27FC236}">
                    <a16:creationId xmlns:a16="http://schemas.microsoft.com/office/drawing/2014/main" id="{7185EAE2-80E5-4D5E-BA59-E34FEC0A3912}"/>
                  </a:ext>
                </a:extLst>
              </p:cNvPr>
              <p:cNvSpPr/>
              <p:nvPr/>
            </p:nvSpPr>
            <p:spPr>
              <a:xfrm>
                <a:off x="239028" y="5571573"/>
                <a:ext cx="7594725" cy="510139"/>
              </a:xfrm>
              <a:prstGeom prst="rect">
                <a:avLst/>
              </a:prstGeom>
              <a:noFill/>
              <a:ln w="285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de-DE" dirty="0" err="1">
                    <a:solidFill>
                      <a:schemeClr val="accent6">
                        <a:lumMod val="75000"/>
                      </a:schemeClr>
                    </a:solidFill>
                  </a:rPr>
                  <a:t>Overlapping</a:t>
                </a:r>
                <a:r>
                  <a:rPr lang="de-DE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de-DE" dirty="0" err="1">
                    <a:solidFill>
                      <a:schemeClr val="accent6">
                        <a:lumMod val="75000"/>
                      </a:schemeClr>
                    </a:solidFill>
                  </a:rPr>
                  <a:t>timeline</a:t>
                </a:r>
                <a:endParaRPr lang="de-AT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p:grpSp>
        <p:cxnSp>
          <p:nvCxnSpPr>
            <p:cNvPr id="12" name="Verbinder: gewinkelt 11">
              <a:extLst>
                <a:ext uri="{FF2B5EF4-FFF2-40B4-BE49-F238E27FC236}">
                  <a16:creationId xmlns:a16="http://schemas.microsoft.com/office/drawing/2014/main" id="{1A34085D-67F3-4424-9D27-52A4C5C72FD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-605948" y="4739293"/>
              <a:ext cx="1677253" cy="2"/>
            </a:xfrm>
            <a:prstGeom prst="bentConnector3">
              <a:avLst/>
            </a:prstGeom>
            <a:ln w="1905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hteck 16">
            <a:extLst>
              <a:ext uri="{FF2B5EF4-FFF2-40B4-BE49-F238E27FC236}">
                <a16:creationId xmlns:a16="http://schemas.microsoft.com/office/drawing/2014/main" id="{613D9553-ED2F-46B7-A52B-C922D7E6740A}"/>
              </a:ext>
            </a:extLst>
          </p:cNvPr>
          <p:cNvSpPr/>
          <p:nvPr/>
        </p:nvSpPr>
        <p:spPr>
          <a:xfrm>
            <a:off x="3320716" y="2415941"/>
            <a:ext cx="4870383" cy="4349800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(3) Joint </a:t>
            </a:r>
            <a:r>
              <a:rPr lang="de-DE" dirty="0" err="1">
                <a:solidFill>
                  <a:schemeClr val="accent2">
                    <a:lumMod val="75000"/>
                  </a:schemeClr>
                </a:solidFill>
              </a:rPr>
              <a:t>project</a:t>
            </a:r>
            <a:endParaRPr lang="de-AT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2CE5DF55-C18C-4C0B-8839-59DE5CD2E093}"/>
              </a:ext>
            </a:extLst>
          </p:cNvPr>
          <p:cNvCxnSpPr>
            <a:cxnSpLocks/>
          </p:cNvCxnSpPr>
          <p:nvPr/>
        </p:nvCxnSpPr>
        <p:spPr>
          <a:xfrm>
            <a:off x="6096000" y="1578543"/>
            <a:ext cx="0" cy="4503169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19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3" grpId="0" build="p"/>
      <p:bldP spid="5" grpId="0" build="p"/>
      <p:bldP spid="6" grpId="0" build="allAtOnce"/>
      <p:bldP spid="7" grpId="0" animBg="1"/>
      <p:bldP spid="1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Breitbild</PresentationFormat>
  <Paragraphs>43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How to cooperate</vt:lpstr>
      <vt:lpstr>Project/Task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cooperate</dc:title>
  <dc:creator>Dina Bacovsky</dc:creator>
  <cp:lastModifiedBy>Dina Bacovsky</cp:lastModifiedBy>
  <cp:revision>6</cp:revision>
  <dcterms:created xsi:type="dcterms:W3CDTF">2023-10-26T16:20:22Z</dcterms:created>
  <dcterms:modified xsi:type="dcterms:W3CDTF">2023-10-26T20:55:46Z</dcterms:modified>
</cp:coreProperties>
</file>