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3" r:id="rId1"/>
  </p:sldMasterIdLst>
  <p:notesMasterIdLst>
    <p:notesMasterId r:id="rId14"/>
  </p:notesMasterIdLst>
  <p:handoutMasterIdLst>
    <p:handoutMasterId r:id="rId15"/>
  </p:handoutMasterIdLst>
  <p:sldIdLst>
    <p:sldId id="349" r:id="rId2"/>
    <p:sldId id="374" r:id="rId3"/>
    <p:sldId id="375" r:id="rId4"/>
    <p:sldId id="367" r:id="rId5"/>
    <p:sldId id="376" r:id="rId6"/>
    <p:sldId id="380" r:id="rId7"/>
    <p:sldId id="377" r:id="rId8"/>
    <p:sldId id="378" r:id="rId9"/>
    <p:sldId id="379" r:id="rId10"/>
    <p:sldId id="382" r:id="rId11"/>
    <p:sldId id="381" r:id="rId12"/>
    <p:sldId id="329" r:id="rId13"/>
  </p:sldIdLst>
  <p:sldSz cx="9144000" cy="5143500" type="screen16x9"/>
  <p:notesSz cx="9236075" cy="6950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6" userDrawn="1">
          <p15:clr>
            <a:srgbClr val="A4A3A4"/>
          </p15:clr>
        </p15:guide>
        <p15:guide id="2" orient="horz" pos="3108" userDrawn="1">
          <p15:clr>
            <a:srgbClr val="A4A3A4"/>
          </p15:clr>
        </p15:guide>
        <p15:guide id="3" orient="horz" pos="1212" userDrawn="1">
          <p15:clr>
            <a:srgbClr val="A4A3A4"/>
          </p15:clr>
        </p15:guide>
        <p15:guide id="4" orient="horz" pos="876" userDrawn="1">
          <p15:clr>
            <a:srgbClr val="A4A3A4"/>
          </p15:clr>
        </p15:guide>
        <p15:guide id="5" orient="horz" pos="2388" userDrawn="1">
          <p15:clr>
            <a:srgbClr val="A4A3A4"/>
          </p15:clr>
        </p15:guide>
        <p15:guide id="6" pos="5565">
          <p15:clr>
            <a:srgbClr val="A4A3A4"/>
          </p15:clr>
        </p15:guide>
        <p15:guide id="7" pos="288" userDrawn="1">
          <p15:clr>
            <a:srgbClr val="A4A3A4"/>
          </p15:clr>
        </p15:guide>
        <p15:guide id="8" pos="1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J" initials="M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202C"/>
    <a:srgbClr val="4D008C"/>
    <a:srgbClr val="7AB800"/>
    <a:srgbClr val="ECAA00"/>
    <a:srgbClr val="1F8A51"/>
    <a:srgbClr val="193F70"/>
    <a:srgbClr val="FF7A01"/>
    <a:srgbClr val="C75F01"/>
    <a:srgbClr val="0B1F8F"/>
    <a:srgbClr val="A12B2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5CE64A-FF55-433B-9AFA-2E90872B1A7C}" v="66" dt="2023-10-26T04:41:21.3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89" autoAdjust="0"/>
    <p:restoredTop sz="93598" autoAdjust="0"/>
  </p:normalViewPr>
  <p:slideViewPr>
    <p:cSldViewPr snapToGrid="0" showGuides="1">
      <p:cViewPr>
        <p:scale>
          <a:sx n="100" d="100"/>
          <a:sy n="100" d="100"/>
        </p:scale>
        <p:origin x="140" y="-512"/>
      </p:cViewPr>
      <p:guideLst>
        <p:guide orient="horz" pos="276"/>
        <p:guide orient="horz" pos="3108"/>
        <p:guide orient="horz" pos="1212"/>
        <p:guide orient="horz" pos="876"/>
        <p:guide orient="horz" pos="2388"/>
        <p:guide pos="5565"/>
        <p:guide pos="288"/>
        <p:guide pos="144"/>
      </p:guideLst>
    </p:cSldViewPr>
  </p:slideViewPr>
  <p:notesTextViewPr>
    <p:cViewPr>
      <p:scale>
        <a:sx n="100" d="100"/>
        <a:sy n="100" d="100"/>
      </p:scale>
      <p:origin x="0" y="0"/>
    </p:cViewPr>
  </p:notesTextViewPr>
  <p:sorterViewPr>
    <p:cViewPr varScale="1">
      <p:scale>
        <a:sx n="1" d="1"/>
        <a:sy n="1" d="1"/>
      </p:scale>
      <p:origin x="0" y="-18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e Stadler" userId="03ae9226-98e4-43f9-af6a-42863b0b3146" providerId="ADAL" clId="{865CE64A-FF55-433B-9AFA-2E90872B1A7C}"/>
    <pc:docChg chg="undo redo custSel addSld delSld modSld sldOrd">
      <pc:chgData name="Zoe Stadler" userId="03ae9226-98e4-43f9-af6a-42863b0b3146" providerId="ADAL" clId="{865CE64A-FF55-433B-9AFA-2E90872B1A7C}" dt="2023-10-26T04:41:45.160" v="1576" actId="2711"/>
      <pc:docMkLst>
        <pc:docMk/>
      </pc:docMkLst>
      <pc:sldChg chg="modSp mod">
        <pc:chgData name="Zoe Stadler" userId="03ae9226-98e4-43f9-af6a-42863b0b3146" providerId="ADAL" clId="{865CE64A-FF55-433B-9AFA-2E90872B1A7C}" dt="2023-10-25T14:09:04.212" v="708" actId="20577"/>
        <pc:sldMkLst>
          <pc:docMk/>
          <pc:sldMk cId="3513146783" sldId="329"/>
        </pc:sldMkLst>
        <pc:spChg chg="mod">
          <ac:chgData name="Zoe Stadler" userId="03ae9226-98e4-43f9-af6a-42863b0b3146" providerId="ADAL" clId="{865CE64A-FF55-433B-9AFA-2E90872B1A7C}" dt="2023-10-25T14:09:04.212" v="708" actId="20577"/>
          <ac:spMkLst>
            <pc:docMk/>
            <pc:sldMk cId="3513146783" sldId="329"/>
            <ac:spMk id="2" creationId="{9E10363E-BFF7-6E4B-BDC1-33E2E1FC9240}"/>
          </ac:spMkLst>
        </pc:spChg>
      </pc:sldChg>
      <pc:sldChg chg="add del">
        <pc:chgData name="Zoe Stadler" userId="03ae9226-98e4-43f9-af6a-42863b0b3146" providerId="ADAL" clId="{865CE64A-FF55-433B-9AFA-2E90872B1A7C}" dt="2023-10-25T13:57:39.397" v="609" actId="47"/>
        <pc:sldMkLst>
          <pc:docMk/>
          <pc:sldMk cId="2382057490" sldId="343"/>
        </pc:sldMkLst>
      </pc:sldChg>
      <pc:sldChg chg="add del">
        <pc:chgData name="Zoe Stadler" userId="03ae9226-98e4-43f9-af6a-42863b0b3146" providerId="ADAL" clId="{865CE64A-FF55-433B-9AFA-2E90872B1A7C}" dt="2023-10-25T10:38:53.936" v="194" actId="47"/>
        <pc:sldMkLst>
          <pc:docMk/>
          <pc:sldMk cId="3791729437" sldId="346"/>
        </pc:sldMkLst>
      </pc:sldChg>
      <pc:sldChg chg="modSp mod">
        <pc:chgData name="Zoe Stadler" userId="03ae9226-98e4-43f9-af6a-42863b0b3146" providerId="ADAL" clId="{865CE64A-FF55-433B-9AFA-2E90872B1A7C}" dt="2023-10-24T19:23:10.638" v="33" actId="20577"/>
        <pc:sldMkLst>
          <pc:docMk/>
          <pc:sldMk cId="208028345" sldId="349"/>
        </pc:sldMkLst>
        <pc:spChg chg="mod">
          <ac:chgData name="Zoe Stadler" userId="03ae9226-98e4-43f9-af6a-42863b0b3146" providerId="ADAL" clId="{865CE64A-FF55-433B-9AFA-2E90872B1A7C}" dt="2023-10-24T19:23:10.638" v="33" actId="20577"/>
          <ac:spMkLst>
            <pc:docMk/>
            <pc:sldMk cId="208028345" sldId="349"/>
            <ac:spMk id="2" creationId="{00000000-0000-0000-0000-000000000000}"/>
          </ac:spMkLst>
        </pc:spChg>
        <pc:spChg chg="mod">
          <ac:chgData name="Zoe Stadler" userId="03ae9226-98e4-43f9-af6a-42863b0b3146" providerId="ADAL" clId="{865CE64A-FF55-433B-9AFA-2E90872B1A7C}" dt="2023-10-24T19:23:04.313" v="15" actId="6549"/>
          <ac:spMkLst>
            <pc:docMk/>
            <pc:sldMk cId="208028345" sldId="349"/>
            <ac:spMk id="19" creationId="{00000000-0000-0000-0000-000000000000}"/>
          </ac:spMkLst>
        </pc:spChg>
      </pc:sldChg>
      <pc:sldChg chg="del">
        <pc:chgData name="Zoe Stadler" userId="03ae9226-98e4-43f9-af6a-42863b0b3146" providerId="ADAL" clId="{865CE64A-FF55-433B-9AFA-2E90872B1A7C}" dt="2023-10-25T10:39:06.644" v="195" actId="47"/>
        <pc:sldMkLst>
          <pc:docMk/>
          <pc:sldMk cId="876844250" sldId="350"/>
        </pc:sldMkLst>
      </pc:sldChg>
      <pc:sldChg chg="del">
        <pc:chgData name="Zoe Stadler" userId="03ae9226-98e4-43f9-af6a-42863b0b3146" providerId="ADAL" clId="{865CE64A-FF55-433B-9AFA-2E90872B1A7C}" dt="2023-10-25T13:47:52.408" v="465" actId="47"/>
        <pc:sldMkLst>
          <pc:docMk/>
          <pc:sldMk cId="3080156991" sldId="351"/>
        </pc:sldMkLst>
      </pc:sldChg>
      <pc:sldChg chg="modSp del mod">
        <pc:chgData name="Zoe Stadler" userId="03ae9226-98e4-43f9-af6a-42863b0b3146" providerId="ADAL" clId="{865CE64A-FF55-433B-9AFA-2E90872B1A7C}" dt="2023-10-25T13:47:52.408" v="465" actId="47"/>
        <pc:sldMkLst>
          <pc:docMk/>
          <pc:sldMk cId="176751696" sldId="352"/>
        </pc:sldMkLst>
        <pc:spChg chg="mod">
          <ac:chgData name="Zoe Stadler" userId="03ae9226-98e4-43f9-af6a-42863b0b3146" providerId="ADAL" clId="{865CE64A-FF55-433B-9AFA-2E90872B1A7C}" dt="2023-10-24T19:26:40.270" v="36" actId="20577"/>
          <ac:spMkLst>
            <pc:docMk/>
            <pc:sldMk cId="176751696" sldId="352"/>
            <ac:spMk id="4" creationId="{00000000-0000-0000-0000-000000000000}"/>
          </ac:spMkLst>
        </pc:spChg>
      </pc:sldChg>
      <pc:sldChg chg="del">
        <pc:chgData name="Zoe Stadler" userId="03ae9226-98e4-43f9-af6a-42863b0b3146" providerId="ADAL" clId="{865CE64A-FF55-433B-9AFA-2E90872B1A7C}" dt="2023-10-25T14:08:48.518" v="700" actId="47"/>
        <pc:sldMkLst>
          <pc:docMk/>
          <pc:sldMk cId="1485598415" sldId="353"/>
        </pc:sldMkLst>
      </pc:sldChg>
      <pc:sldChg chg="add del">
        <pc:chgData name="Zoe Stadler" userId="03ae9226-98e4-43f9-af6a-42863b0b3146" providerId="ADAL" clId="{865CE64A-FF55-433B-9AFA-2E90872B1A7C}" dt="2023-10-25T13:47:38.243" v="464" actId="47"/>
        <pc:sldMkLst>
          <pc:docMk/>
          <pc:sldMk cId="2361340860" sldId="355"/>
        </pc:sldMkLst>
      </pc:sldChg>
      <pc:sldChg chg="modSp del mod">
        <pc:chgData name="Zoe Stadler" userId="03ae9226-98e4-43f9-af6a-42863b0b3146" providerId="ADAL" clId="{865CE64A-FF55-433B-9AFA-2E90872B1A7C}" dt="2023-10-25T13:47:52.408" v="465" actId="47"/>
        <pc:sldMkLst>
          <pc:docMk/>
          <pc:sldMk cId="3997032607" sldId="356"/>
        </pc:sldMkLst>
        <pc:spChg chg="mod">
          <ac:chgData name="Zoe Stadler" userId="03ae9226-98e4-43f9-af6a-42863b0b3146" providerId="ADAL" clId="{865CE64A-FF55-433B-9AFA-2E90872B1A7C}" dt="2023-10-24T19:26:47.808" v="38" actId="20577"/>
          <ac:spMkLst>
            <pc:docMk/>
            <pc:sldMk cId="3997032607" sldId="356"/>
            <ac:spMk id="4" creationId="{00000000-0000-0000-0000-000000000000}"/>
          </ac:spMkLst>
        </pc:spChg>
      </pc:sldChg>
      <pc:sldChg chg="del">
        <pc:chgData name="Zoe Stadler" userId="03ae9226-98e4-43f9-af6a-42863b0b3146" providerId="ADAL" clId="{865CE64A-FF55-433B-9AFA-2E90872B1A7C}" dt="2023-10-25T13:48:02.098" v="466" actId="47"/>
        <pc:sldMkLst>
          <pc:docMk/>
          <pc:sldMk cId="2229890774" sldId="357"/>
        </pc:sldMkLst>
      </pc:sldChg>
      <pc:sldChg chg="del">
        <pc:chgData name="Zoe Stadler" userId="03ae9226-98e4-43f9-af6a-42863b0b3146" providerId="ADAL" clId="{865CE64A-FF55-433B-9AFA-2E90872B1A7C}" dt="2023-10-25T13:48:02.098" v="466" actId="47"/>
        <pc:sldMkLst>
          <pc:docMk/>
          <pc:sldMk cId="3408694274" sldId="358"/>
        </pc:sldMkLst>
      </pc:sldChg>
      <pc:sldChg chg="del">
        <pc:chgData name="Zoe Stadler" userId="03ae9226-98e4-43f9-af6a-42863b0b3146" providerId="ADAL" clId="{865CE64A-FF55-433B-9AFA-2E90872B1A7C}" dt="2023-10-25T14:41:34.792" v="836" actId="47"/>
        <pc:sldMkLst>
          <pc:docMk/>
          <pc:sldMk cId="4059862666" sldId="359"/>
        </pc:sldMkLst>
      </pc:sldChg>
      <pc:sldChg chg="del">
        <pc:chgData name="Zoe Stadler" userId="03ae9226-98e4-43f9-af6a-42863b0b3146" providerId="ADAL" clId="{865CE64A-FF55-433B-9AFA-2E90872B1A7C}" dt="2023-10-25T14:41:34.792" v="836" actId="47"/>
        <pc:sldMkLst>
          <pc:docMk/>
          <pc:sldMk cId="1585714341" sldId="360"/>
        </pc:sldMkLst>
      </pc:sldChg>
      <pc:sldChg chg="del">
        <pc:chgData name="Zoe Stadler" userId="03ae9226-98e4-43f9-af6a-42863b0b3146" providerId="ADAL" clId="{865CE64A-FF55-433B-9AFA-2E90872B1A7C}" dt="2023-10-25T14:41:34.792" v="836" actId="47"/>
        <pc:sldMkLst>
          <pc:docMk/>
          <pc:sldMk cId="1000995868" sldId="361"/>
        </pc:sldMkLst>
      </pc:sldChg>
      <pc:sldChg chg="del">
        <pc:chgData name="Zoe Stadler" userId="03ae9226-98e4-43f9-af6a-42863b0b3146" providerId="ADAL" clId="{865CE64A-FF55-433B-9AFA-2E90872B1A7C}" dt="2023-10-25T14:08:52.686" v="701" actId="47"/>
        <pc:sldMkLst>
          <pc:docMk/>
          <pc:sldMk cId="4197874814" sldId="362"/>
        </pc:sldMkLst>
      </pc:sldChg>
      <pc:sldChg chg="del">
        <pc:chgData name="Zoe Stadler" userId="03ae9226-98e4-43f9-af6a-42863b0b3146" providerId="ADAL" clId="{865CE64A-FF55-433B-9AFA-2E90872B1A7C}" dt="2023-10-25T14:41:34.792" v="836" actId="47"/>
        <pc:sldMkLst>
          <pc:docMk/>
          <pc:sldMk cId="4294010635" sldId="363"/>
        </pc:sldMkLst>
      </pc:sldChg>
      <pc:sldChg chg="del">
        <pc:chgData name="Zoe Stadler" userId="03ae9226-98e4-43f9-af6a-42863b0b3146" providerId="ADAL" clId="{865CE64A-FF55-433B-9AFA-2E90872B1A7C}" dt="2023-10-25T14:41:34.792" v="836" actId="47"/>
        <pc:sldMkLst>
          <pc:docMk/>
          <pc:sldMk cId="2201416113" sldId="364"/>
        </pc:sldMkLst>
      </pc:sldChg>
      <pc:sldChg chg="delSp modSp del mod">
        <pc:chgData name="Zoe Stadler" userId="03ae9226-98e4-43f9-af6a-42863b0b3146" providerId="ADAL" clId="{865CE64A-FF55-433B-9AFA-2E90872B1A7C}" dt="2023-10-25T14:09:06.160" v="709" actId="47"/>
        <pc:sldMkLst>
          <pc:docMk/>
          <pc:sldMk cId="2809382351" sldId="365"/>
        </pc:sldMkLst>
        <pc:spChg chg="mod">
          <ac:chgData name="Zoe Stadler" userId="03ae9226-98e4-43f9-af6a-42863b0b3146" providerId="ADAL" clId="{865CE64A-FF55-433B-9AFA-2E90872B1A7C}" dt="2023-10-25T14:08:31.229" v="664" actId="20577"/>
          <ac:spMkLst>
            <pc:docMk/>
            <pc:sldMk cId="2809382351" sldId="365"/>
            <ac:spMk id="2" creationId="{00000000-0000-0000-0000-000000000000}"/>
          </ac:spMkLst>
        </pc:spChg>
        <pc:spChg chg="mod">
          <ac:chgData name="Zoe Stadler" userId="03ae9226-98e4-43f9-af6a-42863b0b3146" providerId="ADAL" clId="{865CE64A-FF55-433B-9AFA-2E90872B1A7C}" dt="2023-10-25T14:08:58.785" v="702" actId="20577"/>
          <ac:spMkLst>
            <pc:docMk/>
            <pc:sldMk cId="2809382351" sldId="365"/>
            <ac:spMk id="4" creationId="{00000000-0000-0000-0000-000000000000}"/>
          </ac:spMkLst>
        </pc:spChg>
        <pc:picChg chg="del">
          <ac:chgData name="Zoe Stadler" userId="03ae9226-98e4-43f9-af6a-42863b0b3146" providerId="ADAL" clId="{865CE64A-FF55-433B-9AFA-2E90872B1A7C}" dt="2023-10-25T14:08:42.180" v="699" actId="478"/>
          <ac:picMkLst>
            <pc:docMk/>
            <pc:sldMk cId="2809382351" sldId="365"/>
            <ac:picMk id="3" creationId="{B561220B-A951-BE49-D1EC-ECA7388404EA}"/>
          </ac:picMkLst>
        </pc:picChg>
      </pc:sldChg>
      <pc:sldChg chg="add del">
        <pc:chgData name="Zoe Stadler" userId="03ae9226-98e4-43f9-af6a-42863b0b3146" providerId="ADAL" clId="{865CE64A-FF55-433B-9AFA-2E90872B1A7C}" dt="2023-10-25T10:38:06.153" v="136" actId="47"/>
        <pc:sldMkLst>
          <pc:docMk/>
          <pc:sldMk cId="1747003447" sldId="366"/>
        </pc:sldMkLst>
      </pc:sldChg>
      <pc:sldChg chg="addSp delSp modSp add mod">
        <pc:chgData name="Zoe Stadler" userId="03ae9226-98e4-43f9-af6a-42863b0b3146" providerId="ADAL" clId="{865CE64A-FF55-433B-9AFA-2E90872B1A7C}" dt="2023-10-26T04:21:28.350" v="1480" actId="20577"/>
        <pc:sldMkLst>
          <pc:docMk/>
          <pc:sldMk cId="3698691070" sldId="367"/>
        </pc:sldMkLst>
        <pc:spChg chg="add mod">
          <ac:chgData name="Zoe Stadler" userId="03ae9226-98e4-43f9-af6a-42863b0b3146" providerId="ADAL" clId="{865CE64A-FF55-433B-9AFA-2E90872B1A7C}" dt="2023-10-26T04:21:28.350" v="1480" actId="20577"/>
          <ac:spMkLst>
            <pc:docMk/>
            <pc:sldMk cId="3698691070" sldId="367"/>
            <ac:spMk id="3" creationId="{888F3BC5-0ECD-73C7-EC36-67A0DAFBF78B}"/>
          </ac:spMkLst>
        </pc:spChg>
        <pc:graphicFrameChg chg="add mod">
          <ac:chgData name="Zoe Stadler" userId="03ae9226-98e4-43f9-af6a-42863b0b3146" providerId="ADAL" clId="{865CE64A-FF55-433B-9AFA-2E90872B1A7C}" dt="2023-10-25T17:06:35.802" v="1448" actId="12100"/>
          <ac:graphicFrameMkLst>
            <pc:docMk/>
            <pc:sldMk cId="3698691070" sldId="367"/>
            <ac:graphicFrameMk id="4" creationId="{680CA892-C70C-C93F-737F-244635ED1865}"/>
          </ac:graphicFrameMkLst>
        </pc:graphicFrameChg>
        <pc:graphicFrameChg chg="del mod">
          <ac:chgData name="Zoe Stadler" userId="03ae9226-98e4-43f9-af6a-42863b0b3146" providerId="ADAL" clId="{865CE64A-FF55-433B-9AFA-2E90872B1A7C}" dt="2023-10-25T13:36:29.013" v="378" actId="478"/>
          <ac:graphicFrameMkLst>
            <pc:docMk/>
            <pc:sldMk cId="3698691070" sldId="367"/>
            <ac:graphicFrameMk id="6" creationId="{4A064BC3-8A11-41B3-8748-1F5C7F5737BF}"/>
          </ac:graphicFrameMkLst>
        </pc:graphicFrameChg>
      </pc:sldChg>
      <pc:sldChg chg="add del">
        <pc:chgData name="Zoe Stadler" userId="03ae9226-98e4-43f9-af6a-42863b0b3146" providerId="ADAL" clId="{865CE64A-FF55-433B-9AFA-2E90872B1A7C}" dt="2023-10-25T13:47:38.243" v="464" actId="47"/>
        <pc:sldMkLst>
          <pc:docMk/>
          <pc:sldMk cId="458958490" sldId="368"/>
        </pc:sldMkLst>
      </pc:sldChg>
      <pc:sldChg chg="add del">
        <pc:chgData name="Zoe Stadler" userId="03ae9226-98e4-43f9-af6a-42863b0b3146" providerId="ADAL" clId="{865CE64A-FF55-433B-9AFA-2E90872B1A7C}" dt="2023-10-25T13:47:38.243" v="464" actId="47"/>
        <pc:sldMkLst>
          <pc:docMk/>
          <pc:sldMk cId="3309026253" sldId="369"/>
        </pc:sldMkLst>
      </pc:sldChg>
      <pc:sldChg chg="add del">
        <pc:chgData name="Zoe Stadler" userId="03ae9226-98e4-43f9-af6a-42863b0b3146" providerId="ADAL" clId="{865CE64A-FF55-433B-9AFA-2E90872B1A7C}" dt="2023-10-25T13:47:38.243" v="464" actId="47"/>
        <pc:sldMkLst>
          <pc:docMk/>
          <pc:sldMk cId="65136547" sldId="370"/>
        </pc:sldMkLst>
      </pc:sldChg>
      <pc:sldChg chg="add del">
        <pc:chgData name="Zoe Stadler" userId="03ae9226-98e4-43f9-af6a-42863b0b3146" providerId="ADAL" clId="{865CE64A-FF55-433B-9AFA-2E90872B1A7C}" dt="2023-10-25T13:47:38.243" v="464" actId="47"/>
        <pc:sldMkLst>
          <pc:docMk/>
          <pc:sldMk cId="3501821180" sldId="371"/>
        </pc:sldMkLst>
      </pc:sldChg>
      <pc:sldChg chg="add del">
        <pc:chgData name="Zoe Stadler" userId="03ae9226-98e4-43f9-af6a-42863b0b3146" providerId="ADAL" clId="{865CE64A-FF55-433B-9AFA-2E90872B1A7C}" dt="2023-10-25T13:47:38.243" v="464" actId="47"/>
        <pc:sldMkLst>
          <pc:docMk/>
          <pc:sldMk cId="1395562586" sldId="372"/>
        </pc:sldMkLst>
      </pc:sldChg>
      <pc:sldChg chg="add del">
        <pc:chgData name="Zoe Stadler" userId="03ae9226-98e4-43f9-af6a-42863b0b3146" providerId="ADAL" clId="{865CE64A-FF55-433B-9AFA-2E90872B1A7C}" dt="2023-10-25T13:47:38.243" v="464" actId="47"/>
        <pc:sldMkLst>
          <pc:docMk/>
          <pc:sldMk cId="3191298631" sldId="373"/>
        </pc:sldMkLst>
      </pc:sldChg>
      <pc:sldChg chg="modSp add mod">
        <pc:chgData name="Zoe Stadler" userId="03ae9226-98e4-43f9-af6a-42863b0b3146" providerId="ADAL" clId="{865CE64A-FF55-433B-9AFA-2E90872B1A7C}" dt="2023-10-25T10:39:29.125" v="196" actId="790"/>
        <pc:sldMkLst>
          <pc:docMk/>
          <pc:sldMk cId="329117726" sldId="374"/>
        </pc:sldMkLst>
        <pc:spChg chg="mod">
          <ac:chgData name="Zoe Stadler" userId="03ae9226-98e4-43f9-af6a-42863b0b3146" providerId="ADAL" clId="{865CE64A-FF55-433B-9AFA-2E90872B1A7C}" dt="2023-10-25T10:39:29.125" v="196" actId="790"/>
          <ac:spMkLst>
            <pc:docMk/>
            <pc:sldMk cId="329117726" sldId="374"/>
            <ac:spMk id="6" creationId="{50C0060F-F9AA-E44A-BDE2-0DCC8E4FC995}"/>
          </ac:spMkLst>
        </pc:spChg>
      </pc:sldChg>
      <pc:sldChg chg="addSp delSp modSp new mod">
        <pc:chgData name="Zoe Stadler" userId="03ae9226-98e4-43f9-af6a-42863b0b3146" providerId="ADAL" clId="{865CE64A-FF55-433B-9AFA-2E90872B1A7C}" dt="2023-10-25T17:04:33.719" v="1431" actId="1076"/>
        <pc:sldMkLst>
          <pc:docMk/>
          <pc:sldMk cId="935401124" sldId="375"/>
        </pc:sldMkLst>
        <pc:spChg chg="mod">
          <ac:chgData name="Zoe Stadler" userId="03ae9226-98e4-43f9-af6a-42863b0b3146" providerId="ADAL" clId="{865CE64A-FF55-433B-9AFA-2E90872B1A7C}" dt="2023-10-25T13:32:24.878" v="278" actId="20577"/>
          <ac:spMkLst>
            <pc:docMk/>
            <pc:sldMk cId="935401124" sldId="375"/>
            <ac:spMk id="2" creationId="{30D95158-27A6-F5A2-D8FD-8ED3F947CBD6}"/>
          </ac:spMkLst>
        </pc:spChg>
        <pc:spChg chg="mod">
          <ac:chgData name="Zoe Stadler" userId="03ae9226-98e4-43f9-af6a-42863b0b3146" providerId="ADAL" clId="{865CE64A-FF55-433B-9AFA-2E90872B1A7C}" dt="2023-10-25T17:03:22.024" v="1417" actId="255"/>
          <ac:spMkLst>
            <pc:docMk/>
            <pc:sldMk cId="935401124" sldId="375"/>
            <ac:spMk id="3" creationId="{25D7DED7-AF89-D1C0-0559-D7051A4FE08D}"/>
          </ac:spMkLst>
        </pc:spChg>
        <pc:spChg chg="add mod">
          <ac:chgData name="Zoe Stadler" userId="03ae9226-98e4-43f9-af6a-42863b0b3146" providerId="ADAL" clId="{865CE64A-FF55-433B-9AFA-2E90872B1A7C}" dt="2023-10-25T17:04:33.719" v="1431" actId="1076"/>
          <ac:spMkLst>
            <pc:docMk/>
            <pc:sldMk cId="935401124" sldId="375"/>
            <ac:spMk id="4" creationId="{1B8F5625-71D9-78AB-F0C8-2AB0E6DD553F}"/>
          </ac:spMkLst>
        </pc:spChg>
        <pc:spChg chg="del mod">
          <ac:chgData name="Zoe Stadler" userId="03ae9226-98e4-43f9-af6a-42863b0b3146" providerId="ADAL" clId="{865CE64A-FF55-433B-9AFA-2E90872B1A7C}" dt="2023-10-25T13:32:28.741" v="279" actId="478"/>
          <ac:spMkLst>
            <pc:docMk/>
            <pc:sldMk cId="935401124" sldId="375"/>
            <ac:spMk id="4" creationId="{AEEDF8B1-FDBE-DC24-17CD-731C3C54BAB8}"/>
          </ac:spMkLst>
        </pc:spChg>
        <pc:spChg chg="add del mod">
          <ac:chgData name="Zoe Stadler" userId="03ae9226-98e4-43f9-af6a-42863b0b3146" providerId="ADAL" clId="{865CE64A-FF55-433B-9AFA-2E90872B1A7C}" dt="2023-10-25T13:32:31.597" v="280" actId="478"/>
          <ac:spMkLst>
            <pc:docMk/>
            <pc:sldMk cId="935401124" sldId="375"/>
            <ac:spMk id="6" creationId="{FAED4CB0-E3DC-7839-8BF3-938F9E5B78CF}"/>
          </ac:spMkLst>
        </pc:spChg>
        <pc:picChg chg="add del">
          <ac:chgData name="Zoe Stadler" userId="03ae9226-98e4-43f9-af6a-42863b0b3146" providerId="ADAL" clId="{865CE64A-FF55-433B-9AFA-2E90872B1A7C}" dt="2023-10-25T17:02:31.161" v="1412"/>
          <ac:picMkLst>
            <pc:docMk/>
            <pc:sldMk cId="935401124" sldId="375"/>
            <ac:picMk id="1026" creationId="{D562877E-1226-0AA3-E421-A65057DFC25B}"/>
          </ac:picMkLst>
        </pc:picChg>
        <pc:picChg chg="add mod">
          <ac:chgData name="Zoe Stadler" userId="03ae9226-98e4-43f9-af6a-42863b0b3146" providerId="ADAL" clId="{865CE64A-FF55-433B-9AFA-2E90872B1A7C}" dt="2023-10-25T17:03:16.849" v="1415" actId="1076"/>
          <ac:picMkLst>
            <pc:docMk/>
            <pc:sldMk cId="935401124" sldId="375"/>
            <ac:picMk id="1028" creationId="{85D3F667-17E5-607A-274E-1A84B2FF1EDE}"/>
          </ac:picMkLst>
        </pc:picChg>
      </pc:sldChg>
      <pc:sldChg chg="addSp delSp modSp new mod">
        <pc:chgData name="Zoe Stadler" userId="03ae9226-98e4-43f9-af6a-42863b0b3146" providerId="ADAL" clId="{865CE64A-FF55-433B-9AFA-2E90872B1A7C}" dt="2023-10-26T04:22:04.489" v="1484" actId="255"/>
        <pc:sldMkLst>
          <pc:docMk/>
          <pc:sldMk cId="1014022563" sldId="376"/>
        </pc:sldMkLst>
        <pc:spChg chg="mod">
          <ac:chgData name="Zoe Stadler" userId="03ae9226-98e4-43f9-af6a-42863b0b3146" providerId="ADAL" clId="{865CE64A-FF55-433B-9AFA-2E90872B1A7C}" dt="2023-10-25T13:50:39.048" v="505" actId="20577"/>
          <ac:spMkLst>
            <pc:docMk/>
            <pc:sldMk cId="1014022563" sldId="376"/>
            <ac:spMk id="2" creationId="{21C1C711-0EB3-6211-C23F-56173AB77E93}"/>
          </ac:spMkLst>
        </pc:spChg>
        <pc:spChg chg="mod">
          <ac:chgData name="Zoe Stadler" userId="03ae9226-98e4-43f9-af6a-42863b0b3146" providerId="ADAL" clId="{865CE64A-FF55-433B-9AFA-2E90872B1A7C}" dt="2023-10-26T04:21:54.267" v="1482" actId="21"/>
          <ac:spMkLst>
            <pc:docMk/>
            <pc:sldMk cId="1014022563" sldId="376"/>
            <ac:spMk id="3" creationId="{63383D56-1F8B-EF08-9FAA-DC0809BAC926}"/>
          </ac:spMkLst>
        </pc:spChg>
        <pc:spChg chg="del">
          <ac:chgData name="Zoe Stadler" userId="03ae9226-98e4-43f9-af6a-42863b0b3146" providerId="ADAL" clId="{865CE64A-FF55-433B-9AFA-2E90872B1A7C}" dt="2023-10-25T13:50:59.172" v="510" actId="478"/>
          <ac:spMkLst>
            <pc:docMk/>
            <pc:sldMk cId="1014022563" sldId="376"/>
            <ac:spMk id="4" creationId="{484CA8F4-ADA3-09E0-C3FC-E69A73315111}"/>
          </ac:spMkLst>
        </pc:spChg>
        <pc:spChg chg="add mod">
          <ac:chgData name="Zoe Stadler" userId="03ae9226-98e4-43f9-af6a-42863b0b3146" providerId="ADAL" clId="{865CE64A-FF55-433B-9AFA-2E90872B1A7C}" dt="2023-10-26T04:22:04.489" v="1484" actId="255"/>
          <ac:spMkLst>
            <pc:docMk/>
            <pc:sldMk cId="1014022563" sldId="376"/>
            <ac:spMk id="4" creationId="{853C96BF-E8ED-8518-C45C-811CCE382099}"/>
          </ac:spMkLst>
        </pc:spChg>
        <pc:picChg chg="add mod">
          <ac:chgData name="Zoe Stadler" userId="03ae9226-98e4-43f9-af6a-42863b0b3146" providerId="ADAL" clId="{865CE64A-FF55-433B-9AFA-2E90872B1A7C}" dt="2023-10-25T13:52:28.224" v="534" actId="1076"/>
          <ac:picMkLst>
            <pc:docMk/>
            <pc:sldMk cId="1014022563" sldId="376"/>
            <ac:picMk id="5" creationId="{CCF119CC-1ED9-2888-B3C3-C4C769958B25}"/>
          </ac:picMkLst>
        </pc:picChg>
      </pc:sldChg>
      <pc:sldChg chg="addSp delSp modSp new mod">
        <pc:chgData name="Zoe Stadler" userId="03ae9226-98e4-43f9-af6a-42863b0b3146" providerId="ADAL" clId="{865CE64A-FF55-433B-9AFA-2E90872B1A7C}" dt="2023-10-26T04:23:06.021" v="1493" actId="14100"/>
        <pc:sldMkLst>
          <pc:docMk/>
          <pc:sldMk cId="611296495" sldId="377"/>
        </pc:sldMkLst>
        <pc:spChg chg="mod">
          <ac:chgData name="Zoe Stadler" userId="03ae9226-98e4-43f9-af6a-42863b0b3146" providerId="ADAL" clId="{865CE64A-FF55-433B-9AFA-2E90872B1A7C}" dt="2023-10-25T13:53:29.638" v="558" actId="20577"/>
          <ac:spMkLst>
            <pc:docMk/>
            <pc:sldMk cId="611296495" sldId="377"/>
            <ac:spMk id="2" creationId="{19C63CC1-E771-7103-9400-21EC8D904173}"/>
          </ac:spMkLst>
        </pc:spChg>
        <pc:spChg chg="add del mod">
          <ac:chgData name="Zoe Stadler" userId="03ae9226-98e4-43f9-af6a-42863b0b3146" providerId="ADAL" clId="{865CE64A-FF55-433B-9AFA-2E90872B1A7C}" dt="2023-10-26T04:22:29.258" v="1486" actId="767"/>
          <ac:spMkLst>
            <pc:docMk/>
            <pc:sldMk cId="611296495" sldId="377"/>
            <ac:spMk id="3" creationId="{56BD6731-7086-74B5-AD32-FBE5114D3EE6}"/>
          </ac:spMkLst>
        </pc:spChg>
        <pc:spChg chg="del">
          <ac:chgData name="Zoe Stadler" userId="03ae9226-98e4-43f9-af6a-42863b0b3146" providerId="ADAL" clId="{865CE64A-FF55-433B-9AFA-2E90872B1A7C}" dt="2023-10-25T13:53:38.879" v="559" actId="478"/>
          <ac:spMkLst>
            <pc:docMk/>
            <pc:sldMk cId="611296495" sldId="377"/>
            <ac:spMk id="3" creationId="{C5EFBF73-DD69-FAD6-4EC6-59CF9058D0BA}"/>
          </ac:spMkLst>
        </pc:spChg>
        <pc:spChg chg="add mod">
          <ac:chgData name="Zoe Stadler" userId="03ae9226-98e4-43f9-af6a-42863b0b3146" providerId="ADAL" clId="{865CE64A-FF55-433B-9AFA-2E90872B1A7C}" dt="2023-10-26T04:23:01.926" v="1492" actId="1076"/>
          <ac:spMkLst>
            <pc:docMk/>
            <pc:sldMk cId="611296495" sldId="377"/>
            <ac:spMk id="4" creationId="{7638C215-9F7C-B5BC-EDA6-9DA4C9C17110}"/>
          </ac:spMkLst>
        </pc:spChg>
        <pc:spChg chg="del">
          <ac:chgData name="Zoe Stadler" userId="03ae9226-98e4-43f9-af6a-42863b0b3146" providerId="ADAL" clId="{865CE64A-FF55-433B-9AFA-2E90872B1A7C}" dt="2023-10-25T13:56:23.899" v="600" actId="478"/>
          <ac:spMkLst>
            <pc:docMk/>
            <pc:sldMk cId="611296495" sldId="377"/>
            <ac:spMk id="4" creationId="{847AB609-BA85-6A36-AFD7-76D7E4CD8951}"/>
          </ac:spMkLst>
        </pc:spChg>
        <pc:spChg chg="add mod">
          <ac:chgData name="Zoe Stadler" userId="03ae9226-98e4-43f9-af6a-42863b0b3146" providerId="ADAL" clId="{865CE64A-FF55-433B-9AFA-2E90872B1A7C}" dt="2023-10-26T04:23:06.021" v="1493" actId="14100"/>
          <ac:spMkLst>
            <pc:docMk/>
            <pc:sldMk cId="611296495" sldId="377"/>
            <ac:spMk id="6" creationId="{5FF0C19E-054B-7070-5483-55E4403B7BA5}"/>
          </ac:spMkLst>
        </pc:spChg>
        <pc:spChg chg="add mod">
          <ac:chgData name="Zoe Stadler" userId="03ae9226-98e4-43f9-af6a-42863b0b3146" providerId="ADAL" clId="{865CE64A-FF55-433B-9AFA-2E90872B1A7C}" dt="2023-10-25T14:45:35.173" v="887" actId="255"/>
          <ac:spMkLst>
            <pc:docMk/>
            <pc:sldMk cId="611296495" sldId="377"/>
            <ac:spMk id="7" creationId="{DE1B8943-3613-1110-FD3C-DC54BD8EC55D}"/>
          </ac:spMkLst>
        </pc:spChg>
        <pc:picChg chg="add mod">
          <ac:chgData name="Zoe Stadler" userId="03ae9226-98e4-43f9-af6a-42863b0b3146" providerId="ADAL" clId="{865CE64A-FF55-433B-9AFA-2E90872B1A7C}" dt="2023-10-25T14:45:04.869" v="883" actId="1076"/>
          <ac:picMkLst>
            <pc:docMk/>
            <pc:sldMk cId="611296495" sldId="377"/>
            <ac:picMk id="5" creationId="{D185ED52-66D5-3762-1039-7D84C38FC9F0}"/>
          </ac:picMkLst>
        </pc:picChg>
      </pc:sldChg>
      <pc:sldChg chg="addSp delSp modSp new mod">
        <pc:chgData name="Zoe Stadler" userId="03ae9226-98e4-43f9-af6a-42863b0b3146" providerId="ADAL" clId="{865CE64A-FF55-433B-9AFA-2E90872B1A7C}" dt="2023-10-26T04:28:43.017" v="1510" actId="255"/>
        <pc:sldMkLst>
          <pc:docMk/>
          <pc:sldMk cId="1967326737" sldId="378"/>
        </pc:sldMkLst>
        <pc:spChg chg="mod">
          <ac:chgData name="Zoe Stadler" userId="03ae9226-98e4-43f9-af6a-42863b0b3146" providerId="ADAL" clId="{865CE64A-FF55-433B-9AFA-2E90872B1A7C}" dt="2023-10-25T14:36:09.450" v="813" actId="20577"/>
          <ac:spMkLst>
            <pc:docMk/>
            <pc:sldMk cId="1967326737" sldId="378"/>
            <ac:spMk id="2" creationId="{842419FD-5E3B-D5A0-C0A1-04F64AB526FA}"/>
          </ac:spMkLst>
        </pc:spChg>
        <pc:spChg chg="mod">
          <ac:chgData name="Zoe Stadler" userId="03ae9226-98e4-43f9-af6a-42863b0b3146" providerId="ADAL" clId="{865CE64A-FF55-433B-9AFA-2E90872B1A7C}" dt="2023-10-26T04:28:43.017" v="1510" actId="255"/>
          <ac:spMkLst>
            <pc:docMk/>
            <pc:sldMk cId="1967326737" sldId="378"/>
            <ac:spMk id="3" creationId="{D5E5667A-006E-A1C1-45A4-B1819EB13BB2}"/>
          </ac:spMkLst>
        </pc:spChg>
        <pc:spChg chg="del mod">
          <ac:chgData name="Zoe Stadler" userId="03ae9226-98e4-43f9-af6a-42863b0b3146" providerId="ADAL" clId="{865CE64A-FF55-433B-9AFA-2E90872B1A7C}" dt="2023-10-25T14:40:36.738" v="834" actId="478"/>
          <ac:spMkLst>
            <pc:docMk/>
            <pc:sldMk cId="1967326737" sldId="378"/>
            <ac:spMk id="4" creationId="{85625A1F-7D2A-3F5D-01EB-FCC3E8278BDE}"/>
          </ac:spMkLst>
        </pc:spChg>
        <pc:spChg chg="add del mod">
          <ac:chgData name="Zoe Stadler" userId="03ae9226-98e4-43f9-af6a-42863b0b3146" providerId="ADAL" clId="{865CE64A-FF55-433B-9AFA-2E90872B1A7C}" dt="2023-10-25T14:41:20.391" v="835" actId="478"/>
          <ac:spMkLst>
            <pc:docMk/>
            <pc:sldMk cId="1967326737" sldId="378"/>
            <ac:spMk id="6" creationId="{C326F720-0F8F-3BFB-D6AD-2CC31527FE0B}"/>
          </ac:spMkLst>
        </pc:spChg>
        <pc:picChg chg="add del mod">
          <ac:chgData name="Zoe Stadler" userId="03ae9226-98e4-43f9-af6a-42863b0b3146" providerId="ADAL" clId="{865CE64A-FF55-433B-9AFA-2E90872B1A7C}" dt="2023-10-26T04:28:11.478" v="1504" actId="21"/>
          <ac:picMkLst>
            <pc:docMk/>
            <pc:sldMk cId="1967326737" sldId="378"/>
            <ac:picMk id="4" creationId="{C371B7C0-3965-D4E9-D2C0-B28E83EC238E}"/>
          </ac:picMkLst>
        </pc:picChg>
        <pc:picChg chg="add del mod">
          <ac:chgData name="Zoe Stadler" userId="03ae9226-98e4-43f9-af6a-42863b0b3146" providerId="ADAL" clId="{865CE64A-FF55-433B-9AFA-2E90872B1A7C}" dt="2023-10-26T04:28:31.980" v="1508" actId="478"/>
          <ac:picMkLst>
            <pc:docMk/>
            <pc:sldMk cId="1967326737" sldId="378"/>
            <ac:picMk id="1026" creationId="{730ECC7D-FF2F-C302-67F0-01C18A328E7B}"/>
          </ac:picMkLst>
        </pc:picChg>
      </pc:sldChg>
      <pc:sldChg chg="addSp delSp modSp add mod">
        <pc:chgData name="Zoe Stadler" userId="03ae9226-98e4-43f9-af6a-42863b0b3146" providerId="ADAL" clId="{865CE64A-FF55-433B-9AFA-2E90872B1A7C}" dt="2023-10-26T04:36:52.102" v="1527" actId="14100"/>
        <pc:sldMkLst>
          <pc:docMk/>
          <pc:sldMk cId="712798197" sldId="379"/>
        </pc:sldMkLst>
        <pc:spChg chg="mod">
          <ac:chgData name="Zoe Stadler" userId="03ae9226-98e4-43f9-af6a-42863b0b3146" providerId="ADAL" clId="{865CE64A-FF55-433B-9AFA-2E90872B1A7C}" dt="2023-10-25T14:42:27.101" v="863" actId="20577"/>
          <ac:spMkLst>
            <pc:docMk/>
            <pc:sldMk cId="712798197" sldId="379"/>
            <ac:spMk id="2" creationId="{842419FD-5E3B-D5A0-C0A1-04F64AB526FA}"/>
          </ac:spMkLst>
        </pc:spChg>
        <pc:spChg chg="mod">
          <ac:chgData name="Zoe Stadler" userId="03ae9226-98e4-43f9-af6a-42863b0b3146" providerId="ADAL" clId="{865CE64A-FF55-433B-9AFA-2E90872B1A7C}" dt="2023-10-26T04:36:52.102" v="1527" actId="14100"/>
          <ac:spMkLst>
            <pc:docMk/>
            <pc:sldMk cId="712798197" sldId="379"/>
            <ac:spMk id="3" creationId="{D5E5667A-006E-A1C1-45A4-B1819EB13BB2}"/>
          </ac:spMkLst>
        </pc:spChg>
        <pc:spChg chg="add mod">
          <ac:chgData name="Zoe Stadler" userId="03ae9226-98e4-43f9-af6a-42863b0b3146" providerId="ADAL" clId="{865CE64A-FF55-433B-9AFA-2E90872B1A7C}" dt="2023-10-26T04:36:42.599" v="1526" actId="14100"/>
          <ac:spMkLst>
            <pc:docMk/>
            <pc:sldMk cId="712798197" sldId="379"/>
            <ac:spMk id="8" creationId="{D119F9FF-E4C1-3A8C-B8E3-1444C9AEA05A}"/>
          </ac:spMkLst>
        </pc:spChg>
        <pc:picChg chg="add del mod">
          <ac:chgData name="Zoe Stadler" userId="03ae9226-98e4-43f9-af6a-42863b0b3146" providerId="ADAL" clId="{865CE64A-FF55-433B-9AFA-2E90872B1A7C}" dt="2023-10-26T04:28:25.960" v="1506"/>
          <ac:picMkLst>
            <pc:docMk/>
            <pc:sldMk cId="712798197" sldId="379"/>
            <ac:picMk id="4" creationId="{AB256B7D-84E7-A95E-2574-F8E3C9C997F1}"/>
          </ac:picMkLst>
        </pc:picChg>
        <pc:picChg chg="add del mod">
          <ac:chgData name="Zoe Stadler" userId="03ae9226-98e4-43f9-af6a-42863b0b3146" providerId="ADAL" clId="{865CE64A-FF55-433B-9AFA-2E90872B1A7C}" dt="2023-10-26T04:33:03.864" v="1512" actId="478"/>
          <ac:picMkLst>
            <pc:docMk/>
            <pc:sldMk cId="712798197" sldId="379"/>
            <ac:picMk id="5" creationId="{3FC2F1C3-4A9D-7512-C902-6B07929B58D8}"/>
          </ac:picMkLst>
        </pc:picChg>
        <pc:picChg chg="add mod">
          <ac:chgData name="Zoe Stadler" userId="03ae9226-98e4-43f9-af6a-42863b0b3146" providerId="ADAL" clId="{865CE64A-FF55-433B-9AFA-2E90872B1A7C}" dt="2023-10-26T04:33:58.050" v="1521" actId="1076"/>
          <ac:picMkLst>
            <pc:docMk/>
            <pc:sldMk cId="712798197" sldId="379"/>
            <ac:picMk id="7" creationId="{4DA79844-8B3F-5686-9687-AAE344B520BB}"/>
          </ac:picMkLst>
        </pc:picChg>
      </pc:sldChg>
      <pc:sldChg chg="addSp delSp modSp new mod ord">
        <pc:chgData name="Zoe Stadler" userId="03ae9226-98e4-43f9-af6a-42863b0b3146" providerId="ADAL" clId="{865CE64A-FF55-433B-9AFA-2E90872B1A7C}" dt="2023-10-25T17:09:07.480" v="1475" actId="113"/>
        <pc:sldMkLst>
          <pc:docMk/>
          <pc:sldMk cId="1058084858" sldId="380"/>
        </pc:sldMkLst>
        <pc:spChg chg="mod">
          <ac:chgData name="Zoe Stadler" userId="03ae9226-98e4-43f9-af6a-42863b0b3146" providerId="ADAL" clId="{865CE64A-FF55-433B-9AFA-2E90872B1A7C}" dt="2023-10-25T14:47:26.944" v="918" actId="20577"/>
          <ac:spMkLst>
            <pc:docMk/>
            <pc:sldMk cId="1058084858" sldId="380"/>
            <ac:spMk id="2" creationId="{413A5466-A88D-003E-8110-E17CF1F5EB13}"/>
          </ac:spMkLst>
        </pc:spChg>
        <pc:spChg chg="mod">
          <ac:chgData name="Zoe Stadler" userId="03ae9226-98e4-43f9-af6a-42863b0b3146" providerId="ADAL" clId="{865CE64A-FF55-433B-9AFA-2E90872B1A7C}" dt="2023-10-25T17:09:07.480" v="1475" actId="113"/>
          <ac:spMkLst>
            <pc:docMk/>
            <pc:sldMk cId="1058084858" sldId="380"/>
            <ac:spMk id="3" creationId="{CD70A701-745D-6CB5-C81A-0686E87B09D5}"/>
          </ac:spMkLst>
        </pc:spChg>
        <pc:spChg chg="del">
          <ac:chgData name="Zoe Stadler" userId="03ae9226-98e4-43f9-af6a-42863b0b3146" providerId="ADAL" clId="{865CE64A-FF55-433B-9AFA-2E90872B1A7C}" dt="2023-10-25T14:47:50.082" v="923" actId="478"/>
          <ac:spMkLst>
            <pc:docMk/>
            <pc:sldMk cId="1058084858" sldId="380"/>
            <ac:spMk id="4" creationId="{2DE1F8CA-82D5-ABFC-A37A-2681C83AB192}"/>
          </ac:spMkLst>
        </pc:spChg>
        <pc:spChg chg="add mod">
          <ac:chgData name="Zoe Stadler" userId="03ae9226-98e4-43f9-af6a-42863b0b3146" providerId="ADAL" clId="{865CE64A-FF55-433B-9AFA-2E90872B1A7C}" dt="2023-10-25T17:08:50.189" v="1472" actId="1076"/>
          <ac:spMkLst>
            <pc:docMk/>
            <pc:sldMk cId="1058084858" sldId="380"/>
            <ac:spMk id="4" creationId="{8A571887-4EDD-7D25-B722-B3121225F2C1}"/>
          </ac:spMkLst>
        </pc:spChg>
        <pc:picChg chg="add mod">
          <ac:chgData name="Zoe Stadler" userId="03ae9226-98e4-43f9-af6a-42863b0b3146" providerId="ADAL" clId="{865CE64A-FF55-433B-9AFA-2E90872B1A7C}" dt="2023-10-25T17:08:15.877" v="1452" actId="1076"/>
          <ac:picMkLst>
            <pc:docMk/>
            <pc:sldMk cId="1058084858" sldId="380"/>
            <ac:picMk id="2050" creationId="{CC2405C4-574F-40E0-0EC3-DE075B579B2F}"/>
          </ac:picMkLst>
        </pc:picChg>
      </pc:sldChg>
      <pc:sldChg chg="delSp modSp new mod">
        <pc:chgData name="Zoe Stadler" userId="03ae9226-98e4-43f9-af6a-42863b0b3146" providerId="ADAL" clId="{865CE64A-FF55-433B-9AFA-2E90872B1A7C}" dt="2023-10-25T14:50:22.478" v="1115" actId="478"/>
        <pc:sldMkLst>
          <pc:docMk/>
          <pc:sldMk cId="1455617208" sldId="381"/>
        </pc:sldMkLst>
        <pc:spChg chg="mod">
          <ac:chgData name="Zoe Stadler" userId="03ae9226-98e4-43f9-af6a-42863b0b3146" providerId="ADAL" clId="{865CE64A-FF55-433B-9AFA-2E90872B1A7C}" dt="2023-10-25T14:49:02.046" v="948" actId="20577"/>
          <ac:spMkLst>
            <pc:docMk/>
            <pc:sldMk cId="1455617208" sldId="381"/>
            <ac:spMk id="2" creationId="{56B93DEF-773E-463C-9906-BB5EBBCF4D97}"/>
          </ac:spMkLst>
        </pc:spChg>
        <pc:spChg chg="mod">
          <ac:chgData name="Zoe Stadler" userId="03ae9226-98e4-43f9-af6a-42863b0b3146" providerId="ADAL" clId="{865CE64A-FF55-433B-9AFA-2E90872B1A7C}" dt="2023-10-25T14:50:19.731" v="1114" actId="20577"/>
          <ac:spMkLst>
            <pc:docMk/>
            <pc:sldMk cId="1455617208" sldId="381"/>
            <ac:spMk id="3" creationId="{0ECF697B-3D94-0872-3115-6075B65445F0}"/>
          </ac:spMkLst>
        </pc:spChg>
        <pc:spChg chg="del">
          <ac:chgData name="Zoe Stadler" userId="03ae9226-98e4-43f9-af6a-42863b0b3146" providerId="ADAL" clId="{865CE64A-FF55-433B-9AFA-2E90872B1A7C}" dt="2023-10-25T14:50:22.478" v="1115" actId="478"/>
          <ac:spMkLst>
            <pc:docMk/>
            <pc:sldMk cId="1455617208" sldId="381"/>
            <ac:spMk id="4" creationId="{2764F1C0-10E5-C71C-BD6E-A7D15AADEDC2}"/>
          </ac:spMkLst>
        </pc:spChg>
      </pc:sldChg>
      <pc:sldChg chg="addSp delSp modSp new mod">
        <pc:chgData name="Zoe Stadler" userId="03ae9226-98e4-43f9-af6a-42863b0b3146" providerId="ADAL" clId="{865CE64A-FF55-433B-9AFA-2E90872B1A7C}" dt="2023-10-26T04:41:45.160" v="1576" actId="2711"/>
        <pc:sldMkLst>
          <pc:docMk/>
          <pc:sldMk cId="299626521" sldId="382"/>
        </pc:sldMkLst>
        <pc:spChg chg="mod">
          <ac:chgData name="Zoe Stadler" userId="03ae9226-98e4-43f9-af6a-42863b0b3146" providerId="ADAL" clId="{865CE64A-FF55-433B-9AFA-2E90872B1A7C}" dt="2023-10-25T14:52:11.963" v="1123" actId="20577"/>
          <ac:spMkLst>
            <pc:docMk/>
            <pc:sldMk cId="299626521" sldId="382"/>
            <ac:spMk id="2" creationId="{13065A01-F78A-C3CA-0C34-BB86CD698854}"/>
          </ac:spMkLst>
        </pc:spChg>
        <pc:spChg chg="mod">
          <ac:chgData name="Zoe Stadler" userId="03ae9226-98e4-43f9-af6a-42863b0b3146" providerId="ADAL" clId="{865CE64A-FF55-433B-9AFA-2E90872B1A7C}" dt="2023-10-26T04:41:45.160" v="1576" actId="2711"/>
          <ac:spMkLst>
            <pc:docMk/>
            <pc:sldMk cId="299626521" sldId="382"/>
            <ac:spMk id="3" creationId="{98F85F28-CBF3-E435-F01B-C38D5907AE2C}"/>
          </ac:spMkLst>
        </pc:spChg>
        <pc:spChg chg="del">
          <ac:chgData name="Zoe Stadler" userId="03ae9226-98e4-43f9-af6a-42863b0b3146" providerId="ADAL" clId="{865CE64A-FF55-433B-9AFA-2E90872B1A7C}" dt="2023-10-25T14:55:25.701" v="1380" actId="478"/>
          <ac:spMkLst>
            <pc:docMk/>
            <pc:sldMk cId="299626521" sldId="382"/>
            <ac:spMk id="4" creationId="{6AE146FE-09D0-97EA-70E4-D7BB110727DD}"/>
          </ac:spMkLst>
        </pc:spChg>
        <pc:spChg chg="add mod">
          <ac:chgData name="Zoe Stadler" userId="03ae9226-98e4-43f9-af6a-42863b0b3146" providerId="ADAL" clId="{865CE64A-FF55-433B-9AFA-2E90872B1A7C}" dt="2023-10-26T04:41:37.333" v="1574" actId="1076"/>
          <ac:spMkLst>
            <pc:docMk/>
            <pc:sldMk cId="299626521" sldId="382"/>
            <ac:spMk id="4" creationId="{D16432EE-B8A1-87E0-D5C6-BF6B462FB68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641386-30FD-41F6-A83A-8A3B9988A6AB}" type="doc">
      <dgm:prSet loTypeId="urn:microsoft.com/office/officeart/2008/layout/RadialCluster" loCatId="relationship" qsTypeId="urn:microsoft.com/office/officeart/2005/8/quickstyle/simple1" qsCatId="simple" csTypeId="urn:microsoft.com/office/officeart/2005/8/colors/accent3_2" csCatId="accent3" phldr="1"/>
      <dgm:spPr/>
      <dgm:t>
        <a:bodyPr/>
        <a:lstStyle/>
        <a:p>
          <a:endParaRPr lang="de-CH"/>
        </a:p>
      </dgm:t>
    </dgm:pt>
    <dgm:pt modelId="{7EC2A12B-E966-4C02-972F-81ED444FDA07}">
      <dgm:prSet phldrT="[Text]" custT="1"/>
      <dgm:spPr/>
      <dgm:t>
        <a:bodyPr/>
        <a:lstStyle/>
        <a:p>
          <a:r>
            <a:rPr lang="de-CH" sz="1000" dirty="0"/>
            <a:t>Task 64</a:t>
          </a:r>
        </a:p>
      </dgm:t>
    </dgm:pt>
    <dgm:pt modelId="{CD18530A-E823-4E7B-91F3-3D0EC9D776E7}" type="parTrans" cxnId="{3682C2D3-DCF3-4B91-BBF6-7D550282441E}">
      <dgm:prSet/>
      <dgm:spPr/>
      <dgm:t>
        <a:bodyPr/>
        <a:lstStyle/>
        <a:p>
          <a:endParaRPr lang="de-CH" sz="1000"/>
        </a:p>
      </dgm:t>
    </dgm:pt>
    <dgm:pt modelId="{0DD42F25-D775-47CF-A7FA-6EDAA830AB39}" type="sibTrans" cxnId="{3682C2D3-DCF3-4B91-BBF6-7D550282441E}">
      <dgm:prSet/>
      <dgm:spPr/>
      <dgm:t>
        <a:bodyPr/>
        <a:lstStyle/>
        <a:p>
          <a:endParaRPr lang="de-CH" sz="1000"/>
        </a:p>
      </dgm:t>
    </dgm:pt>
    <dgm:pt modelId="{2BAF279C-78F1-4E2E-BE50-942F239D5D43}">
      <dgm:prSet phldrT="[Text]" custT="1"/>
      <dgm:spPr/>
      <dgm:t>
        <a:bodyPr/>
        <a:lstStyle/>
        <a:p>
          <a:r>
            <a:rPr lang="de-CH" sz="1000" dirty="0"/>
            <a:t>Demo </a:t>
          </a:r>
          <a:r>
            <a:rPr lang="de-CH" sz="1000" dirty="0" err="1"/>
            <a:t>sites</a:t>
          </a:r>
          <a:r>
            <a:rPr lang="de-CH" sz="1000" dirty="0"/>
            <a:t> / </a:t>
          </a:r>
          <a:r>
            <a:rPr lang="de-CH" sz="1000" dirty="0" err="1"/>
            <a:t>pilot</a:t>
          </a:r>
          <a:r>
            <a:rPr lang="de-CH" sz="1000" dirty="0"/>
            <a:t> </a:t>
          </a:r>
          <a:r>
            <a:rPr lang="de-CH" sz="1000" dirty="0" err="1"/>
            <a:t>programmes</a:t>
          </a:r>
          <a:endParaRPr lang="de-CH" sz="1000" dirty="0"/>
        </a:p>
      </dgm:t>
    </dgm:pt>
    <dgm:pt modelId="{734E93F1-E4C7-451F-B6D0-655626E3C2BC}" type="parTrans" cxnId="{B9BCD965-D63B-4BC7-B9E5-FA591F8B806B}">
      <dgm:prSet/>
      <dgm:spPr/>
      <dgm:t>
        <a:bodyPr/>
        <a:lstStyle/>
        <a:p>
          <a:endParaRPr lang="de-CH" sz="1000"/>
        </a:p>
      </dgm:t>
    </dgm:pt>
    <dgm:pt modelId="{DE6A18C5-EA16-4F98-99E8-3282CEB78C37}" type="sibTrans" cxnId="{B9BCD965-D63B-4BC7-B9E5-FA591F8B806B}">
      <dgm:prSet/>
      <dgm:spPr/>
      <dgm:t>
        <a:bodyPr/>
        <a:lstStyle/>
        <a:p>
          <a:endParaRPr lang="de-CH" sz="1000"/>
        </a:p>
      </dgm:t>
    </dgm:pt>
    <dgm:pt modelId="{52B4F637-C854-43AF-B3F4-EE25D1F9730B}">
      <dgm:prSet phldrT="[Text]" custT="1"/>
      <dgm:spPr/>
      <dgm:t>
        <a:bodyPr/>
        <a:lstStyle/>
        <a:p>
          <a:r>
            <a:rPr lang="de-CH" sz="1000" dirty="0"/>
            <a:t>Resources: CO2 and hydrogen</a:t>
          </a:r>
        </a:p>
      </dgm:t>
    </dgm:pt>
    <dgm:pt modelId="{24279EF1-23D3-4C11-B173-BE8CEB8CE8EB}" type="parTrans" cxnId="{D5CC374B-80B4-4BB8-BF81-FBC1B8956244}">
      <dgm:prSet/>
      <dgm:spPr/>
      <dgm:t>
        <a:bodyPr/>
        <a:lstStyle/>
        <a:p>
          <a:endParaRPr lang="de-CH" sz="1000"/>
        </a:p>
      </dgm:t>
    </dgm:pt>
    <dgm:pt modelId="{F410CFA8-585A-42B5-A9D0-84431B17F98D}" type="sibTrans" cxnId="{D5CC374B-80B4-4BB8-BF81-FBC1B8956244}">
      <dgm:prSet/>
      <dgm:spPr/>
      <dgm:t>
        <a:bodyPr/>
        <a:lstStyle/>
        <a:p>
          <a:endParaRPr lang="de-CH" sz="1000"/>
        </a:p>
      </dgm:t>
    </dgm:pt>
    <dgm:pt modelId="{39D58A00-4041-4E49-8FAE-4D6E9AC58E24}">
      <dgm:prSet phldrT="[Text]" custT="1"/>
      <dgm:spPr/>
      <dgm:t>
        <a:bodyPr/>
        <a:lstStyle/>
        <a:p>
          <a:r>
            <a:rPr lang="de-CH" sz="1000" dirty="0" err="1"/>
            <a:t>Application</a:t>
          </a:r>
          <a:endParaRPr lang="de-CH" sz="1000" dirty="0"/>
        </a:p>
      </dgm:t>
    </dgm:pt>
    <dgm:pt modelId="{33B008CD-B8F0-4BE3-8569-BD5D02888A81}" type="parTrans" cxnId="{4673E68D-79DA-4713-9A8D-E8696E974144}">
      <dgm:prSet/>
      <dgm:spPr/>
      <dgm:t>
        <a:bodyPr/>
        <a:lstStyle/>
        <a:p>
          <a:endParaRPr lang="de-CH" sz="1000"/>
        </a:p>
      </dgm:t>
    </dgm:pt>
    <dgm:pt modelId="{64124174-A26B-42A9-B47A-6E896CBFD5FC}" type="sibTrans" cxnId="{4673E68D-79DA-4713-9A8D-E8696E974144}">
      <dgm:prSet/>
      <dgm:spPr/>
      <dgm:t>
        <a:bodyPr/>
        <a:lstStyle/>
        <a:p>
          <a:endParaRPr lang="de-CH" sz="1000"/>
        </a:p>
      </dgm:t>
    </dgm:pt>
    <dgm:pt modelId="{50BB6A0F-4A96-47D3-9377-8412CC2293B0}">
      <dgm:prSet phldrT="[Text]" custT="1"/>
      <dgm:spPr/>
      <dgm:t>
        <a:bodyPr/>
        <a:lstStyle/>
        <a:p>
          <a:r>
            <a:rPr lang="de-CH" sz="1000" dirty="0" err="1"/>
            <a:t>Regulations</a:t>
          </a:r>
          <a:r>
            <a:rPr lang="de-CH" sz="1000" dirty="0"/>
            <a:t> and </a:t>
          </a:r>
          <a:r>
            <a:rPr lang="de-CH" sz="1000" dirty="0" err="1"/>
            <a:t>standards</a:t>
          </a:r>
          <a:endParaRPr lang="de-CH" sz="1000" dirty="0"/>
        </a:p>
      </dgm:t>
    </dgm:pt>
    <dgm:pt modelId="{64CF0DD9-5BD0-48F6-944A-1177442C26D1}" type="parTrans" cxnId="{FB177742-571B-4116-A177-E64471AA2C52}">
      <dgm:prSet/>
      <dgm:spPr/>
      <dgm:t>
        <a:bodyPr/>
        <a:lstStyle/>
        <a:p>
          <a:endParaRPr lang="de-CH" sz="1000"/>
        </a:p>
      </dgm:t>
    </dgm:pt>
    <dgm:pt modelId="{F05674AF-78BD-408E-9228-E69685B2B61D}" type="sibTrans" cxnId="{FB177742-571B-4116-A177-E64471AA2C52}">
      <dgm:prSet/>
      <dgm:spPr/>
      <dgm:t>
        <a:bodyPr/>
        <a:lstStyle/>
        <a:p>
          <a:endParaRPr lang="de-CH" sz="1000"/>
        </a:p>
      </dgm:t>
    </dgm:pt>
    <dgm:pt modelId="{65B7283C-F8D5-43E9-877B-83A8D6120FD6}">
      <dgm:prSet phldrT="[Text]" custT="1"/>
      <dgm:spPr/>
      <dgm:t>
        <a:bodyPr/>
        <a:lstStyle/>
        <a:p>
          <a:r>
            <a:rPr lang="de-CH" sz="1000" dirty="0"/>
            <a:t>Life </a:t>
          </a:r>
          <a:r>
            <a:rPr lang="de-CH" sz="1000" dirty="0" err="1"/>
            <a:t>cycle</a:t>
          </a:r>
          <a:r>
            <a:rPr lang="de-CH" sz="1000" dirty="0"/>
            <a:t> </a:t>
          </a:r>
          <a:r>
            <a:rPr lang="de-CH" sz="1000" dirty="0" err="1"/>
            <a:t>assessments</a:t>
          </a:r>
          <a:r>
            <a:rPr lang="de-CH" sz="1000" dirty="0"/>
            <a:t> (LCA) / Well-</a:t>
          </a:r>
          <a:r>
            <a:rPr lang="de-CH" sz="1000" dirty="0" err="1"/>
            <a:t>to</a:t>
          </a:r>
          <a:r>
            <a:rPr lang="de-CH" sz="1000" dirty="0"/>
            <a:t>-</a:t>
          </a:r>
          <a:r>
            <a:rPr lang="de-CH" sz="1000" dirty="0" err="1"/>
            <a:t>wheel</a:t>
          </a:r>
          <a:r>
            <a:rPr lang="de-CH" sz="1000" dirty="0"/>
            <a:t> </a:t>
          </a:r>
        </a:p>
      </dgm:t>
    </dgm:pt>
    <dgm:pt modelId="{9C9C9B43-2D1A-4B07-A0B3-ECBE2229150E}" type="parTrans" cxnId="{1AC4A1E0-1DBF-489D-A4FD-4A5123087957}">
      <dgm:prSet/>
      <dgm:spPr/>
      <dgm:t>
        <a:bodyPr/>
        <a:lstStyle/>
        <a:p>
          <a:endParaRPr lang="de-CH" sz="1000"/>
        </a:p>
      </dgm:t>
    </dgm:pt>
    <dgm:pt modelId="{9D98E6E1-D512-4D67-BF75-D7E698215ECF}" type="sibTrans" cxnId="{1AC4A1E0-1DBF-489D-A4FD-4A5123087957}">
      <dgm:prSet/>
      <dgm:spPr/>
      <dgm:t>
        <a:bodyPr/>
        <a:lstStyle/>
        <a:p>
          <a:endParaRPr lang="de-CH" sz="1000"/>
        </a:p>
      </dgm:t>
    </dgm:pt>
    <dgm:pt modelId="{AB4D306E-B8E4-4038-B539-B31A900D84B9}">
      <dgm:prSet phldrT="[Text]" custT="1"/>
      <dgm:spPr/>
      <dgm:t>
        <a:bodyPr/>
        <a:lstStyle/>
        <a:p>
          <a:r>
            <a:rPr lang="de-CH" sz="1000" dirty="0"/>
            <a:t>Techno-</a:t>
          </a:r>
          <a:r>
            <a:rPr lang="de-CH" sz="1000" dirty="0" err="1"/>
            <a:t>economic</a:t>
          </a:r>
          <a:r>
            <a:rPr lang="de-CH" sz="1000" dirty="0"/>
            <a:t> </a:t>
          </a:r>
          <a:r>
            <a:rPr lang="de-CH" sz="1000" dirty="0" err="1"/>
            <a:t>evaluations</a:t>
          </a:r>
          <a:endParaRPr lang="de-CH" sz="1000" dirty="0"/>
        </a:p>
      </dgm:t>
    </dgm:pt>
    <dgm:pt modelId="{852B95E8-FB7B-44B3-9BF4-781AE9FA5379}" type="parTrans" cxnId="{3CA9CC5A-AA17-4C14-B170-D61A68FBA702}">
      <dgm:prSet/>
      <dgm:spPr/>
      <dgm:t>
        <a:bodyPr/>
        <a:lstStyle/>
        <a:p>
          <a:endParaRPr lang="de-CH" sz="1000"/>
        </a:p>
      </dgm:t>
    </dgm:pt>
    <dgm:pt modelId="{CCDEA080-B7E1-4CBC-AC77-7A5713579797}" type="sibTrans" cxnId="{3CA9CC5A-AA17-4C14-B170-D61A68FBA702}">
      <dgm:prSet/>
      <dgm:spPr/>
      <dgm:t>
        <a:bodyPr/>
        <a:lstStyle/>
        <a:p>
          <a:endParaRPr lang="de-CH" sz="1000"/>
        </a:p>
      </dgm:t>
    </dgm:pt>
    <dgm:pt modelId="{2AF45A9E-BB3A-4599-82D7-FF5787FC63A8}">
      <dgm:prSet phldrT="[Text]" custT="1"/>
      <dgm:spPr/>
      <dgm:t>
        <a:bodyPr/>
        <a:lstStyle/>
        <a:p>
          <a:r>
            <a:rPr lang="de-CH" sz="1000" dirty="0"/>
            <a:t>Stakeholders</a:t>
          </a:r>
        </a:p>
      </dgm:t>
    </dgm:pt>
    <dgm:pt modelId="{3F34B77C-2573-4869-BBCB-25E17E08AF5B}" type="parTrans" cxnId="{13F7DB9F-E478-4C90-98FF-688A915B881C}">
      <dgm:prSet/>
      <dgm:spPr/>
      <dgm:t>
        <a:bodyPr/>
        <a:lstStyle/>
        <a:p>
          <a:endParaRPr lang="de-CH" sz="1000"/>
        </a:p>
      </dgm:t>
    </dgm:pt>
    <dgm:pt modelId="{E27D0930-4C61-464A-A6A7-4578A649A9C7}" type="sibTrans" cxnId="{13F7DB9F-E478-4C90-98FF-688A915B881C}">
      <dgm:prSet/>
      <dgm:spPr/>
      <dgm:t>
        <a:bodyPr/>
        <a:lstStyle/>
        <a:p>
          <a:endParaRPr lang="de-CH" sz="1000"/>
        </a:p>
      </dgm:t>
    </dgm:pt>
    <dgm:pt modelId="{8D241A24-D455-47A5-A25F-BCEF34C52151}" type="pres">
      <dgm:prSet presAssocID="{BB641386-30FD-41F6-A83A-8A3B9988A6AB}" presName="Name0" presStyleCnt="0">
        <dgm:presLayoutVars>
          <dgm:chMax val="1"/>
          <dgm:chPref val="1"/>
          <dgm:dir/>
          <dgm:animOne val="branch"/>
          <dgm:animLvl val="lvl"/>
        </dgm:presLayoutVars>
      </dgm:prSet>
      <dgm:spPr/>
    </dgm:pt>
    <dgm:pt modelId="{75CEB3DD-21DF-4B8C-8C6E-9618451251B4}" type="pres">
      <dgm:prSet presAssocID="{7EC2A12B-E966-4C02-972F-81ED444FDA07}" presName="singleCycle" presStyleCnt="0"/>
      <dgm:spPr/>
    </dgm:pt>
    <dgm:pt modelId="{0D0EE362-51B1-4B85-947E-01A2498B4AC2}" type="pres">
      <dgm:prSet presAssocID="{7EC2A12B-E966-4C02-972F-81ED444FDA07}" presName="singleCenter" presStyleLbl="node1" presStyleIdx="0" presStyleCnt="8" custScaleX="43750" custScaleY="46797">
        <dgm:presLayoutVars>
          <dgm:chMax val="7"/>
          <dgm:chPref val="7"/>
        </dgm:presLayoutVars>
      </dgm:prSet>
      <dgm:spPr/>
    </dgm:pt>
    <dgm:pt modelId="{2CD2915F-5377-4880-8AC2-6766D1689605}" type="pres">
      <dgm:prSet presAssocID="{734E93F1-E4C7-451F-B6D0-655626E3C2BC}" presName="Name56" presStyleLbl="parChTrans1D2" presStyleIdx="0" presStyleCnt="7"/>
      <dgm:spPr/>
    </dgm:pt>
    <dgm:pt modelId="{21012855-AEB0-40DC-99C0-6CFD34C1CD75}" type="pres">
      <dgm:prSet presAssocID="{2BAF279C-78F1-4E2E-BE50-942F239D5D43}" presName="text0" presStyleLbl="node1" presStyleIdx="1" presStyleCnt="8" custScaleX="163262">
        <dgm:presLayoutVars>
          <dgm:bulletEnabled val="1"/>
        </dgm:presLayoutVars>
      </dgm:prSet>
      <dgm:spPr/>
    </dgm:pt>
    <dgm:pt modelId="{EA2A1601-703B-4C4D-ABD0-AD99DA0F01C6}" type="pres">
      <dgm:prSet presAssocID="{24279EF1-23D3-4C11-B173-BE8CEB8CE8EB}" presName="Name56" presStyleLbl="parChTrans1D2" presStyleIdx="1" presStyleCnt="7"/>
      <dgm:spPr/>
    </dgm:pt>
    <dgm:pt modelId="{5EB76914-D9A7-4231-A564-33F39F197E82}" type="pres">
      <dgm:prSet presAssocID="{52B4F637-C854-43AF-B3F4-EE25D1F9730B}" presName="text0" presStyleLbl="node1" presStyleIdx="2" presStyleCnt="8" custScaleX="127869">
        <dgm:presLayoutVars>
          <dgm:bulletEnabled val="1"/>
        </dgm:presLayoutVars>
      </dgm:prSet>
      <dgm:spPr/>
    </dgm:pt>
    <dgm:pt modelId="{7088A6F6-C44D-4691-AA7F-CD306F7D19E4}" type="pres">
      <dgm:prSet presAssocID="{33B008CD-B8F0-4BE3-8569-BD5D02888A81}" presName="Name56" presStyleLbl="parChTrans1D2" presStyleIdx="2" presStyleCnt="7"/>
      <dgm:spPr/>
    </dgm:pt>
    <dgm:pt modelId="{6A62ADA3-FC68-4295-8386-221F2E84E847}" type="pres">
      <dgm:prSet presAssocID="{39D58A00-4041-4E49-8FAE-4D6E9AC58E24}" presName="text0" presStyleLbl="node1" presStyleIdx="3" presStyleCnt="8" custScaleX="157270">
        <dgm:presLayoutVars>
          <dgm:bulletEnabled val="1"/>
        </dgm:presLayoutVars>
      </dgm:prSet>
      <dgm:spPr/>
    </dgm:pt>
    <dgm:pt modelId="{F85BCD51-ECEB-432F-BC68-C01090F8B62C}" type="pres">
      <dgm:prSet presAssocID="{64CF0DD9-5BD0-48F6-944A-1177442C26D1}" presName="Name56" presStyleLbl="parChTrans1D2" presStyleIdx="3" presStyleCnt="7"/>
      <dgm:spPr/>
    </dgm:pt>
    <dgm:pt modelId="{1D498E24-D62D-46B5-92E3-7E7186928370}" type="pres">
      <dgm:prSet presAssocID="{50BB6A0F-4A96-47D3-9377-8412CC2293B0}" presName="text0" presStyleLbl="node1" presStyleIdx="4" presStyleCnt="8" custScaleX="178301">
        <dgm:presLayoutVars>
          <dgm:bulletEnabled val="1"/>
        </dgm:presLayoutVars>
      </dgm:prSet>
      <dgm:spPr/>
    </dgm:pt>
    <dgm:pt modelId="{C091D4C2-EDE0-4DF0-95EC-02AF23A4F582}" type="pres">
      <dgm:prSet presAssocID="{9C9C9B43-2D1A-4B07-A0B3-ECBE2229150E}" presName="Name56" presStyleLbl="parChTrans1D2" presStyleIdx="4" presStyleCnt="7"/>
      <dgm:spPr/>
    </dgm:pt>
    <dgm:pt modelId="{16A53035-A407-4B4C-9928-22627FC0EAE6}" type="pres">
      <dgm:prSet presAssocID="{65B7283C-F8D5-43E9-877B-83A8D6120FD6}" presName="text0" presStyleLbl="node1" presStyleIdx="5" presStyleCnt="8" custScaleX="162168">
        <dgm:presLayoutVars>
          <dgm:bulletEnabled val="1"/>
        </dgm:presLayoutVars>
      </dgm:prSet>
      <dgm:spPr/>
    </dgm:pt>
    <dgm:pt modelId="{3C04BB5A-53EF-46B7-9F79-E368D717D8D3}" type="pres">
      <dgm:prSet presAssocID="{852B95E8-FB7B-44B3-9BF4-781AE9FA5379}" presName="Name56" presStyleLbl="parChTrans1D2" presStyleIdx="5" presStyleCnt="7"/>
      <dgm:spPr/>
    </dgm:pt>
    <dgm:pt modelId="{C0A7C36C-1E0D-4FCE-A003-550C8965ABCB}" type="pres">
      <dgm:prSet presAssocID="{AB4D306E-B8E4-4038-B539-B31A900D84B9}" presName="text0" presStyleLbl="node1" presStyleIdx="6" presStyleCnt="8" custScaleX="182997">
        <dgm:presLayoutVars>
          <dgm:bulletEnabled val="1"/>
        </dgm:presLayoutVars>
      </dgm:prSet>
      <dgm:spPr/>
    </dgm:pt>
    <dgm:pt modelId="{5150677A-E039-4E28-9F71-44E5CDF4AB18}" type="pres">
      <dgm:prSet presAssocID="{3F34B77C-2573-4869-BBCB-25E17E08AF5B}" presName="Name56" presStyleLbl="parChTrans1D2" presStyleIdx="6" presStyleCnt="7"/>
      <dgm:spPr/>
    </dgm:pt>
    <dgm:pt modelId="{B11E8F75-015C-4932-ADFE-BBAD978FB4F4}" type="pres">
      <dgm:prSet presAssocID="{2AF45A9E-BB3A-4599-82D7-FF5787FC63A8}" presName="text0" presStyleLbl="node1" presStyleIdx="7" presStyleCnt="8" custScaleX="149348" custScaleY="133867">
        <dgm:presLayoutVars>
          <dgm:bulletEnabled val="1"/>
        </dgm:presLayoutVars>
      </dgm:prSet>
      <dgm:spPr/>
    </dgm:pt>
  </dgm:ptLst>
  <dgm:cxnLst>
    <dgm:cxn modelId="{F6DA5115-58DA-4930-BBB3-6093BAB76FA5}" type="presOf" srcId="{7EC2A12B-E966-4C02-972F-81ED444FDA07}" destId="{0D0EE362-51B1-4B85-947E-01A2498B4AC2}" srcOrd="0" destOrd="0" presId="urn:microsoft.com/office/officeart/2008/layout/RadialCluster"/>
    <dgm:cxn modelId="{4A5DB522-447C-45C8-B265-52616E5165D0}" type="presOf" srcId="{2BAF279C-78F1-4E2E-BE50-942F239D5D43}" destId="{21012855-AEB0-40DC-99C0-6CFD34C1CD75}" srcOrd="0" destOrd="0" presId="urn:microsoft.com/office/officeart/2008/layout/RadialCluster"/>
    <dgm:cxn modelId="{FB177742-571B-4116-A177-E64471AA2C52}" srcId="{7EC2A12B-E966-4C02-972F-81ED444FDA07}" destId="{50BB6A0F-4A96-47D3-9377-8412CC2293B0}" srcOrd="3" destOrd="0" parTransId="{64CF0DD9-5BD0-48F6-944A-1177442C26D1}" sibTransId="{F05674AF-78BD-408E-9228-E69685B2B61D}"/>
    <dgm:cxn modelId="{B9BCD965-D63B-4BC7-B9E5-FA591F8B806B}" srcId="{7EC2A12B-E966-4C02-972F-81ED444FDA07}" destId="{2BAF279C-78F1-4E2E-BE50-942F239D5D43}" srcOrd="0" destOrd="0" parTransId="{734E93F1-E4C7-451F-B6D0-655626E3C2BC}" sibTransId="{DE6A18C5-EA16-4F98-99E8-3282CEB78C37}"/>
    <dgm:cxn modelId="{26B80247-5FDF-4B82-BDF7-4AB347A50882}" type="presOf" srcId="{852B95E8-FB7B-44B3-9BF4-781AE9FA5379}" destId="{3C04BB5A-53EF-46B7-9F79-E368D717D8D3}" srcOrd="0" destOrd="0" presId="urn:microsoft.com/office/officeart/2008/layout/RadialCluster"/>
    <dgm:cxn modelId="{D5CC374B-80B4-4BB8-BF81-FBC1B8956244}" srcId="{7EC2A12B-E966-4C02-972F-81ED444FDA07}" destId="{52B4F637-C854-43AF-B3F4-EE25D1F9730B}" srcOrd="1" destOrd="0" parTransId="{24279EF1-23D3-4C11-B173-BE8CEB8CE8EB}" sibTransId="{F410CFA8-585A-42B5-A9D0-84431B17F98D}"/>
    <dgm:cxn modelId="{706C714D-61A2-4B1A-88CC-4AA7FA622DF8}" type="presOf" srcId="{24279EF1-23D3-4C11-B173-BE8CEB8CE8EB}" destId="{EA2A1601-703B-4C4D-ABD0-AD99DA0F01C6}" srcOrd="0" destOrd="0" presId="urn:microsoft.com/office/officeart/2008/layout/RadialCluster"/>
    <dgm:cxn modelId="{9BBD936D-AA74-4E03-A460-A6126A317AD1}" type="presOf" srcId="{BB641386-30FD-41F6-A83A-8A3B9988A6AB}" destId="{8D241A24-D455-47A5-A25F-BCEF34C52151}" srcOrd="0" destOrd="0" presId="urn:microsoft.com/office/officeart/2008/layout/RadialCluster"/>
    <dgm:cxn modelId="{F83C8F50-A813-41E7-A650-0E1E87C9DE23}" type="presOf" srcId="{52B4F637-C854-43AF-B3F4-EE25D1F9730B}" destId="{5EB76914-D9A7-4231-A564-33F39F197E82}" srcOrd="0" destOrd="0" presId="urn:microsoft.com/office/officeart/2008/layout/RadialCluster"/>
    <dgm:cxn modelId="{BF5E6F59-EAE9-4E92-AC88-E6265E4D7979}" type="presOf" srcId="{9C9C9B43-2D1A-4B07-A0B3-ECBE2229150E}" destId="{C091D4C2-EDE0-4DF0-95EC-02AF23A4F582}" srcOrd="0" destOrd="0" presId="urn:microsoft.com/office/officeart/2008/layout/RadialCluster"/>
    <dgm:cxn modelId="{3CA9CC5A-AA17-4C14-B170-D61A68FBA702}" srcId="{7EC2A12B-E966-4C02-972F-81ED444FDA07}" destId="{AB4D306E-B8E4-4038-B539-B31A900D84B9}" srcOrd="5" destOrd="0" parTransId="{852B95E8-FB7B-44B3-9BF4-781AE9FA5379}" sibTransId="{CCDEA080-B7E1-4CBC-AC77-7A5713579797}"/>
    <dgm:cxn modelId="{25B1F97A-765E-48C3-B2FD-936445F6C8ED}" type="presOf" srcId="{50BB6A0F-4A96-47D3-9377-8412CC2293B0}" destId="{1D498E24-D62D-46B5-92E3-7E7186928370}" srcOrd="0" destOrd="0" presId="urn:microsoft.com/office/officeart/2008/layout/RadialCluster"/>
    <dgm:cxn modelId="{4673E68D-79DA-4713-9A8D-E8696E974144}" srcId="{7EC2A12B-E966-4C02-972F-81ED444FDA07}" destId="{39D58A00-4041-4E49-8FAE-4D6E9AC58E24}" srcOrd="2" destOrd="0" parTransId="{33B008CD-B8F0-4BE3-8569-BD5D02888A81}" sibTransId="{64124174-A26B-42A9-B47A-6E896CBFD5FC}"/>
    <dgm:cxn modelId="{D00AC08E-872F-43B0-AEB0-E0BF25BE8F81}" type="presOf" srcId="{33B008CD-B8F0-4BE3-8569-BD5D02888A81}" destId="{7088A6F6-C44D-4691-AA7F-CD306F7D19E4}" srcOrd="0" destOrd="0" presId="urn:microsoft.com/office/officeart/2008/layout/RadialCluster"/>
    <dgm:cxn modelId="{3319E691-0615-44A2-BB3D-77086D4D19FA}" type="presOf" srcId="{2AF45A9E-BB3A-4599-82D7-FF5787FC63A8}" destId="{B11E8F75-015C-4932-ADFE-BBAD978FB4F4}" srcOrd="0" destOrd="0" presId="urn:microsoft.com/office/officeart/2008/layout/RadialCluster"/>
    <dgm:cxn modelId="{030F9A95-BEA3-4FD9-AFBF-FE8259493A88}" type="presOf" srcId="{39D58A00-4041-4E49-8FAE-4D6E9AC58E24}" destId="{6A62ADA3-FC68-4295-8386-221F2E84E847}" srcOrd="0" destOrd="0" presId="urn:microsoft.com/office/officeart/2008/layout/RadialCluster"/>
    <dgm:cxn modelId="{13F7DB9F-E478-4C90-98FF-688A915B881C}" srcId="{7EC2A12B-E966-4C02-972F-81ED444FDA07}" destId="{2AF45A9E-BB3A-4599-82D7-FF5787FC63A8}" srcOrd="6" destOrd="0" parTransId="{3F34B77C-2573-4869-BBCB-25E17E08AF5B}" sibTransId="{E27D0930-4C61-464A-A6A7-4578A649A9C7}"/>
    <dgm:cxn modelId="{410FDDB2-01E1-428F-97EB-F580DFF27958}" type="presOf" srcId="{64CF0DD9-5BD0-48F6-944A-1177442C26D1}" destId="{F85BCD51-ECEB-432F-BC68-C01090F8B62C}" srcOrd="0" destOrd="0" presId="urn:microsoft.com/office/officeart/2008/layout/RadialCluster"/>
    <dgm:cxn modelId="{3682C2D3-DCF3-4B91-BBF6-7D550282441E}" srcId="{BB641386-30FD-41F6-A83A-8A3B9988A6AB}" destId="{7EC2A12B-E966-4C02-972F-81ED444FDA07}" srcOrd="0" destOrd="0" parTransId="{CD18530A-E823-4E7B-91F3-3D0EC9D776E7}" sibTransId="{0DD42F25-D775-47CF-A7FA-6EDAA830AB39}"/>
    <dgm:cxn modelId="{1AC4A1E0-1DBF-489D-A4FD-4A5123087957}" srcId="{7EC2A12B-E966-4C02-972F-81ED444FDA07}" destId="{65B7283C-F8D5-43E9-877B-83A8D6120FD6}" srcOrd="4" destOrd="0" parTransId="{9C9C9B43-2D1A-4B07-A0B3-ECBE2229150E}" sibTransId="{9D98E6E1-D512-4D67-BF75-D7E698215ECF}"/>
    <dgm:cxn modelId="{6B0756E1-984B-4691-BE97-567C2671FD09}" type="presOf" srcId="{65B7283C-F8D5-43E9-877B-83A8D6120FD6}" destId="{16A53035-A407-4B4C-9928-22627FC0EAE6}" srcOrd="0" destOrd="0" presId="urn:microsoft.com/office/officeart/2008/layout/RadialCluster"/>
    <dgm:cxn modelId="{511161F3-E78D-45EC-A6A5-3E49A27AA2D8}" type="presOf" srcId="{AB4D306E-B8E4-4038-B539-B31A900D84B9}" destId="{C0A7C36C-1E0D-4FCE-A003-550C8965ABCB}" srcOrd="0" destOrd="0" presId="urn:microsoft.com/office/officeart/2008/layout/RadialCluster"/>
    <dgm:cxn modelId="{DA4032F6-E72C-438B-B6D9-9C3FF454B985}" type="presOf" srcId="{734E93F1-E4C7-451F-B6D0-655626E3C2BC}" destId="{2CD2915F-5377-4880-8AC2-6766D1689605}" srcOrd="0" destOrd="0" presId="urn:microsoft.com/office/officeart/2008/layout/RadialCluster"/>
    <dgm:cxn modelId="{7C21C9FA-3385-43DE-A7F3-F94C6D86E359}" type="presOf" srcId="{3F34B77C-2573-4869-BBCB-25E17E08AF5B}" destId="{5150677A-E039-4E28-9F71-44E5CDF4AB18}" srcOrd="0" destOrd="0" presId="urn:microsoft.com/office/officeart/2008/layout/RadialCluster"/>
    <dgm:cxn modelId="{71FA5D38-5BB3-4551-939F-065BE7F290AA}" type="presParOf" srcId="{8D241A24-D455-47A5-A25F-BCEF34C52151}" destId="{75CEB3DD-21DF-4B8C-8C6E-9618451251B4}" srcOrd="0" destOrd="0" presId="urn:microsoft.com/office/officeart/2008/layout/RadialCluster"/>
    <dgm:cxn modelId="{6235E29C-12EC-4C8E-806F-BD33104285D5}" type="presParOf" srcId="{75CEB3DD-21DF-4B8C-8C6E-9618451251B4}" destId="{0D0EE362-51B1-4B85-947E-01A2498B4AC2}" srcOrd="0" destOrd="0" presId="urn:microsoft.com/office/officeart/2008/layout/RadialCluster"/>
    <dgm:cxn modelId="{710353C4-DCE2-45D0-81AB-5E33A8A4911E}" type="presParOf" srcId="{75CEB3DD-21DF-4B8C-8C6E-9618451251B4}" destId="{2CD2915F-5377-4880-8AC2-6766D1689605}" srcOrd="1" destOrd="0" presId="urn:microsoft.com/office/officeart/2008/layout/RadialCluster"/>
    <dgm:cxn modelId="{5892819D-C5D4-4A2A-92B5-11CF4407271A}" type="presParOf" srcId="{75CEB3DD-21DF-4B8C-8C6E-9618451251B4}" destId="{21012855-AEB0-40DC-99C0-6CFD34C1CD75}" srcOrd="2" destOrd="0" presId="urn:microsoft.com/office/officeart/2008/layout/RadialCluster"/>
    <dgm:cxn modelId="{1682957F-FE53-4658-B059-138306369D1E}" type="presParOf" srcId="{75CEB3DD-21DF-4B8C-8C6E-9618451251B4}" destId="{EA2A1601-703B-4C4D-ABD0-AD99DA0F01C6}" srcOrd="3" destOrd="0" presId="urn:microsoft.com/office/officeart/2008/layout/RadialCluster"/>
    <dgm:cxn modelId="{51B0A8E6-FBAB-4334-BCD4-7E2D64B54D32}" type="presParOf" srcId="{75CEB3DD-21DF-4B8C-8C6E-9618451251B4}" destId="{5EB76914-D9A7-4231-A564-33F39F197E82}" srcOrd="4" destOrd="0" presId="urn:microsoft.com/office/officeart/2008/layout/RadialCluster"/>
    <dgm:cxn modelId="{BAE37C0B-113F-4FC7-85A7-45820D62E599}" type="presParOf" srcId="{75CEB3DD-21DF-4B8C-8C6E-9618451251B4}" destId="{7088A6F6-C44D-4691-AA7F-CD306F7D19E4}" srcOrd="5" destOrd="0" presId="urn:microsoft.com/office/officeart/2008/layout/RadialCluster"/>
    <dgm:cxn modelId="{EE79DF74-C031-4F9C-B9DA-1AC901B92F55}" type="presParOf" srcId="{75CEB3DD-21DF-4B8C-8C6E-9618451251B4}" destId="{6A62ADA3-FC68-4295-8386-221F2E84E847}" srcOrd="6" destOrd="0" presId="urn:microsoft.com/office/officeart/2008/layout/RadialCluster"/>
    <dgm:cxn modelId="{EEB2296D-F77B-48FE-B41D-517190AC61FB}" type="presParOf" srcId="{75CEB3DD-21DF-4B8C-8C6E-9618451251B4}" destId="{F85BCD51-ECEB-432F-BC68-C01090F8B62C}" srcOrd="7" destOrd="0" presId="urn:microsoft.com/office/officeart/2008/layout/RadialCluster"/>
    <dgm:cxn modelId="{39DD655E-7860-4A1C-A1B2-05EB1F8C3F92}" type="presParOf" srcId="{75CEB3DD-21DF-4B8C-8C6E-9618451251B4}" destId="{1D498E24-D62D-46B5-92E3-7E7186928370}" srcOrd="8" destOrd="0" presId="urn:microsoft.com/office/officeart/2008/layout/RadialCluster"/>
    <dgm:cxn modelId="{DE510ABE-9AF3-46EB-A9B6-581B018F99CF}" type="presParOf" srcId="{75CEB3DD-21DF-4B8C-8C6E-9618451251B4}" destId="{C091D4C2-EDE0-4DF0-95EC-02AF23A4F582}" srcOrd="9" destOrd="0" presId="urn:microsoft.com/office/officeart/2008/layout/RadialCluster"/>
    <dgm:cxn modelId="{C64C0082-41E9-4A0D-8C4A-F0643330C29F}" type="presParOf" srcId="{75CEB3DD-21DF-4B8C-8C6E-9618451251B4}" destId="{16A53035-A407-4B4C-9928-22627FC0EAE6}" srcOrd="10" destOrd="0" presId="urn:microsoft.com/office/officeart/2008/layout/RadialCluster"/>
    <dgm:cxn modelId="{C82D271A-6F32-412A-BC61-18F0E9F43667}" type="presParOf" srcId="{75CEB3DD-21DF-4B8C-8C6E-9618451251B4}" destId="{3C04BB5A-53EF-46B7-9F79-E368D717D8D3}" srcOrd="11" destOrd="0" presId="urn:microsoft.com/office/officeart/2008/layout/RadialCluster"/>
    <dgm:cxn modelId="{0DC00A18-28CC-42CC-AC09-BC2AD4DD8EF0}" type="presParOf" srcId="{75CEB3DD-21DF-4B8C-8C6E-9618451251B4}" destId="{C0A7C36C-1E0D-4FCE-A003-550C8965ABCB}" srcOrd="12" destOrd="0" presId="urn:microsoft.com/office/officeart/2008/layout/RadialCluster"/>
    <dgm:cxn modelId="{24956853-BD5E-4DB7-AEAF-53EAACD73BF0}" type="presParOf" srcId="{75CEB3DD-21DF-4B8C-8C6E-9618451251B4}" destId="{5150677A-E039-4E28-9F71-44E5CDF4AB18}" srcOrd="13" destOrd="0" presId="urn:microsoft.com/office/officeart/2008/layout/RadialCluster"/>
    <dgm:cxn modelId="{F6A46D2F-9BDD-4795-AE9E-349BF4FBEC54}" type="presParOf" srcId="{75CEB3DD-21DF-4B8C-8C6E-9618451251B4}" destId="{B11E8F75-015C-4932-ADFE-BBAD978FB4F4}" srcOrd="1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EE362-51B1-4B85-947E-01A2498B4AC2}">
      <dsp:nvSpPr>
        <dsp:cNvPr id="0" name=""/>
        <dsp:cNvSpPr/>
      </dsp:nvSpPr>
      <dsp:spPr>
        <a:xfrm>
          <a:off x="1702078" y="1497987"/>
          <a:ext cx="436826" cy="467249"/>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de-CH" sz="1000" kern="1200" dirty="0"/>
            <a:t>Task 64</a:t>
          </a:r>
        </a:p>
      </dsp:txBody>
      <dsp:txXfrm>
        <a:off x="1723402" y="1519311"/>
        <a:ext cx="394178" cy="424601"/>
      </dsp:txXfrm>
    </dsp:sp>
    <dsp:sp modelId="{2CD2915F-5377-4880-8AC2-6766D1689605}">
      <dsp:nvSpPr>
        <dsp:cNvPr id="0" name=""/>
        <dsp:cNvSpPr/>
      </dsp:nvSpPr>
      <dsp:spPr>
        <a:xfrm rot="16200000">
          <a:off x="1522817" y="1100313"/>
          <a:ext cx="795348" cy="0"/>
        </a:xfrm>
        <a:custGeom>
          <a:avLst/>
          <a:gdLst/>
          <a:ahLst/>
          <a:cxnLst/>
          <a:rect l="0" t="0" r="0" b="0"/>
          <a:pathLst>
            <a:path>
              <a:moveTo>
                <a:pt x="0" y="0"/>
              </a:moveTo>
              <a:lnTo>
                <a:pt x="795348" y="0"/>
              </a:lnTo>
            </a:path>
          </a:pathLst>
        </a:custGeom>
        <a:noFill/>
        <a:ln w="1079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012855-AEB0-40DC-99C0-6CFD34C1CD75}">
      <dsp:nvSpPr>
        <dsp:cNvPr id="0" name=""/>
        <dsp:cNvSpPr/>
      </dsp:nvSpPr>
      <dsp:spPr>
        <a:xfrm>
          <a:off x="1374405" y="33671"/>
          <a:ext cx="1092170" cy="668968"/>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de-CH" sz="1000" kern="1200" dirty="0"/>
            <a:t>Demo </a:t>
          </a:r>
          <a:r>
            <a:rPr lang="de-CH" sz="1000" kern="1200" dirty="0" err="1"/>
            <a:t>sites</a:t>
          </a:r>
          <a:r>
            <a:rPr lang="de-CH" sz="1000" kern="1200" dirty="0"/>
            <a:t> / </a:t>
          </a:r>
          <a:r>
            <a:rPr lang="de-CH" sz="1000" kern="1200" dirty="0" err="1"/>
            <a:t>pilot</a:t>
          </a:r>
          <a:r>
            <a:rPr lang="de-CH" sz="1000" kern="1200" dirty="0"/>
            <a:t> </a:t>
          </a:r>
          <a:r>
            <a:rPr lang="de-CH" sz="1000" kern="1200" dirty="0" err="1"/>
            <a:t>programmes</a:t>
          </a:r>
          <a:endParaRPr lang="de-CH" sz="1000" kern="1200" dirty="0"/>
        </a:p>
      </dsp:txBody>
      <dsp:txXfrm>
        <a:off x="1407061" y="66327"/>
        <a:ext cx="1026858" cy="603656"/>
      </dsp:txXfrm>
    </dsp:sp>
    <dsp:sp modelId="{EA2A1601-703B-4C4D-ABD0-AD99DA0F01C6}">
      <dsp:nvSpPr>
        <dsp:cNvPr id="0" name=""/>
        <dsp:cNvSpPr/>
      </dsp:nvSpPr>
      <dsp:spPr>
        <a:xfrm rot="19285714">
          <a:off x="2079167" y="1386714"/>
          <a:ext cx="547625" cy="0"/>
        </a:xfrm>
        <a:custGeom>
          <a:avLst/>
          <a:gdLst/>
          <a:ahLst/>
          <a:cxnLst/>
          <a:rect l="0" t="0" r="0" b="0"/>
          <a:pathLst>
            <a:path>
              <a:moveTo>
                <a:pt x="0" y="0"/>
              </a:moveTo>
              <a:lnTo>
                <a:pt x="547625" y="0"/>
              </a:lnTo>
            </a:path>
          </a:pathLst>
        </a:custGeom>
        <a:noFill/>
        <a:ln w="1079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B76914-D9A7-4231-A564-33F39F197E82}">
      <dsp:nvSpPr>
        <dsp:cNvPr id="0" name=""/>
        <dsp:cNvSpPr/>
      </dsp:nvSpPr>
      <dsp:spPr>
        <a:xfrm>
          <a:off x="2558783" y="547026"/>
          <a:ext cx="855402" cy="668968"/>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de-CH" sz="1000" kern="1200" dirty="0"/>
            <a:t>Resources: CO2 and hydrogen</a:t>
          </a:r>
        </a:p>
      </dsp:txBody>
      <dsp:txXfrm>
        <a:off x="2591439" y="579682"/>
        <a:ext cx="790090" cy="603656"/>
      </dsp:txXfrm>
    </dsp:sp>
    <dsp:sp modelId="{7088A6F6-C44D-4691-AA7F-CD306F7D19E4}">
      <dsp:nvSpPr>
        <dsp:cNvPr id="0" name=""/>
        <dsp:cNvSpPr/>
      </dsp:nvSpPr>
      <dsp:spPr>
        <a:xfrm rot="771429">
          <a:off x="2131384" y="1848203"/>
          <a:ext cx="599855" cy="0"/>
        </a:xfrm>
        <a:custGeom>
          <a:avLst/>
          <a:gdLst/>
          <a:ahLst/>
          <a:cxnLst/>
          <a:rect l="0" t="0" r="0" b="0"/>
          <a:pathLst>
            <a:path>
              <a:moveTo>
                <a:pt x="0" y="0"/>
              </a:moveTo>
              <a:lnTo>
                <a:pt x="599855" y="0"/>
              </a:lnTo>
            </a:path>
          </a:pathLst>
        </a:custGeom>
        <a:noFill/>
        <a:ln w="1079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62ADA3-FC68-4295-8386-221F2E84E847}">
      <dsp:nvSpPr>
        <dsp:cNvPr id="0" name=""/>
        <dsp:cNvSpPr/>
      </dsp:nvSpPr>
      <dsp:spPr>
        <a:xfrm>
          <a:off x="2723720" y="1700525"/>
          <a:ext cx="1052086" cy="668968"/>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de-CH" sz="1000" kern="1200" dirty="0" err="1"/>
            <a:t>Application</a:t>
          </a:r>
          <a:endParaRPr lang="de-CH" sz="1000" kern="1200" dirty="0"/>
        </a:p>
      </dsp:txBody>
      <dsp:txXfrm>
        <a:off x="2756376" y="1733181"/>
        <a:ext cx="986774" cy="603656"/>
      </dsp:txXfrm>
    </dsp:sp>
    <dsp:sp modelId="{F85BCD51-ECEB-432F-BC68-C01090F8B62C}">
      <dsp:nvSpPr>
        <dsp:cNvPr id="0" name=""/>
        <dsp:cNvSpPr/>
      </dsp:nvSpPr>
      <dsp:spPr>
        <a:xfrm rot="3857143">
          <a:off x="1825544" y="2295398"/>
          <a:ext cx="732903" cy="0"/>
        </a:xfrm>
        <a:custGeom>
          <a:avLst/>
          <a:gdLst/>
          <a:ahLst/>
          <a:cxnLst/>
          <a:rect l="0" t="0" r="0" b="0"/>
          <a:pathLst>
            <a:path>
              <a:moveTo>
                <a:pt x="0" y="0"/>
              </a:moveTo>
              <a:lnTo>
                <a:pt x="732903" y="0"/>
              </a:lnTo>
            </a:path>
          </a:pathLst>
        </a:custGeom>
        <a:noFill/>
        <a:ln w="1079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498E24-D62D-46B5-92E3-7E7186928370}">
      <dsp:nvSpPr>
        <dsp:cNvPr id="0" name=""/>
        <dsp:cNvSpPr/>
      </dsp:nvSpPr>
      <dsp:spPr>
        <a:xfrm>
          <a:off x="1915684" y="2625560"/>
          <a:ext cx="1192776" cy="668968"/>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de-CH" sz="1000" kern="1200" dirty="0" err="1"/>
            <a:t>Regulations</a:t>
          </a:r>
          <a:r>
            <a:rPr lang="de-CH" sz="1000" kern="1200" dirty="0"/>
            <a:t> and </a:t>
          </a:r>
          <a:r>
            <a:rPr lang="de-CH" sz="1000" kern="1200" dirty="0" err="1"/>
            <a:t>standards</a:t>
          </a:r>
          <a:endParaRPr lang="de-CH" sz="1000" kern="1200" dirty="0"/>
        </a:p>
      </dsp:txBody>
      <dsp:txXfrm>
        <a:off x="1948340" y="2658216"/>
        <a:ext cx="1127464" cy="603656"/>
      </dsp:txXfrm>
    </dsp:sp>
    <dsp:sp modelId="{C091D4C2-EDE0-4DF0-95EC-02AF23A4F582}">
      <dsp:nvSpPr>
        <dsp:cNvPr id="0" name=""/>
        <dsp:cNvSpPr/>
      </dsp:nvSpPr>
      <dsp:spPr>
        <a:xfrm rot="6942857">
          <a:off x="1282534" y="2295398"/>
          <a:ext cx="732903" cy="0"/>
        </a:xfrm>
        <a:custGeom>
          <a:avLst/>
          <a:gdLst/>
          <a:ahLst/>
          <a:cxnLst/>
          <a:rect l="0" t="0" r="0" b="0"/>
          <a:pathLst>
            <a:path>
              <a:moveTo>
                <a:pt x="0" y="0"/>
              </a:moveTo>
              <a:lnTo>
                <a:pt x="732903" y="0"/>
              </a:lnTo>
            </a:path>
          </a:pathLst>
        </a:custGeom>
        <a:noFill/>
        <a:ln w="1079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A53035-A407-4B4C-9928-22627FC0EAE6}">
      <dsp:nvSpPr>
        <dsp:cNvPr id="0" name=""/>
        <dsp:cNvSpPr/>
      </dsp:nvSpPr>
      <dsp:spPr>
        <a:xfrm>
          <a:off x="786483" y="2625560"/>
          <a:ext cx="1084852" cy="668968"/>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de-CH" sz="1000" kern="1200" dirty="0"/>
            <a:t>Life </a:t>
          </a:r>
          <a:r>
            <a:rPr lang="de-CH" sz="1000" kern="1200" dirty="0" err="1"/>
            <a:t>cycle</a:t>
          </a:r>
          <a:r>
            <a:rPr lang="de-CH" sz="1000" kern="1200" dirty="0"/>
            <a:t> </a:t>
          </a:r>
          <a:r>
            <a:rPr lang="de-CH" sz="1000" kern="1200" dirty="0" err="1"/>
            <a:t>assessments</a:t>
          </a:r>
          <a:r>
            <a:rPr lang="de-CH" sz="1000" kern="1200" dirty="0"/>
            <a:t> (LCA) / Well-</a:t>
          </a:r>
          <a:r>
            <a:rPr lang="de-CH" sz="1000" kern="1200" dirty="0" err="1"/>
            <a:t>to</a:t>
          </a:r>
          <a:r>
            <a:rPr lang="de-CH" sz="1000" kern="1200" dirty="0"/>
            <a:t>-</a:t>
          </a:r>
          <a:r>
            <a:rPr lang="de-CH" sz="1000" kern="1200" dirty="0" err="1"/>
            <a:t>wheel</a:t>
          </a:r>
          <a:r>
            <a:rPr lang="de-CH" sz="1000" kern="1200" dirty="0"/>
            <a:t> </a:t>
          </a:r>
        </a:p>
      </dsp:txBody>
      <dsp:txXfrm>
        <a:off x="819139" y="2658216"/>
        <a:ext cx="1019540" cy="603656"/>
      </dsp:txXfrm>
    </dsp:sp>
    <dsp:sp modelId="{3C04BB5A-53EF-46B7-9F79-E368D717D8D3}">
      <dsp:nvSpPr>
        <dsp:cNvPr id="0" name=""/>
        <dsp:cNvSpPr/>
      </dsp:nvSpPr>
      <dsp:spPr>
        <a:xfrm rot="10028571">
          <a:off x="1196901" y="1838383"/>
          <a:ext cx="511589" cy="0"/>
        </a:xfrm>
        <a:custGeom>
          <a:avLst/>
          <a:gdLst/>
          <a:ahLst/>
          <a:cxnLst/>
          <a:rect l="0" t="0" r="0" b="0"/>
          <a:pathLst>
            <a:path>
              <a:moveTo>
                <a:pt x="0" y="0"/>
              </a:moveTo>
              <a:lnTo>
                <a:pt x="511589" y="0"/>
              </a:lnTo>
            </a:path>
          </a:pathLst>
        </a:custGeom>
        <a:noFill/>
        <a:ln w="1079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A7C36C-1E0D-4FCE-A003-550C8965ABCB}">
      <dsp:nvSpPr>
        <dsp:cNvPr id="0" name=""/>
        <dsp:cNvSpPr/>
      </dsp:nvSpPr>
      <dsp:spPr>
        <a:xfrm>
          <a:off x="-20876" y="1700525"/>
          <a:ext cx="1224191" cy="668968"/>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de-CH" sz="1000" kern="1200" dirty="0"/>
            <a:t>Techno-</a:t>
          </a:r>
          <a:r>
            <a:rPr lang="de-CH" sz="1000" kern="1200" dirty="0" err="1"/>
            <a:t>economic</a:t>
          </a:r>
          <a:r>
            <a:rPr lang="de-CH" sz="1000" kern="1200" dirty="0"/>
            <a:t> </a:t>
          </a:r>
          <a:r>
            <a:rPr lang="de-CH" sz="1000" kern="1200" dirty="0" err="1"/>
            <a:t>evaluations</a:t>
          </a:r>
          <a:endParaRPr lang="de-CH" sz="1000" kern="1200" dirty="0"/>
        </a:p>
      </dsp:txBody>
      <dsp:txXfrm>
        <a:off x="11780" y="1733181"/>
        <a:ext cx="1158879" cy="603656"/>
      </dsp:txXfrm>
    </dsp:sp>
    <dsp:sp modelId="{5150677A-E039-4E28-9F71-44E5CDF4AB18}">
      <dsp:nvSpPr>
        <dsp:cNvPr id="0" name=""/>
        <dsp:cNvSpPr/>
      </dsp:nvSpPr>
      <dsp:spPr>
        <a:xfrm rot="13114286">
          <a:off x="1305483" y="1418659"/>
          <a:ext cx="445153" cy="0"/>
        </a:xfrm>
        <a:custGeom>
          <a:avLst/>
          <a:gdLst/>
          <a:ahLst/>
          <a:cxnLst/>
          <a:rect l="0" t="0" r="0" b="0"/>
          <a:pathLst>
            <a:path>
              <a:moveTo>
                <a:pt x="0" y="0"/>
              </a:moveTo>
              <a:lnTo>
                <a:pt x="445153" y="0"/>
              </a:lnTo>
            </a:path>
          </a:pathLst>
        </a:custGeom>
        <a:noFill/>
        <a:ln w="1079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1E8F75-015C-4932-ADFE-BBAD978FB4F4}">
      <dsp:nvSpPr>
        <dsp:cNvPr id="0" name=""/>
        <dsp:cNvSpPr/>
      </dsp:nvSpPr>
      <dsp:spPr>
        <a:xfrm>
          <a:off x="354952" y="433747"/>
          <a:ext cx="999090" cy="895527"/>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de-CH" sz="1000" kern="1200" dirty="0"/>
            <a:t>Stakeholders</a:t>
          </a:r>
        </a:p>
      </dsp:txBody>
      <dsp:txXfrm>
        <a:off x="398668" y="477463"/>
        <a:ext cx="911658" cy="808095"/>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F76C881-23B9-E043-A0BE-929B2694F792}"/>
              </a:ext>
            </a:extLst>
          </p:cNvPr>
          <p:cNvSpPr>
            <a:spLocks noGrp="1"/>
          </p:cNvSpPr>
          <p:nvPr>
            <p:ph type="hdr" sz="quarter"/>
          </p:nvPr>
        </p:nvSpPr>
        <p:spPr>
          <a:xfrm>
            <a:off x="0" y="0"/>
            <a:ext cx="4002019" cy="34881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E086127-A05A-5241-887E-F1E052594908}"/>
              </a:ext>
            </a:extLst>
          </p:cNvPr>
          <p:cNvSpPr>
            <a:spLocks noGrp="1"/>
          </p:cNvSpPr>
          <p:nvPr>
            <p:ph type="dt" sz="quarter" idx="1"/>
          </p:nvPr>
        </p:nvSpPr>
        <p:spPr>
          <a:xfrm>
            <a:off x="5231947" y="0"/>
            <a:ext cx="4002019" cy="348818"/>
          </a:xfrm>
          <a:prstGeom prst="rect">
            <a:avLst/>
          </a:prstGeom>
        </p:spPr>
        <p:txBody>
          <a:bodyPr vert="horz" lIns="91440" tIns="45720" rIns="91440" bIns="45720" rtlCol="0"/>
          <a:lstStyle>
            <a:lvl1pPr algn="r">
              <a:defRPr sz="1200"/>
            </a:lvl1pPr>
          </a:lstStyle>
          <a:p>
            <a:fld id="{979FDD15-EF15-CE4C-ABA1-45BEE415AA24}" type="datetimeFigureOut">
              <a:rPr lang="en-US" smtClean="0"/>
              <a:t>10/26/2023</a:t>
            </a:fld>
            <a:endParaRPr lang="en-US"/>
          </a:p>
        </p:txBody>
      </p:sp>
      <p:sp>
        <p:nvSpPr>
          <p:cNvPr id="4" name="Footer Placeholder 3">
            <a:extLst>
              <a:ext uri="{FF2B5EF4-FFF2-40B4-BE49-F238E27FC236}">
                <a16:creationId xmlns:a16="http://schemas.microsoft.com/office/drawing/2014/main" id="{B016224D-6C1A-AA49-962A-D7EF4E2589A7}"/>
              </a:ext>
            </a:extLst>
          </p:cNvPr>
          <p:cNvSpPr>
            <a:spLocks noGrp="1"/>
          </p:cNvSpPr>
          <p:nvPr>
            <p:ph type="ftr" sz="quarter" idx="2"/>
          </p:nvPr>
        </p:nvSpPr>
        <p:spPr>
          <a:xfrm>
            <a:off x="0" y="6601257"/>
            <a:ext cx="4002019" cy="34881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4BD5181-6F3C-644B-B075-22E571A13678}"/>
              </a:ext>
            </a:extLst>
          </p:cNvPr>
          <p:cNvSpPr>
            <a:spLocks noGrp="1"/>
          </p:cNvSpPr>
          <p:nvPr>
            <p:ph type="sldNum" sz="quarter" idx="3"/>
          </p:nvPr>
        </p:nvSpPr>
        <p:spPr>
          <a:xfrm>
            <a:off x="5231947" y="6601257"/>
            <a:ext cx="4002019" cy="348818"/>
          </a:xfrm>
          <a:prstGeom prst="rect">
            <a:avLst/>
          </a:prstGeom>
        </p:spPr>
        <p:txBody>
          <a:bodyPr vert="horz" lIns="91440" tIns="45720" rIns="91440" bIns="45720" rtlCol="0" anchor="b"/>
          <a:lstStyle>
            <a:lvl1pPr algn="r">
              <a:defRPr sz="1200"/>
            </a:lvl1pPr>
          </a:lstStyle>
          <a:p>
            <a:fld id="{DFCDE380-45A6-8A4F-9ECF-0D5F9FCCC319}" type="slidenum">
              <a:rPr lang="en-US" smtClean="0"/>
              <a:t>‹Nr.›</a:t>
            </a:fld>
            <a:endParaRPr lang="en-US"/>
          </a:p>
        </p:txBody>
      </p:sp>
    </p:spTree>
    <p:extLst>
      <p:ext uri="{BB962C8B-B14F-4D97-AF65-F5344CB8AC3E}">
        <p14:creationId xmlns:p14="http://schemas.microsoft.com/office/powerpoint/2010/main" val="36619997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02299" cy="3475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5231640" y="0"/>
            <a:ext cx="4002299" cy="347504"/>
          </a:xfrm>
          <a:prstGeom prst="rect">
            <a:avLst/>
          </a:prstGeom>
        </p:spPr>
        <p:txBody>
          <a:bodyPr vert="horz" lIns="92492" tIns="46246" rIns="92492" bIns="46246" rtlCol="0"/>
          <a:lstStyle>
            <a:lvl1pPr algn="r">
              <a:defRPr sz="1200"/>
            </a:lvl1pPr>
          </a:lstStyle>
          <a:p>
            <a:fld id="{8080A489-9093-C54A-B1C3-374F661A0010}" type="datetimeFigureOut">
              <a:rPr lang="en-US" smtClean="0"/>
              <a:t>10/26/2023</a:t>
            </a:fld>
            <a:endParaRPr lang="en-US"/>
          </a:p>
        </p:txBody>
      </p:sp>
      <p:sp>
        <p:nvSpPr>
          <p:cNvPr id="4" name="Slide Image Placeholder 3"/>
          <p:cNvSpPr>
            <a:spLocks noGrp="1" noRot="1" noChangeAspect="1"/>
          </p:cNvSpPr>
          <p:nvPr>
            <p:ph type="sldImg" idx="2"/>
          </p:nvPr>
        </p:nvSpPr>
        <p:spPr>
          <a:xfrm>
            <a:off x="2300288" y="520700"/>
            <a:ext cx="4635500" cy="260667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923608" y="3301286"/>
            <a:ext cx="7388860" cy="3127534"/>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01365"/>
            <a:ext cx="4002299" cy="3475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5231640" y="6601365"/>
            <a:ext cx="4002299" cy="347504"/>
          </a:xfrm>
          <a:prstGeom prst="rect">
            <a:avLst/>
          </a:prstGeom>
        </p:spPr>
        <p:txBody>
          <a:bodyPr vert="horz" lIns="92492" tIns="46246" rIns="92492" bIns="46246" rtlCol="0" anchor="b"/>
          <a:lstStyle>
            <a:lvl1pPr algn="r">
              <a:defRPr sz="1200"/>
            </a:lvl1pPr>
          </a:lstStyle>
          <a:p>
            <a:fld id="{3EAA7A1A-8011-3A42-91B8-EE1BD44E4455}" type="slidenum">
              <a:rPr lang="en-US" smtClean="0"/>
              <a:t>‹Nr.›</a:t>
            </a:fld>
            <a:endParaRPr lang="en-US"/>
          </a:p>
        </p:txBody>
      </p:sp>
    </p:spTree>
    <p:extLst>
      <p:ext uri="{BB962C8B-B14F-4D97-AF65-F5344CB8AC3E}">
        <p14:creationId xmlns:p14="http://schemas.microsoft.com/office/powerpoint/2010/main" val="19206910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9457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A7A1A-8011-3A42-91B8-EE1BD44E4455}" type="slidenum">
              <a:rPr lang="en-US" smtClean="0"/>
              <a:t>12</a:t>
            </a:fld>
            <a:endParaRPr lang="en-US"/>
          </a:p>
        </p:txBody>
      </p:sp>
    </p:spTree>
    <p:extLst>
      <p:ext uri="{BB962C8B-B14F-4D97-AF65-F5344CB8AC3E}">
        <p14:creationId xmlns:p14="http://schemas.microsoft.com/office/powerpoint/2010/main" val="41103933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bg>
      <p:bgPr>
        <a:solidFill>
          <a:schemeClr val="bg1"/>
        </a:solidFill>
        <a:effectLst/>
      </p:bgPr>
    </p:bg>
    <p:spTree>
      <p:nvGrpSpPr>
        <p:cNvPr id="1" name=""/>
        <p:cNvGrpSpPr/>
        <p:nvPr/>
      </p:nvGrpSpPr>
      <p:grpSpPr>
        <a:xfrm>
          <a:off x="0" y="0"/>
          <a:ext cx="0" cy="0"/>
          <a:chOff x="0" y="0"/>
          <a:chExt cx="0" cy="0"/>
        </a:xfrm>
      </p:grpSpPr>
      <p:sp>
        <p:nvSpPr>
          <p:cNvPr id="26" name="Text Placeholder 9">
            <a:extLst>
              <a:ext uri="{FF2B5EF4-FFF2-40B4-BE49-F238E27FC236}">
                <a16:creationId xmlns:a16="http://schemas.microsoft.com/office/drawing/2014/main" id="{E3DE492A-07E6-344C-81D5-C6D43B68CF5E}"/>
              </a:ext>
            </a:extLst>
          </p:cNvPr>
          <p:cNvSpPr>
            <a:spLocks noGrp="1"/>
          </p:cNvSpPr>
          <p:nvPr>
            <p:ph type="body" sz="quarter" idx="27" hasCustomPrompt="1"/>
          </p:nvPr>
        </p:nvSpPr>
        <p:spPr>
          <a:xfrm>
            <a:off x="468796" y="574696"/>
            <a:ext cx="4394929" cy="304654"/>
          </a:xfrm>
          <a:prstGeom prst="rect">
            <a:avLst/>
          </a:prstGeom>
        </p:spPr>
        <p:txBody>
          <a:bodyPr lIns="0" bIns="0" anchor="b">
            <a:normAutofit/>
          </a:bodyPr>
          <a:lstStyle>
            <a:lvl1pPr marL="0" indent="0">
              <a:buNone/>
              <a:defRPr sz="1400" b="1" cap="none" baseline="0">
                <a:solidFill>
                  <a:schemeClr val="bg1">
                    <a:lumMod val="50000"/>
                  </a:schemeClr>
                </a:solidFill>
              </a:defRPr>
            </a:lvl1pPr>
            <a:lvl2pPr marL="0" indent="0">
              <a:buNone/>
              <a:defRPr/>
            </a:lvl2pPr>
            <a:lvl3pPr marL="0" indent="0">
              <a:spcBef>
                <a:spcPts val="1800"/>
              </a:spcBef>
              <a:buNone/>
              <a:defRPr/>
            </a:lvl3pPr>
          </a:lstStyle>
          <a:p>
            <a:pPr lvl="0"/>
            <a:r>
              <a:rPr lang="en-US" dirty="0"/>
              <a:t>Presentation Date</a:t>
            </a:r>
          </a:p>
        </p:txBody>
      </p:sp>
      <p:sp>
        <p:nvSpPr>
          <p:cNvPr id="27" name="Picture Placeholder 4">
            <a:extLst>
              <a:ext uri="{FF2B5EF4-FFF2-40B4-BE49-F238E27FC236}">
                <a16:creationId xmlns:a16="http://schemas.microsoft.com/office/drawing/2014/main" id="{8DF60523-7FFA-244D-8FCA-E334719477C7}"/>
              </a:ext>
            </a:extLst>
          </p:cNvPr>
          <p:cNvSpPr>
            <a:spLocks noGrp="1" noChangeAspect="1"/>
          </p:cNvSpPr>
          <p:nvPr>
            <p:ph type="pic" sz="quarter" idx="16" hasCustomPrompt="1"/>
          </p:nvPr>
        </p:nvSpPr>
        <p:spPr>
          <a:xfrm>
            <a:off x="4863726" y="1266825"/>
            <a:ext cx="4280275" cy="2029968"/>
          </a:xfrm>
          <a:prstGeom prst="rect">
            <a:avLst/>
          </a:prstGeom>
          <a:solidFill>
            <a:schemeClr val="bg1">
              <a:lumMod val="75000"/>
            </a:schemeClr>
          </a:solidFill>
        </p:spPr>
        <p:txBody>
          <a:bodyPr tIns="365760"/>
          <a:lstStyle>
            <a:lvl1pPr marL="0" indent="0" algn="ctr">
              <a:buNone/>
              <a:defRPr baseline="0"/>
            </a:lvl1pPr>
          </a:lstStyle>
          <a:p>
            <a:r>
              <a:rPr lang="en-US" dirty="0"/>
              <a:t>Click icon to insert an image</a:t>
            </a:r>
          </a:p>
        </p:txBody>
      </p:sp>
      <p:sp>
        <p:nvSpPr>
          <p:cNvPr id="28" name="Title 1">
            <a:extLst>
              <a:ext uri="{FF2B5EF4-FFF2-40B4-BE49-F238E27FC236}">
                <a16:creationId xmlns:a16="http://schemas.microsoft.com/office/drawing/2014/main" id="{B785BA64-2F8C-E841-9ECC-C5C9544D99BE}"/>
              </a:ext>
            </a:extLst>
          </p:cNvPr>
          <p:cNvSpPr>
            <a:spLocks noGrp="1"/>
          </p:cNvSpPr>
          <p:nvPr>
            <p:ph type="title" hasCustomPrompt="1"/>
          </p:nvPr>
        </p:nvSpPr>
        <p:spPr>
          <a:xfrm>
            <a:off x="1" y="1266825"/>
            <a:ext cx="4863724" cy="2029968"/>
          </a:xfrm>
          <a:solidFill>
            <a:schemeClr val="tx2"/>
          </a:solidFill>
        </p:spPr>
        <p:txBody>
          <a:bodyPr lIns="457200" rIns="182880" anchor="ctr">
            <a:normAutofit/>
          </a:bodyPr>
          <a:lstStyle>
            <a:lvl1pPr>
              <a:lnSpc>
                <a:spcPct val="90000"/>
              </a:lnSpc>
              <a:defRPr sz="2600" baseline="0">
                <a:solidFill>
                  <a:schemeClr val="bg1"/>
                </a:solidFill>
              </a:defRPr>
            </a:lvl1pPr>
          </a:lstStyle>
          <a:p>
            <a:r>
              <a:rPr lang="en-US" dirty="0"/>
              <a:t>Presentation Title</a:t>
            </a:r>
            <a:br>
              <a:rPr lang="en-US" dirty="0"/>
            </a:br>
            <a:r>
              <a:rPr lang="en-US" dirty="0"/>
              <a:t>One to Five Lines of Text</a:t>
            </a:r>
          </a:p>
        </p:txBody>
      </p:sp>
      <p:sp>
        <p:nvSpPr>
          <p:cNvPr id="30" name="Text Placeholder 9">
            <a:extLst>
              <a:ext uri="{FF2B5EF4-FFF2-40B4-BE49-F238E27FC236}">
                <a16:creationId xmlns:a16="http://schemas.microsoft.com/office/drawing/2014/main" id="{20FEB9EE-3E56-7442-B5F6-A05CAB27E648}"/>
              </a:ext>
            </a:extLst>
          </p:cNvPr>
          <p:cNvSpPr>
            <a:spLocks noGrp="1"/>
          </p:cNvSpPr>
          <p:nvPr>
            <p:ph type="body" sz="quarter" idx="17" hasCustomPrompt="1"/>
          </p:nvPr>
        </p:nvSpPr>
        <p:spPr>
          <a:xfrm>
            <a:off x="469901" y="3437210"/>
            <a:ext cx="2692871" cy="295275"/>
          </a:xfrm>
          <a:prstGeom prst="rect">
            <a:avLst/>
          </a:prstGeom>
        </p:spPr>
        <p:txBody>
          <a:bodyPr lIns="0" bIns="0" anchor="b">
            <a:normAutofit/>
          </a:bodyPr>
          <a:lstStyle>
            <a:lvl1pPr marL="0" indent="0">
              <a:buNone/>
              <a:defRPr sz="1400" b="1" cap="none" baseline="0">
                <a:solidFill>
                  <a:schemeClr val="bg2"/>
                </a:solidFill>
              </a:defRPr>
            </a:lvl1pPr>
            <a:lvl2pPr marL="0" indent="0">
              <a:buNone/>
              <a:defRPr/>
            </a:lvl2pPr>
            <a:lvl3pPr marL="0" indent="0">
              <a:spcBef>
                <a:spcPts val="1800"/>
              </a:spcBef>
              <a:buNone/>
              <a:defRPr/>
            </a:lvl3pPr>
          </a:lstStyle>
          <a:p>
            <a:pPr lvl="0"/>
            <a:r>
              <a:rPr lang="en-US" dirty="0"/>
              <a:t>Presenter Name</a:t>
            </a:r>
          </a:p>
        </p:txBody>
      </p:sp>
      <p:sp>
        <p:nvSpPr>
          <p:cNvPr id="31" name="Text Placeholder 45">
            <a:extLst>
              <a:ext uri="{FF2B5EF4-FFF2-40B4-BE49-F238E27FC236}">
                <a16:creationId xmlns:a16="http://schemas.microsoft.com/office/drawing/2014/main" id="{D1A73E93-4BBE-1F42-8C0B-09596F26D7C6}"/>
              </a:ext>
            </a:extLst>
          </p:cNvPr>
          <p:cNvSpPr>
            <a:spLocks noGrp="1"/>
          </p:cNvSpPr>
          <p:nvPr>
            <p:ph type="body" sz="quarter" idx="18" hasCustomPrompt="1"/>
          </p:nvPr>
        </p:nvSpPr>
        <p:spPr>
          <a:xfrm>
            <a:off x="469901" y="3720288"/>
            <a:ext cx="2692871" cy="685800"/>
          </a:xfrm>
          <a:prstGeom prst="rect">
            <a:avLst/>
          </a:prstGeom>
        </p:spPr>
        <p:txBody>
          <a:bodyPr lIns="0">
            <a:normAutofit/>
          </a:bodyPr>
          <a:lstStyle>
            <a:lvl1pPr marL="0" indent="0">
              <a:lnSpc>
                <a:spcPct val="95000"/>
              </a:lnSpc>
              <a:spcBef>
                <a:spcPts val="0"/>
              </a:spcBef>
              <a:buNone/>
              <a:defRPr sz="1400">
                <a:solidFill>
                  <a:schemeClr val="tx1"/>
                </a:solidFill>
              </a:defRPr>
            </a:lvl1pPr>
            <a:lvl2pPr marL="0" indent="0">
              <a:spcBef>
                <a:spcPts val="1800"/>
              </a:spcBef>
              <a:buNone/>
              <a:defRPr/>
            </a:lvl2pPr>
          </a:lstStyle>
          <a:p>
            <a:r>
              <a:rPr lang="en-US" dirty="0"/>
              <a:t>Add Presenter Title</a:t>
            </a:r>
            <a:br>
              <a:rPr lang="en-US" dirty="0"/>
            </a:br>
            <a:r>
              <a:rPr lang="en-US" dirty="0"/>
              <a:t>Optional Line 2</a:t>
            </a:r>
            <a:br>
              <a:rPr lang="en-US" dirty="0"/>
            </a:br>
            <a:r>
              <a:rPr lang="en-US" dirty="0"/>
              <a:t>Optional Line 3</a:t>
            </a:r>
          </a:p>
        </p:txBody>
      </p:sp>
      <p:sp>
        <p:nvSpPr>
          <p:cNvPr id="32" name="Text Placeholder 9">
            <a:extLst>
              <a:ext uri="{FF2B5EF4-FFF2-40B4-BE49-F238E27FC236}">
                <a16:creationId xmlns:a16="http://schemas.microsoft.com/office/drawing/2014/main" id="{AB5102B1-F852-2B47-833C-A4C07586750A}"/>
              </a:ext>
            </a:extLst>
          </p:cNvPr>
          <p:cNvSpPr>
            <a:spLocks noGrp="1"/>
          </p:cNvSpPr>
          <p:nvPr>
            <p:ph type="body" sz="quarter" idx="21" hasCustomPrompt="1"/>
          </p:nvPr>
        </p:nvSpPr>
        <p:spPr>
          <a:xfrm>
            <a:off x="3362784" y="3437210"/>
            <a:ext cx="2692871" cy="295275"/>
          </a:xfrm>
          <a:prstGeom prst="rect">
            <a:avLst/>
          </a:prstGeom>
        </p:spPr>
        <p:txBody>
          <a:bodyPr lIns="0" bIns="0" anchor="b">
            <a:normAutofit/>
          </a:bodyPr>
          <a:lstStyle>
            <a:lvl1pPr marL="0" indent="0">
              <a:buFont typeface="Arial" pitchFamily="34" charset="0"/>
              <a:buNone/>
              <a:defRPr sz="1400" b="1" cap="none" baseline="0">
                <a:solidFill>
                  <a:schemeClr val="bg2"/>
                </a:solidFill>
              </a:defRPr>
            </a:lvl1pPr>
            <a:lvl2pPr marL="0" indent="0">
              <a:buNone/>
              <a:defRPr/>
            </a:lvl2pPr>
            <a:lvl3pPr marL="0" indent="0">
              <a:spcBef>
                <a:spcPts val="1800"/>
              </a:spcBef>
              <a:buNone/>
              <a:defRPr/>
            </a:lvl3pPr>
          </a:lstStyle>
          <a:p>
            <a:r>
              <a:rPr lang="en-US" dirty="0"/>
              <a:t>Presenter Name</a:t>
            </a:r>
          </a:p>
        </p:txBody>
      </p:sp>
      <p:sp>
        <p:nvSpPr>
          <p:cNvPr id="33" name="Text Placeholder 45">
            <a:extLst>
              <a:ext uri="{FF2B5EF4-FFF2-40B4-BE49-F238E27FC236}">
                <a16:creationId xmlns:a16="http://schemas.microsoft.com/office/drawing/2014/main" id="{6A9A269F-0DC1-6E4A-A5D7-8910106AFB1A}"/>
              </a:ext>
            </a:extLst>
          </p:cNvPr>
          <p:cNvSpPr>
            <a:spLocks noGrp="1"/>
          </p:cNvSpPr>
          <p:nvPr>
            <p:ph type="body" sz="quarter" idx="22" hasCustomPrompt="1"/>
          </p:nvPr>
        </p:nvSpPr>
        <p:spPr>
          <a:xfrm>
            <a:off x="3362784" y="3720288"/>
            <a:ext cx="2692871" cy="685800"/>
          </a:xfrm>
          <a:prstGeom prst="rect">
            <a:avLst/>
          </a:prstGeom>
        </p:spPr>
        <p:txBody>
          <a:bodyPr lIns="0">
            <a:normAutofit/>
          </a:bodyPr>
          <a:lstStyle>
            <a:lvl1pPr marL="0" indent="0">
              <a:lnSpc>
                <a:spcPct val="95000"/>
              </a:lnSpc>
              <a:spcBef>
                <a:spcPts val="0"/>
              </a:spcBef>
              <a:buFont typeface="Arial" pitchFamily="34" charset="0"/>
              <a:buNone/>
              <a:defRPr sz="1400">
                <a:solidFill>
                  <a:schemeClr val="tx1"/>
                </a:solidFill>
              </a:defRPr>
            </a:lvl1pPr>
            <a:lvl2pPr marL="0" indent="0">
              <a:spcBef>
                <a:spcPts val="1800"/>
              </a:spcBef>
              <a:buNone/>
              <a:defRPr/>
            </a:lvl2pPr>
          </a:lstStyle>
          <a:p>
            <a:pPr lvl="0"/>
            <a:r>
              <a:rPr lang="en-US" dirty="0"/>
              <a:t>Remove second presenter </a:t>
            </a:r>
            <a:br>
              <a:rPr lang="en-US" dirty="0"/>
            </a:br>
            <a:r>
              <a:rPr lang="en-US" dirty="0"/>
              <a:t>info if not needed</a:t>
            </a:r>
          </a:p>
        </p:txBody>
      </p:sp>
      <p:sp>
        <p:nvSpPr>
          <p:cNvPr id="34" name="Text Placeholder 9">
            <a:extLst>
              <a:ext uri="{FF2B5EF4-FFF2-40B4-BE49-F238E27FC236}">
                <a16:creationId xmlns:a16="http://schemas.microsoft.com/office/drawing/2014/main" id="{3CF26815-B6EC-D445-88A6-5FF7E2928D66}"/>
              </a:ext>
            </a:extLst>
          </p:cNvPr>
          <p:cNvSpPr>
            <a:spLocks noGrp="1"/>
          </p:cNvSpPr>
          <p:nvPr>
            <p:ph type="body" sz="quarter" idx="25" hasCustomPrompt="1"/>
          </p:nvPr>
        </p:nvSpPr>
        <p:spPr>
          <a:xfrm>
            <a:off x="6251021" y="3437210"/>
            <a:ext cx="2692871" cy="295275"/>
          </a:xfrm>
          <a:prstGeom prst="rect">
            <a:avLst/>
          </a:prstGeom>
        </p:spPr>
        <p:txBody>
          <a:bodyPr lIns="0" bIns="0" anchor="b">
            <a:normAutofit/>
          </a:bodyPr>
          <a:lstStyle>
            <a:lvl1pPr marL="0" indent="0">
              <a:buFont typeface="Arial" pitchFamily="34" charset="0"/>
              <a:buNone/>
              <a:defRPr sz="1400" b="1" cap="none" baseline="0">
                <a:solidFill>
                  <a:schemeClr val="bg2"/>
                </a:solidFill>
              </a:defRPr>
            </a:lvl1pPr>
            <a:lvl2pPr marL="0" indent="0">
              <a:buNone/>
              <a:defRPr/>
            </a:lvl2pPr>
            <a:lvl3pPr marL="0" indent="0">
              <a:spcBef>
                <a:spcPts val="1800"/>
              </a:spcBef>
              <a:buNone/>
              <a:defRPr/>
            </a:lvl3pPr>
          </a:lstStyle>
          <a:p>
            <a:r>
              <a:rPr lang="en-US" dirty="0"/>
              <a:t>Presenter Name</a:t>
            </a:r>
          </a:p>
        </p:txBody>
      </p:sp>
      <p:sp>
        <p:nvSpPr>
          <p:cNvPr id="35" name="Text Placeholder 45">
            <a:extLst>
              <a:ext uri="{FF2B5EF4-FFF2-40B4-BE49-F238E27FC236}">
                <a16:creationId xmlns:a16="http://schemas.microsoft.com/office/drawing/2014/main" id="{17C7D871-C3EC-7D4E-AD48-62C02A25384C}"/>
              </a:ext>
            </a:extLst>
          </p:cNvPr>
          <p:cNvSpPr>
            <a:spLocks noGrp="1"/>
          </p:cNvSpPr>
          <p:nvPr>
            <p:ph type="body" sz="quarter" idx="26" hasCustomPrompt="1"/>
          </p:nvPr>
        </p:nvSpPr>
        <p:spPr>
          <a:xfrm>
            <a:off x="6251021" y="3720288"/>
            <a:ext cx="2692871" cy="685800"/>
          </a:xfrm>
          <a:prstGeom prst="rect">
            <a:avLst/>
          </a:prstGeom>
        </p:spPr>
        <p:txBody>
          <a:bodyPr lIns="0">
            <a:normAutofit/>
          </a:bodyPr>
          <a:lstStyle>
            <a:lvl1pPr marL="0" indent="0">
              <a:lnSpc>
                <a:spcPct val="95000"/>
              </a:lnSpc>
              <a:spcBef>
                <a:spcPts val="0"/>
              </a:spcBef>
              <a:buFont typeface="Arial" pitchFamily="34" charset="0"/>
              <a:buNone/>
              <a:defRPr sz="1400">
                <a:solidFill>
                  <a:schemeClr val="tx1"/>
                </a:solidFill>
              </a:defRPr>
            </a:lvl1pPr>
            <a:lvl2pPr marL="0" indent="0">
              <a:spcBef>
                <a:spcPts val="1800"/>
              </a:spcBef>
              <a:buNone/>
              <a:defRPr/>
            </a:lvl2pPr>
          </a:lstStyle>
          <a:p>
            <a:pPr lvl="0"/>
            <a:r>
              <a:rPr lang="en-US" dirty="0"/>
              <a:t>Remove third presenter </a:t>
            </a:r>
            <a:br>
              <a:rPr lang="en-US" dirty="0"/>
            </a:br>
            <a:r>
              <a:rPr lang="en-US" dirty="0"/>
              <a:t>info if not needed</a:t>
            </a:r>
          </a:p>
        </p:txBody>
      </p:sp>
      <p:pic>
        <p:nvPicPr>
          <p:cNvPr id="37" name="Picture 36">
            <a:extLst>
              <a:ext uri="{FF2B5EF4-FFF2-40B4-BE49-F238E27FC236}">
                <a16:creationId xmlns:a16="http://schemas.microsoft.com/office/drawing/2014/main" id="{1B04163D-C8F5-454B-81DB-7F57A57222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70702" y="184333"/>
            <a:ext cx="2920722" cy="827456"/>
          </a:xfrm>
          <a:prstGeom prst="rect">
            <a:avLst/>
          </a:prstGeom>
        </p:spPr>
      </p:pic>
      <p:pic>
        <p:nvPicPr>
          <p:cNvPr id="17" name="Picture 16" descr="A close up of a logo&#10;&#10;Description automatically generated">
            <a:extLst>
              <a:ext uri="{FF2B5EF4-FFF2-40B4-BE49-F238E27FC236}">
                <a16:creationId xmlns:a16="http://schemas.microsoft.com/office/drawing/2014/main" id="{165CC143-C042-F845-90DF-23DBB1779F66}"/>
              </a:ext>
            </a:extLst>
          </p:cNvPr>
          <p:cNvPicPr>
            <a:picLocks noChangeAspect="1"/>
          </p:cNvPicPr>
          <p:nvPr userDrawn="1"/>
        </p:nvPicPr>
        <p:blipFill>
          <a:blip r:embed="rId3"/>
          <a:stretch>
            <a:fillRect/>
          </a:stretch>
        </p:blipFill>
        <p:spPr>
          <a:xfrm>
            <a:off x="0" y="4572000"/>
            <a:ext cx="9144000" cy="571500"/>
          </a:xfrm>
          <a:prstGeom prst="rect">
            <a:avLst/>
          </a:prstGeom>
        </p:spPr>
      </p:pic>
    </p:spTree>
    <p:extLst>
      <p:ext uri="{BB962C8B-B14F-4D97-AF65-F5344CB8AC3E}">
        <p14:creationId xmlns:p14="http://schemas.microsoft.com/office/powerpoint/2010/main" val="21822645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s, Graphs, Tab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Graph, Chart or Table Slide </a:t>
            </a:r>
            <a:br>
              <a:rPr lang="en-US" dirty="0"/>
            </a:br>
            <a:r>
              <a:rPr lang="en-US" dirty="0"/>
              <a:t>One or Two Lines for Headline</a:t>
            </a:r>
          </a:p>
        </p:txBody>
      </p:sp>
      <p:sp>
        <p:nvSpPr>
          <p:cNvPr id="3" name="Content Placeholder 2"/>
          <p:cNvSpPr>
            <a:spLocks noGrp="1"/>
          </p:cNvSpPr>
          <p:nvPr>
            <p:ph idx="1" hasCustomPrompt="1"/>
          </p:nvPr>
        </p:nvSpPr>
        <p:spPr>
          <a:xfrm>
            <a:off x="457201" y="1423989"/>
            <a:ext cx="8372901" cy="3015984"/>
          </a:xfrm>
          <a:prstGeom prst="rect">
            <a:avLst/>
          </a:prstGeom>
        </p:spPr>
        <p:txBody>
          <a:bodyPr/>
          <a:lstStyle>
            <a:lvl1pPr>
              <a:defRPr baseline="0"/>
            </a:lvl1pPr>
          </a:lstStyle>
          <a:p>
            <a:pPr lvl="0"/>
            <a:r>
              <a:rPr lang="en-US" dirty="0"/>
              <a:t>Click an icon below to add a chart, graph, or table.</a:t>
            </a:r>
          </a:p>
        </p:txBody>
      </p:sp>
      <p:sp>
        <p:nvSpPr>
          <p:cNvPr id="5" name="Slide Number Placeholder 4"/>
          <p:cNvSpPr>
            <a:spLocks noGrp="1"/>
          </p:cNvSpPr>
          <p:nvPr>
            <p:ph type="sldNum" sz="quarter" idx="10"/>
          </p:nvPr>
        </p:nvSpPr>
        <p:spPr/>
        <p:txBody>
          <a:bodyPr/>
          <a:lstStyle/>
          <a:p>
            <a:fld id="{AEFAAC5A-9C4F-4278-920D-DF2BAB595749}" type="slidenum">
              <a:rPr lang="en-US" smtClean="0"/>
              <a:pPr/>
              <a:t>‹Nr.›</a:t>
            </a:fld>
            <a:endParaRPr lang="en-US" dirty="0"/>
          </a:p>
        </p:txBody>
      </p:sp>
      <p:sp>
        <p:nvSpPr>
          <p:cNvPr id="7" name="Text Placeholder 6"/>
          <p:cNvSpPr>
            <a:spLocks noGrp="1"/>
          </p:cNvSpPr>
          <p:nvPr>
            <p:ph type="body" sz="quarter" idx="13" hasCustomPrompt="1"/>
          </p:nvPr>
        </p:nvSpPr>
        <p:spPr>
          <a:xfrm>
            <a:off x="457201" y="4457863"/>
            <a:ext cx="3697411" cy="240746"/>
          </a:xfrm>
          <a:prstGeom prst="rect">
            <a:avLst/>
          </a:prstGeom>
        </p:spPr>
        <p:txBody>
          <a:bodyPr bIns="0" anchor="t" anchorCtr="0"/>
          <a:lstStyle>
            <a:lvl1pPr marL="0" indent="0">
              <a:buNone/>
              <a:defRPr sz="800" baseline="0"/>
            </a:lvl1pPr>
          </a:lstStyle>
          <a:p>
            <a:pPr lvl="0"/>
            <a:r>
              <a:rPr lang="en-US" dirty="0"/>
              <a:t>Source:</a:t>
            </a:r>
          </a:p>
        </p:txBody>
      </p:sp>
      <p:sp>
        <p:nvSpPr>
          <p:cNvPr id="9" name="Text Placeholder 5">
            <a:extLst>
              <a:ext uri="{FF2B5EF4-FFF2-40B4-BE49-F238E27FC236}">
                <a16:creationId xmlns:a16="http://schemas.microsoft.com/office/drawing/2014/main" id="{1D27F9D7-5CA1-7345-B3C0-70EA7548BDE2}"/>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3500419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 Titles Only">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AEFAAC5A-9C4F-4278-920D-DF2BAB595749}" type="slidenum">
              <a:rPr lang="en-US" smtClean="0"/>
              <a:pPr/>
              <a:t>‹Nr.›</a:t>
            </a:fld>
            <a:endParaRPr lang="en-US" dirty="0"/>
          </a:p>
        </p:txBody>
      </p:sp>
      <p:sp>
        <p:nvSpPr>
          <p:cNvPr id="3" name="Title 1">
            <a:extLst>
              <a:ext uri="{FF2B5EF4-FFF2-40B4-BE49-F238E27FC236}">
                <a16:creationId xmlns:a16="http://schemas.microsoft.com/office/drawing/2014/main" id="{24B13832-B34E-2D4F-815F-D43ADB054982}"/>
              </a:ext>
            </a:extLst>
          </p:cNvPr>
          <p:cNvSpPr>
            <a:spLocks noGrp="1"/>
          </p:cNvSpPr>
          <p:nvPr>
            <p:ph type="title" hasCustomPrompt="1"/>
          </p:nvPr>
        </p:nvSpPr>
        <p:spPr>
          <a:xfrm>
            <a:off x="457200" y="358378"/>
            <a:ext cx="5470787" cy="621711"/>
          </a:xfrm>
        </p:spPr>
        <p:txBody>
          <a:bodyPr/>
          <a:lstStyle>
            <a:lvl1pPr>
              <a:defRPr b="1"/>
            </a:lvl1pPr>
          </a:lstStyle>
          <a:p>
            <a:r>
              <a:rPr lang="en-US" dirty="0"/>
              <a:t>Graph, Chart or Table Slide </a:t>
            </a:r>
            <a:br>
              <a:rPr lang="en-US" dirty="0"/>
            </a:br>
            <a:r>
              <a:rPr lang="en-US" dirty="0"/>
              <a:t>One or Two Lines for Headline</a:t>
            </a:r>
          </a:p>
        </p:txBody>
      </p:sp>
      <p:sp>
        <p:nvSpPr>
          <p:cNvPr id="4" name="Text Placeholder 5">
            <a:extLst>
              <a:ext uri="{FF2B5EF4-FFF2-40B4-BE49-F238E27FC236}">
                <a16:creationId xmlns:a16="http://schemas.microsoft.com/office/drawing/2014/main" id="{B0087700-2CA9-0B4D-B8CA-99FB4FD80E91}"/>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1842466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40C8B936-5F59-EE4B-96CC-1B32603E310B}"/>
              </a:ext>
            </a:extLst>
          </p:cNvPr>
          <p:cNvSpPr>
            <a:spLocks noGrp="1"/>
          </p:cNvSpPr>
          <p:nvPr>
            <p:ph type="title" hasCustomPrompt="1"/>
          </p:nvPr>
        </p:nvSpPr>
        <p:spPr>
          <a:xfrm>
            <a:off x="0" y="1266823"/>
            <a:ext cx="9143999" cy="3305177"/>
          </a:xfrm>
          <a:prstGeom prst="rect">
            <a:avLst/>
          </a:prstGeom>
          <a:solidFill>
            <a:schemeClr val="tx2"/>
          </a:solidFill>
        </p:spPr>
        <p:txBody>
          <a:bodyPr vert="horz" lIns="457200" tIns="0" rIns="1828800" bIns="0" rtlCol="0" anchor="ctr">
            <a:noAutofit/>
          </a:bodyPr>
          <a:lstStyle>
            <a:lvl1pPr>
              <a:lnSpc>
                <a:spcPct val="90000"/>
              </a:lnSpc>
              <a:defRPr>
                <a:solidFill>
                  <a:schemeClr val="bg1"/>
                </a:solidFill>
              </a:defRPr>
            </a:lvl1pPr>
          </a:lstStyle>
          <a:p>
            <a:r>
              <a:rPr lang="en-US" dirty="0"/>
              <a:t>Closing Statement</a:t>
            </a:r>
            <a:br>
              <a:rPr lang="en-US" dirty="0"/>
            </a:br>
            <a:r>
              <a:rPr lang="en-US" dirty="0"/>
              <a:t>One or Two Lines of Text</a:t>
            </a:r>
          </a:p>
        </p:txBody>
      </p:sp>
      <p:pic>
        <p:nvPicPr>
          <p:cNvPr id="20" name="Picture 19">
            <a:extLst>
              <a:ext uri="{FF2B5EF4-FFF2-40B4-BE49-F238E27FC236}">
                <a16:creationId xmlns:a16="http://schemas.microsoft.com/office/drawing/2014/main" id="{AD215E88-A6B3-7B4B-A8FF-51CDFC75AD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70702" y="184333"/>
            <a:ext cx="2920722" cy="827456"/>
          </a:xfrm>
          <a:prstGeom prst="rect">
            <a:avLst/>
          </a:prstGeom>
        </p:spPr>
      </p:pic>
      <p:pic>
        <p:nvPicPr>
          <p:cNvPr id="7" name="Picture 6" descr="A close up of a logo&#10;&#10;Description automatically generated">
            <a:extLst>
              <a:ext uri="{FF2B5EF4-FFF2-40B4-BE49-F238E27FC236}">
                <a16:creationId xmlns:a16="http://schemas.microsoft.com/office/drawing/2014/main" id="{C57520C0-137D-4945-99B1-890F473917D1}"/>
              </a:ext>
            </a:extLst>
          </p:cNvPr>
          <p:cNvPicPr>
            <a:picLocks noChangeAspect="1"/>
          </p:cNvPicPr>
          <p:nvPr userDrawn="1"/>
        </p:nvPicPr>
        <p:blipFill>
          <a:blip r:embed="rId3"/>
          <a:stretch>
            <a:fillRect/>
          </a:stretch>
        </p:blipFill>
        <p:spPr>
          <a:xfrm>
            <a:off x="0" y="4572000"/>
            <a:ext cx="9144000" cy="571500"/>
          </a:xfrm>
          <a:prstGeom prst="rect">
            <a:avLst/>
          </a:prstGeom>
        </p:spPr>
      </p:pic>
    </p:spTree>
    <p:extLst>
      <p:ext uri="{BB962C8B-B14F-4D97-AF65-F5344CB8AC3E}">
        <p14:creationId xmlns:p14="http://schemas.microsoft.com/office/powerpoint/2010/main" val="127486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de-DE"/>
              <a:t>Mastertitelformat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a:xfrm>
            <a:off x="457200" y="4767263"/>
            <a:ext cx="2133600" cy="273844"/>
          </a:xfrm>
          <a:prstGeom prst="rect">
            <a:avLst/>
          </a:prstGeom>
        </p:spPr>
        <p:txBody>
          <a:bodyPr/>
          <a:lstStyle/>
          <a:p>
            <a:fld id="{1CA3E519-69D5-4DB1-B192-A517BDDD727E}" type="datetimeFigureOut">
              <a:rPr lang="de-DE" smtClean="0"/>
              <a:t>26.10.2023</a:t>
            </a:fld>
            <a:endParaRPr lang="de-DE"/>
          </a:p>
        </p:txBody>
      </p:sp>
      <p:sp>
        <p:nvSpPr>
          <p:cNvPr id="5" name="Fußzeilenplatzhalter 4"/>
          <p:cNvSpPr>
            <a:spLocks noGrp="1"/>
          </p:cNvSpPr>
          <p:nvPr>
            <p:ph type="ftr" sz="quarter" idx="11"/>
          </p:nvPr>
        </p:nvSpPr>
        <p:spPr>
          <a:xfrm>
            <a:off x="3124200" y="4767263"/>
            <a:ext cx="2895600" cy="273844"/>
          </a:xfrm>
          <a:prstGeom prst="rect">
            <a:avLst/>
          </a:prstGeom>
        </p:spPr>
        <p:txBody>
          <a:bodyPr/>
          <a:lstStyle/>
          <a:p>
            <a:endParaRPr lang="de-DE"/>
          </a:p>
        </p:txBody>
      </p:sp>
      <p:sp>
        <p:nvSpPr>
          <p:cNvPr id="6" name="Foliennummernplatzhalter 5"/>
          <p:cNvSpPr>
            <a:spLocks noGrp="1"/>
          </p:cNvSpPr>
          <p:nvPr>
            <p:ph type="sldNum" sz="quarter" idx="12"/>
          </p:nvPr>
        </p:nvSpPr>
        <p:spPr/>
        <p:txBody>
          <a:bodyPr/>
          <a:lstStyle/>
          <a:p>
            <a:fld id="{06315693-62E8-488B-9481-B78DF72AF0CC}" type="slidenum">
              <a:rPr lang="de-DE" smtClean="0"/>
              <a:t>‹Nr.›</a:t>
            </a:fld>
            <a:endParaRPr lang="de-DE"/>
          </a:p>
        </p:txBody>
      </p:sp>
    </p:spTree>
    <p:extLst>
      <p:ext uri="{BB962C8B-B14F-4D97-AF65-F5344CB8AC3E}">
        <p14:creationId xmlns:p14="http://schemas.microsoft.com/office/powerpoint/2010/main" val="486475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4767263"/>
            <a:ext cx="2133600" cy="273844"/>
          </a:xfrm>
          <a:prstGeom prst="rect">
            <a:avLst/>
          </a:prstGeom>
        </p:spPr>
        <p:txBody>
          <a:bodyPr/>
          <a:lstStyle/>
          <a:p>
            <a:fld id="{1CA3E519-69D5-4DB1-B192-A517BDDD727E}" type="datetimeFigureOut">
              <a:rPr lang="de-DE" smtClean="0"/>
              <a:t>26.10.2023</a:t>
            </a:fld>
            <a:endParaRPr lang="de-DE"/>
          </a:p>
        </p:txBody>
      </p:sp>
      <p:sp>
        <p:nvSpPr>
          <p:cNvPr id="5" name="Fußzeilenplatzhalter 4"/>
          <p:cNvSpPr>
            <a:spLocks noGrp="1"/>
          </p:cNvSpPr>
          <p:nvPr>
            <p:ph type="ftr" sz="quarter" idx="11"/>
          </p:nvPr>
        </p:nvSpPr>
        <p:spPr>
          <a:xfrm>
            <a:off x="3124200" y="4767263"/>
            <a:ext cx="2895600" cy="273844"/>
          </a:xfrm>
          <a:prstGeom prst="rect">
            <a:avLst/>
          </a:prstGeom>
        </p:spPr>
        <p:txBody>
          <a:bodyPr/>
          <a:lstStyle/>
          <a:p>
            <a:endParaRPr lang="de-DE"/>
          </a:p>
        </p:txBody>
      </p:sp>
      <p:sp>
        <p:nvSpPr>
          <p:cNvPr id="6" name="Foliennummernplatzhalter 5"/>
          <p:cNvSpPr>
            <a:spLocks noGrp="1"/>
          </p:cNvSpPr>
          <p:nvPr>
            <p:ph type="sldNum" sz="quarter" idx="12"/>
          </p:nvPr>
        </p:nvSpPr>
        <p:spPr/>
        <p:txBody>
          <a:bodyPr/>
          <a:lstStyle/>
          <a:p>
            <a:fld id="{06315693-62E8-488B-9481-B78DF72AF0CC}" type="slidenum">
              <a:rPr lang="de-DE" smtClean="0"/>
              <a:t>‹Nr.›</a:t>
            </a:fld>
            <a:endParaRPr lang="de-DE"/>
          </a:p>
        </p:txBody>
      </p:sp>
    </p:spTree>
    <p:extLst>
      <p:ext uri="{BB962C8B-B14F-4D97-AF65-F5344CB8AC3E}">
        <p14:creationId xmlns:p14="http://schemas.microsoft.com/office/powerpoint/2010/main" val="212579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Basic Content Slide</a:t>
            </a:r>
            <a:br>
              <a:rPr lang="en-US" dirty="0"/>
            </a:br>
            <a:r>
              <a:rPr lang="en-US" dirty="0"/>
              <a:t>One or Two Lines for Headline</a:t>
            </a:r>
          </a:p>
        </p:txBody>
      </p:sp>
      <p:sp>
        <p:nvSpPr>
          <p:cNvPr id="3" name="Content Placeholder 2"/>
          <p:cNvSpPr>
            <a:spLocks noGrp="1"/>
          </p:cNvSpPr>
          <p:nvPr>
            <p:ph idx="1" hasCustomPrompt="1"/>
          </p:nvPr>
        </p:nvSpPr>
        <p:spPr>
          <a:xfrm>
            <a:off x="457202" y="1423988"/>
            <a:ext cx="8366124" cy="3301440"/>
          </a:xfrm>
          <a:prstGeom prst="rect">
            <a:avLst/>
          </a:prstGeom>
        </p:spPr>
        <p:txBody>
          <a:bodyPr/>
          <a:lstStyle>
            <a:lvl1pPr>
              <a:defRPr baseline="0"/>
            </a:lvl1pPr>
            <a:lvl2pPr marL="457200" indent="-173038">
              <a:tabLst/>
              <a:defRPr/>
            </a:lvl2pPr>
            <a:lvl3pPr marL="742950" indent="-171450">
              <a:tabLst/>
              <a:defRPr/>
            </a:lvl3pPr>
          </a:lstStyle>
          <a:p>
            <a:pPr lvl="0"/>
            <a:r>
              <a:rPr lang="en-US" dirty="0"/>
              <a:t>Click to add 1st-level bullet. Click an icon below to add table, graph or image.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
        <p:nvSpPr>
          <p:cNvPr id="8" name="Slide Number Placeholder 7"/>
          <p:cNvSpPr>
            <a:spLocks noGrp="1"/>
          </p:cNvSpPr>
          <p:nvPr>
            <p:ph type="sldNum" sz="quarter" idx="13"/>
          </p:nvPr>
        </p:nvSpPr>
        <p:spPr/>
        <p:txBody>
          <a:bodyPr/>
          <a:lstStyle/>
          <a:p>
            <a:fld id="{AEFAAC5A-9C4F-4278-920D-DF2BAB595749}" type="slidenum">
              <a:rPr lang="en-US" smtClean="0"/>
              <a:pPr/>
              <a:t>‹Nr.›</a:t>
            </a:fld>
            <a:endParaRPr lang="en-US" dirty="0"/>
          </a:p>
        </p:txBody>
      </p:sp>
    </p:spTree>
    <p:extLst>
      <p:ext uri="{BB962C8B-B14F-4D97-AF65-F5344CB8AC3E}">
        <p14:creationId xmlns:p14="http://schemas.microsoft.com/office/powerpoint/2010/main" val="4108400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34" name="Title Placeholder 1">
            <a:extLst>
              <a:ext uri="{FF2B5EF4-FFF2-40B4-BE49-F238E27FC236}">
                <a16:creationId xmlns:a16="http://schemas.microsoft.com/office/drawing/2014/main" id="{EB8E330C-B62F-1646-ADBC-EB0C16D2B727}"/>
              </a:ext>
            </a:extLst>
          </p:cNvPr>
          <p:cNvSpPr>
            <a:spLocks noGrp="1"/>
          </p:cNvSpPr>
          <p:nvPr>
            <p:ph type="title" hasCustomPrompt="1"/>
          </p:nvPr>
        </p:nvSpPr>
        <p:spPr>
          <a:xfrm>
            <a:off x="0" y="1266824"/>
            <a:ext cx="9143999" cy="2029969"/>
          </a:xfrm>
          <a:prstGeom prst="rect">
            <a:avLst/>
          </a:prstGeom>
          <a:solidFill>
            <a:schemeClr val="tx2"/>
          </a:solidFill>
        </p:spPr>
        <p:txBody>
          <a:bodyPr vert="horz" lIns="457200" tIns="0" rIns="1828800" bIns="0" rtlCol="0" anchor="ctr">
            <a:noAutofit/>
          </a:bodyPr>
          <a:lstStyle>
            <a:lvl1pPr>
              <a:lnSpc>
                <a:spcPct val="90000"/>
              </a:lnSpc>
              <a:defRPr>
                <a:solidFill>
                  <a:schemeClr val="bg1"/>
                </a:solidFill>
              </a:defRPr>
            </a:lvl1pPr>
          </a:lstStyle>
          <a:p>
            <a:r>
              <a:rPr lang="en-US" dirty="0"/>
              <a:t>Section Break</a:t>
            </a:r>
            <a:br>
              <a:rPr lang="en-US" dirty="0"/>
            </a:br>
            <a:r>
              <a:rPr lang="en-US" dirty="0"/>
              <a:t>One or Two Lines of Text</a:t>
            </a:r>
          </a:p>
        </p:txBody>
      </p:sp>
      <p:pic>
        <p:nvPicPr>
          <p:cNvPr id="37" name="Picture 36">
            <a:extLst>
              <a:ext uri="{FF2B5EF4-FFF2-40B4-BE49-F238E27FC236}">
                <a16:creationId xmlns:a16="http://schemas.microsoft.com/office/drawing/2014/main" id="{797184AA-EBEE-CD46-8770-B402C4D971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70702" y="184333"/>
            <a:ext cx="2920722" cy="827456"/>
          </a:xfrm>
          <a:prstGeom prst="rect">
            <a:avLst/>
          </a:prstGeom>
        </p:spPr>
      </p:pic>
      <p:sp>
        <p:nvSpPr>
          <p:cNvPr id="2" name="Rectangle 1">
            <a:extLst>
              <a:ext uri="{FF2B5EF4-FFF2-40B4-BE49-F238E27FC236}">
                <a16:creationId xmlns:a16="http://schemas.microsoft.com/office/drawing/2014/main" id="{64E7A234-9F48-9A4B-B52F-F9F13DA25C13}"/>
              </a:ext>
            </a:extLst>
          </p:cNvPr>
          <p:cNvSpPr/>
          <p:nvPr userDrawn="1"/>
        </p:nvSpPr>
        <p:spPr>
          <a:xfrm>
            <a:off x="0" y="3296793"/>
            <a:ext cx="9143999" cy="1275207"/>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close up of a logo&#10;&#10;Description automatically generated">
            <a:extLst>
              <a:ext uri="{FF2B5EF4-FFF2-40B4-BE49-F238E27FC236}">
                <a16:creationId xmlns:a16="http://schemas.microsoft.com/office/drawing/2014/main" id="{25635CE8-0D00-3841-A084-53A8DA77DADF}"/>
              </a:ext>
            </a:extLst>
          </p:cNvPr>
          <p:cNvPicPr>
            <a:picLocks noChangeAspect="1"/>
          </p:cNvPicPr>
          <p:nvPr userDrawn="1"/>
        </p:nvPicPr>
        <p:blipFill>
          <a:blip r:embed="rId3"/>
          <a:stretch>
            <a:fillRect/>
          </a:stretch>
        </p:blipFill>
        <p:spPr>
          <a:xfrm>
            <a:off x="0" y="4572000"/>
            <a:ext cx="9144000" cy="571500"/>
          </a:xfrm>
          <a:prstGeom prst="rect">
            <a:avLst/>
          </a:prstGeom>
        </p:spPr>
      </p:pic>
    </p:spTree>
    <p:extLst>
      <p:ext uri="{BB962C8B-B14F-4D97-AF65-F5344CB8AC3E}">
        <p14:creationId xmlns:p14="http://schemas.microsoft.com/office/powerpoint/2010/main" val="18618193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Basic Content Slide</a:t>
            </a:r>
            <a:br>
              <a:rPr lang="en-US" dirty="0"/>
            </a:br>
            <a:r>
              <a:rPr lang="en-US" dirty="0"/>
              <a:t>One or Two Lines for Headline</a:t>
            </a:r>
          </a:p>
        </p:txBody>
      </p:sp>
      <p:sp>
        <p:nvSpPr>
          <p:cNvPr id="3" name="Content Placeholder 2"/>
          <p:cNvSpPr>
            <a:spLocks noGrp="1"/>
          </p:cNvSpPr>
          <p:nvPr>
            <p:ph idx="1" hasCustomPrompt="1"/>
          </p:nvPr>
        </p:nvSpPr>
        <p:spPr>
          <a:xfrm>
            <a:off x="457202" y="1423988"/>
            <a:ext cx="8366124" cy="3301440"/>
          </a:xfrm>
          <a:prstGeom prst="rect">
            <a:avLst/>
          </a:prstGeom>
        </p:spPr>
        <p:txBody>
          <a:bodyPr/>
          <a:lstStyle>
            <a:lvl1pPr>
              <a:defRPr baseline="0"/>
            </a:lvl1pPr>
            <a:lvl2pPr marL="457200" indent="-173038">
              <a:tabLst/>
              <a:defRPr/>
            </a:lvl2pPr>
            <a:lvl3pPr marL="742950" indent="-171450">
              <a:tabLst/>
              <a:defRPr/>
            </a:lvl3pPr>
          </a:lstStyle>
          <a:p>
            <a:pPr lvl="0"/>
            <a:r>
              <a:rPr lang="en-US" dirty="0"/>
              <a:t>Click to add 1st-level bullet. Click an icon below to add table, graph or image.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
        <p:nvSpPr>
          <p:cNvPr id="8" name="Slide Number Placeholder 7"/>
          <p:cNvSpPr>
            <a:spLocks noGrp="1"/>
          </p:cNvSpPr>
          <p:nvPr>
            <p:ph type="sldNum" sz="quarter" idx="13"/>
          </p:nvPr>
        </p:nvSpPr>
        <p:spPr/>
        <p:txBody>
          <a:bodyPr/>
          <a:lstStyle/>
          <a:p>
            <a:fld id="{AEFAAC5A-9C4F-4278-920D-DF2BAB595749}" type="slidenum">
              <a:rPr lang="en-US" smtClean="0"/>
              <a:pPr/>
              <a:t>‹Nr.›</a:t>
            </a:fld>
            <a:endParaRPr lang="en-US" dirty="0"/>
          </a:p>
        </p:txBody>
      </p:sp>
    </p:spTree>
    <p:extLst>
      <p:ext uri="{BB962C8B-B14F-4D97-AF65-F5344CB8AC3E}">
        <p14:creationId xmlns:p14="http://schemas.microsoft.com/office/powerpoint/2010/main" val="21205450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lumns-TWO">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AEFAAC5A-9C4F-4278-920D-DF2BAB595749}" type="slidenum">
              <a:rPr lang="en-US" smtClean="0"/>
              <a:pPr/>
              <a:t>‹Nr.›</a:t>
            </a:fld>
            <a:endParaRPr lang="en-US" dirty="0"/>
          </a:p>
        </p:txBody>
      </p:sp>
      <p:sp>
        <p:nvSpPr>
          <p:cNvPr id="4" name="Text Placeholder 3"/>
          <p:cNvSpPr>
            <a:spLocks noGrp="1"/>
          </p:cNvSpPr>
          <p:nvPr>
            <p:ph type="body" sz="quarter" idx="13"/>
          </p:nvPr>
        </p:nvSpPr>
        <p:spPr>
          <a:xfrm>
            <a:off x="457200" y="1423988"/>
            <a:ext cx="4023360" cy="3305088"/>
          </a:xfrm>
          <a:prstGeom prst="rect">
            <a:avLst/>
          </a:prstGeom>
        </p:spPr>
        <p:txBody>
          <a:bodyPr/>
          <a:lstStyle>
            <a:lvl1pPr>
              <a:defRPr sz="1800"/>
            </a:lvl1pPr>
            <a:lvl2pPr marL="457200" indent="-173038">
              <a:spcBef>
                <a:spcPts val="0"/>
              </a:spcBef>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5" name="Text Placeholder 3"/>
          <p:cNvSpPr>
            <a:spLocks noGrp="1"/>
          </p:cNvSpPr>
          <p:nvPr>
            <p:ph type="body" sz="quarter" idx="14"/>
          </p:nvPr>
        </p:nvSpPr>
        <p:spPr>
          <a:xfrm>
            <a:off x="4700588" y="1423988"/>
            <a:ext cx="4023360" cy="3305088"/>
          </a:xfrm>
          <a:prstGeom prst="rect">
            <a:avLst/>
          </a:prstGeom>
        </p:spPr>
        <p:txBody>
          <a:bodyPr/>
          <a:lstStyle>
            <a:lvl1pPr>
              <a:defRPr sz="1800"/>
            </a:lvl1pPr>
            <a:lvl2pPr marL="457200" indent="-173038">
              <a:spcBef>
                <a:spcPts val="0"/>
              </a:spcBef>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2" name="Title 1"/>
          <p:cNvSpPr>
            <a:spLocks noGrp="1"/>
          </p:cNvSpPr>
          <p:nvPr>
            <p:ph type="title" hasCustomPrompt="1"/>
          </p:nvPr>
        </p:nvSpPr>
        <p:spPr/>
        <p:txBody>
          <a:bodyPr/>
          <a:lstStyle>
            <a:lvl1pPr>
              <a:defRPr/>
            </a:lvl1pPr>
          </a:lstStyle>
          <a:p>
            <a:r>
              <a:rPr lang="en-US" dirty="0"/>
              <a:t>Two-Column Content Slide</a:t>
            </a:r>
            <a:br>
              <a:rPr lang="en-US" dirty="0"/>
            </a:br>
            <a:r>
              <a:rPr lang="en-US" dirty="0"/>
              <a:t>One or Two Lines for Headline</a:t>
            </a:r>
          </a:p>
        </p:txBody>
      </p:sp>
      <p:sp>
        <p:nvSpPr>
          <p:cNvPr id="7" name="Text Placeholder 5">
            <a:extLst>
              <a:ext uri="{FF2B5EF4-FFF2-40B4-BE49-F238E27FC236}">
                <a16:creationId xmlns:a16="http://schemas.microsoft.com/office/drawing/2014/main" id="{E6FB090D-509D-1747-8832-988A179E080C}"/>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34075724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lumns-TWO blue box heads">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60895" y="1934990"/>
            <a:ext cx="4053101" cy="2782624"/>
          </a:xfrm>
          <a:prstGeom prst="rect">
            <a:avLst/>
          </a:prstGeom>
          <a:solidFill>
            <a:schemeClr val="bg1">
              <a:lumMod val="85000"/>
            </a:schemeClr>
          </a:solidFill>
          <a:ln>
            <a:noFill/>
          </a:ln>
        </p:spPr>
        <p:txBody>
          <a:bodyPr lIns="182880" tIns="91440" rIns="91440"/>
          <a:lstStyle>
            <a:lvl1pPr>
              <a:defRPr sz="1800"/>
            </a:lvl1pPr>
            <a:lvl2pPr marL="457200" indent="-173038">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5" name="Text Placeholder 3"/>
          <p:cNvSpPr>
            <a:spLocks noGrp="1"/>
          </p:cNvSpPr>
          <p:nvPr>
            <p:ph type="body" sz="quarter" idx="14"/>
          </p:nvPr>
        </p:nvSpPr>
        <p:spPr>
          <a:xfrm>
            <a:off x="4776573" y="1934990"/>
            <a:ext cx="4053101" cy="2782624"/>
          </a:xfrm>
          <a:prstGeom prst="rect">
            <a:avLst/>
          </a:prstGeom>
          <a:solidFill>
            <a:schemeClr val="bg1">
              <a:lumMod val="85000"/>
            </a:schemeClr>
          </a:solidFill>
          <a:ln>
            <a:noFill/>
          </a:ln>
        </p:spPr>
        <p:txBody>
          <a:bodyPr lIns="182880" tIns="91440" rIns="91440"/>
          <a:lstStyle>
            <a:lvl1pPr>
              <a:defRPr sz="1800"/>
            </a:lvl1pPr>
            <a:lvl2pPr marL="457200" indent="-173038">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Slide Number Placeholder 4"/>
          <p:cNvSpPr>
            <a:spLocks noGrp="1"/>
          </p:cNvSpPr>
          <p:nvPr>
            <p:ph type="sldNum" sz="quarter" idx="10"/>
          </p:nvPr>
        </p:nvSpPr>
        <p:spPr/>
        <p:txBody>
          <a:bodyPr/>
          <a:lstStyle/>
          <a:p>
            <a:fld id="{AEFAAC5A-9C4F-4278-920D-DF2BAB595749}" type="slidenum">
              <a:rPr lang="en-US" smtClean="0"/>
              <a:pPr/>
              <a:t>‹Nr.›</a:t>
            </a:fld>
            <a:endParaRPr lang="en-US" dirty="0"/>
          </a:p>
        </p:txBody>
      </p:sp>
      <p:sp>
        <p:nvSpPr>
          <p:cNvPr id="9" name="Text Placeholder 3"/>
          <p:cNvSpPr>
            <a:spLocks noGrp="1"/>
          </p:cNvSpPr>
          <p:nvPr>
            <p:ph type="body" sz="quarter" idx="15" hasCustomPrompt="1"/>
          </p:nvPr>
        </p:nvSpPr>
        <p:spPr>
          <a:xfrm>
            <a:off x="460895" y="1469241"/>
            <a:ext cx="4053101" cy="465749"/>
          </a:xfrm>
          <a:prstGeom prst="rect">
            <a:avLst/>
          </a:prstGeom>
          <a:solidFill>
            <a:schemeClr val="tx2"/>
          </a:solidFill>
          <a:ln w="9525">
            <a:noFill/>
            <a:miter lim="800000"/>
          </a:ln>
          <a:effectLst/>
        </p:spPr>
        <p:txBody>
          <a:bodyPr lIns="182880" bIns="0" anchor="ctr"/>
          <a:lstStyle>
            <a:lvl1pPr marL="0" indent="0" algn="l">
              <a:lnSpc>
                <a:spcPct val="100000"/>
              </a:lnSpc>
              <a:buNone/>
              <a:defRPr sz="1800" b="1" cap="none" baseline="0">
                <a:solidFill>
                  <a:schemeClr val="bg1"/>
                </a:solidFill>
              </a:defRPr>
            </a:lvl1pPr>
            <a:lvl2pPr marL="457200" indent="-173038">
              <a:defRPr sz="1600"/>
            </a:lvl2pPr>
            <a:lvl3pPr marL="627063" indent="-128588">
              <a:defRPr sz="1400"/>
            </a:lvl3pPr>
            <a:lvl4pPr marL="865188" indent="-171450">
              <a:defRPr sz="1200"/>
            </a:lvl4pPr>
            <a:lvl5pPr marL="1084263" indent="-171450">
              <a:defRPr sz="1200"/>
            </a:lvl5pPr>
          </a:lstStyle>
          <a:p>
            <a:pPr lvl="0"/>
            <a:r>
              <a:rPr lang="en-US" dirty="0"/>
              <a:t>Click To Add Headline</a:t>
            </a:r>
          </a:p>
        </p:txBody>
      </p:sp>
      <p:sp>
        <p:nvSpPr>
          <p:cNvPr id="16" name="Text Placeholder 3">
            <a:extLst>
              <a:ext uri="{FF2B5EF4-FFF2-40B4-BE49-F238E27FC236}">
                <a16:creationId xmlns:a16="http://schemas.microsoft.com/office/drawing/2014/main" id="{0860CC3A-6A5B-754E-A469-FE5BFFF0BD43}"/>
              </a:ext>
            </a:extLst>
          </p:cNvPr>
          <p:cNvSpPr>
            <a:spLocks noGrp="1"/>
          </p:cNvSpPr>
          <p:nvPr>
            <p:ph type="body" sz="quarter" idx="17" hasCustomPrompt="1"/>
          </p:nvPr>
        </p:nvSpPr>
        <p:spPr>
          <a:xfrm>
            <a:off x="4776574" y="1469241"/>
            <a:ext cx="4053101" cy="465749"/>
          </a:xfrm>
          <a:prstGeom prst="rect">
            <a:avLst/>
          </a:prstGeom>
          <a:solidFill>
            <a:schemeClr val="tx2"/>
          </a:solidFill>
          <a:ln w="9525">
            <a:noFill/>
            <a:miter lim="800000"/>
          </a:ln>
          <a:effectLst/>
        </p:spPr>
        <p:txBody>
          <a:bodyPr lIns="182880" bIns="0" anchor="ctr"/>
          <a:lstStyle>
            <a:lvl1pPr marL="0" indent="0" algn="l">
              <a:lnSpc>
                <a:spcPct val="100000"/>
              </a:lnSpc>
              <a:buNone/>
              <a:defRPr sz="1800" b="1" cap="none" baseline="0">
                <a:solidFill>
                  <a:schemeClr val="bg1"/>
                </a:solidFill>
              </a:defRPr>
            </a:lvl1pPr>
            <a:lvl2pPr marL="457200" indent="-173038">
              <a:defRPr sz="1600"/>
            </a:lvl2pPr>
            <a:lvl3pPr marL="627063" indent="-128588">
              <a:defRPr sz="1400"/>
            </a:lvl3pPr>
            <a:lvl4pPr marL="865188" indent="-171450">
              <a:defRPr sz="1200"/>
            </a:lvl4pPr>
            <a:lvl5pPr marL="1084263" indent="-171450">
              <a:defRPr sz="1200"/>
            </a:lvl5pPr>
          </a:lstStyle>
          <a:p>
            <a:pPr lvl="0"/>
            <a:r>
              <a:rPr lang="en-US" dirty="0"/>
              <a:t>Click To Add Headline</a:t>
            </a:r>
          </a:p>
        </p:txBody>
      </p:sp>
      <p:sp>
        <p:nvSpPr>
          <p:cNvPr id="11" name="Text Placeholder 5">
            <a:extLst>
              <a:ext uri="{FF2B5EF4-FFF2-40B4-BE49-F238E27FC236}">
                <a16:creationId xmlns:a16="http://schemas.microsoft.com/office/drawing/2014/main" id="{B2CD9E8E-FD40-C34A-9D9B-DD49F57AA0AA}"/>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
        <p:nvSpPr>
          <p:cNvPr id="3" name="Title 2">
            <a:extLst>
              <a:ext uri="{FF2B5EF4-FFF2-40B4-BE49-F238E27FC236}">
                <a16:creationId xmlns:a16="http://schemas.microsoft.com/office/drawing/2014/main" id="{1D980067-CF7B-B743-A9BA-C627D3250B8A}"/>
              </a:ext>
            </a:extLst>
          </p:cNvPr>
          <p:cNvSpPr>
            <a:spLocks noGrp="1"/>
          </p:cNvSpPr>
          <p:nvPr>
            <p:ph type="title" hasCustomPrompt="1"/>
          </p:nvPr>
        </p:nvSpPr>
        <p:spPr/>
        <p:txBody>
          <a:bodyPr/>
          <a:lstStyle/>
          <a:p>
            <a:r>
              <a:rPr lang="en-US" dirty="0"/>
              <a:t>Two-Column Content Slide</a:t>
            </a:r>
            <a:br>
              <a:rPr lang="en-US" dirty="0"/>
            </a:br>
            <a:r>
              <a:rPr lang="en-US" dirty="0"/>
              <a:t>With Box Treatment</a:t>
            </a:r>
          </a:p>
        </p:txBody>
      </p:sp>
    </p:spTree>
    <p:extLst>
      <p:ext uri="{BB962C8B-B14F-4D97-AF65-F5344CB8AC3E}">
        <p14:creationId xmlns:p14="http://schemas.microsoft.com/office/powerpoint/2010/main" val="34234057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lumns-TWO green box heads">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60895" y="1934990"/>
            <a:ext cx="4053101" cy="2782624"/>
          </a:xfrm>
          <a:prstGeom prst="rect">
            <a:avLst/>
          </a:prstGeom>
          <a:solidFill>
            <a:schemeClr val="bg1">
              <a:lumMod val="85000"/>
            </a:schemeClr>
          </a:solidFill>
          <a:ln>
            <a:noFill/>
          </a:ln>
        </p:spPr>
        <p:txBody>
          <a:bodyPr lIns="182880" tIns="91440" rIns="91440"/>
          <a:lstStyle>
            <a:lvl1pPr>
              <a:defRPr sz="1800"/>
            </a:lvl1pPr>
            <a:lvl2pPr marL="457200" indent="-173038">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5" name="Text Placeholder 3"/>
          <p:cNvSpPr>
            <a:spLocks noGrp="1"/>
          </p:cNvSpPr>
          <p:nvPr>
            <p:ph type="body" sz="quarter" idx="14"/>
          </p:nvPr>
        </p:nvSpPr>
        <p:spPr>
          <a:xfrm>
            <a:off x="4776573" y="1934990"/>
            <a:ext cx="4053101" cy="2782624"/>
          </a:xfrm>
          <a:prstGeom prst="rect">
            <a:avLst/>
          </a:prstGeom>
          <a:solidFill>
            <a:schemeClr val="bg1">
              <a:lumMod val="85000"/>
            </a:schemeClr>
          </a:solidFill>
          <a:ln>
            <a:noFill/>
          </a:ln>
        </p:spPr>
        <p:txBody>
          <a:bodyPr lIns="182880" tIns="91440" rIns="91440"/>
          <a:lstStyle>
            <a:lvl1pPr>
              <a:defRPr sz="1800"/>
            </a:lvl1pPr>
            <a:lvl2pPr marL="457200" indent="-173038">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Slide Number Placeholder 4"/>
          <p:cNvSpPr>
            <a:spLocks noGrp="1"/>
          </p:cNvSpPr>
          <p:nvPr>
            <p:ph type="sldNum" sz="quarter" idx="10"/>
          </p:nvPr>
        </p:nvSpPr>
        <p:spPr/>
        <p:txBody>
          <a:bodyPr/>
          <a:lstStyle/>
          <a:p>
            <a:fld id="{AEFAAC5A-9C4F-4278-920D-DF2BAB595749}" type="slidenum">
              <a:rPr lang="en-US" smtClean="0"/>
              <a:pPr/>
              <a:t>‹Nr.›</a:t>
            </a:fld>
            <a:endParaRPr lang="en-US" dirty="0"/>
          </a:p>
        </p:txBody>
      </p:sp>
      <p:sp>
        <p:nvSpPr>
          <p:cNvPr id="9" name="Text Placeholder 3"/>
          <p:cNvSpPr>
            <a:spLocks noGrp="1"/>
          </p:cNvSpPr>
          <p:nvPr>
            <p:ph type="body" sz="quarter" idx="15" hasCustomPrompt="1"/>
          </p:nvPr>
        </p:nvSpPr>
        <p:spPr>
          <a:xfrm>
            <a:off x="460895" y="1469241"/>
            <a:ext cx="4053101" cy="465749"/>
          </a:xfrm>
          <a:prstGeom prst="rect">
            <a:avLst/>
          </a:prstGeom>
          <a:solidFill>
            <a:schemeClr val="bg2"/>
          </a:solidFill>
          <a:ln w="9525">
            <a:noFill/>
            <a:miter lim="800000"/>
          </a:ln>
          <a:effectLst/>
        </p:spPr>
        <p:txBody>
          <a:bodyPr lIns="182880" bIns="0" anchor="ctr"/>
          <a:lstStyle>
            <a:lvl1pPr marL="0" indent="0" algn="l">
              <a:lnSpc>
                <a:spcPct val="100000"/>
              </a:lnSpc>
              <a:buNone/>
              <a:defRPr sz="1800" b="1" cap="none" baseline="0">
                <a:solidFill>
                  <a:schemeClr val="bg1"/>
                </a:solidFill>
              </a:defRPr>
            </a:lvl1pPr>
            <a:lvl2pPr marL="457200" indent="-173038">
              <a:defRPr sz="1600"/>
            </a:lvl2pPr>
            <a:lvl3pPr marL="627063" indent="-128588">
              <a:defRPr sz="1400"/>
            </a:lvl3pPr>
            <a:lvl4pPr marL="865188" indent="-171450">
              <a:defRPr sz="1200"/>
            </a:lvl4pPr>
            <a:lvl5pPr marL="1084263" indent="-171450">
              <a:defRPr sz="1200"/>
            </a:lvl5pPr>
          </a:lstStyle>
          <a:p>
            <a:pPr lvl="0"/>
            <a:r>
              <a:rPr lang="en-US" dirty="0"/>
              <a:t>Click To Add Headline</a:t>
            </a:r>
          </a:p>
        </p:txBody>
      </p:sp>
      <p:sp>
        <p:nvSpPr>
          <p:cNvPr id="2" name="Title 1"/>
          <p:cNvSpPr>
            <a:spLocks noGrp="1"/>
          </p:cNvSpPr>
          <p:nvPr>
            <p:ph type="title" hasCustomPrompt="1"/>
          </p:nvPr>
        </p:nvSpPr>
        <p:spPr/>
        <p:txBody>
          <a:bodyPr/>
          <a:lstStyle>
            <a:lvl1pPr>
              <a:defRPr baseline="0"/>
            </a:lvl1pPr>
          </a:lstStyle>
          <a:p>
            <a:r>
              <a:rPr lang="en-US" dirty="0"/>
              <a:t>Two-Column Content Slide</a:t>
            </a:r>
            <a:br>
              <a:rPr lang="en-US" dirty="0"/>
            </a:br>
            <a:r>
              <a:rPr lang="en-US" dirty="0"/>
              <a:t>With Box Treatment</a:t>
            </a:r>
          </a:p>
        </p:txBody>
      </p:sp>
      <p:sp>
        <p:nvSpPr>
          <p:cNvPr id="16" name="Text Placeholder 3">
            <a:extLst>
              <a:ext uri="{FF2B5EF4-FFF2-40B4-BE49-F238E27FC236}">
                <a16:creationId xmlns:a16="http://schemas.microsoft.com/office/drawing/2014/main" id="{0860CC3A-6A5B-754E-A469-FE5BFFF0BD43}"/>
              </a:ext>
            </a:extLst>
          </p:cNvPr>
          <p:cNvSpPr>
            <a:spLocks noGrp="1"/>
          </p:cNvSpPr>
          <p:nvPr>
            <p:ph type="body" sz="quarter" idx="17" hasCustomPrompt="1"/>
          </p:nvPr>
        </p:nvSpPr>
        <p:spPr>
          <a:xfrm>
            <a:off x="4776574" y="1469241"/>
            <a:ext cx="4053101" cy="465749"/>
          </a:xfrm>
          <a:prstGeom prst="rect">
            <a:avLst/>
          </a:prstGeom>
          <a:solidFill>
            <a:schemeClr val="bg2"/>
          </a:solidFill>
          <a:ln w="9525">
            <a:noFill/>
            <a:miter lim="800000"/>
          </a:ln>
          <a:effectLst/>
        </p:spPr>
        <p:txBody>
          <a:bodyPr lIns="182880" bIns="0" anchor="ctr"/>
          <a:lstStyle>
            <a:lvl1pPr marL="0" indent="0" algn="l">
              <a:lnSpc>
                <a:spcPct val="100000"/>
              </a:lnSpc>
              <a:buNone/>
              <a:defRPr sz="1800" b="1" cap="none" baseline="0">
                <a:solidFill>
                  <a:schemeClr val="bg1"/>
                </a:solidFill>
              </a:defRPr>
            </a:lvl1pPr>
            <a:lvl2pPr marL="457200" indent="-173038">
              <a:defRPr sz="1600"/>
            </a:lvl2pPr>
            <a:lvl3pPr marL="627063" indent="-128588">
              <a:defRPr sz="1400"/>
            </a:lvl3pPr>
            <a:lvl4pPr marL="865188" indent="-171450">
              <a:defRPr sz="1200"/>
            </a:lvl4pPr>
            <a:lvl5pPr marL="1084263" indent="-171450">
              <a:defRPr sz="1200"/>
            </a:lvl5pPr>
          </a:lstStyle>
          <a:p>
            <a:pPr lvl="0"/>
            <a:r>
              <a:rPr lang="en-US" dirty="0"/>
              <a:t>Click To Add Headline</a:t>
            </a:r>
          </a:p>
        </p:txBody>
      </p:sp>
      <p:sp>
        <p:nvSpPr>
          <p:cNvPr id="11" name="Text Placeholder 5">
            <a:extLst>
              <a:ext uri="{FF2B5EF4-FFF2-40B4-BE49-F238E27FC236}">
                <a16:creationId xmlns:a16="http://schemas.microsoft.com/office/drawing/2014/main" id="{9FA456C8-8942-D548-99BB-9107BD98B106}"/>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33673462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IMAGE w/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A5FEC96C-AFD1-4C49-9493-F5643E5E2E8F}" type="slidenum">
              <a:rPr lang="en-US" smtClean="0"/>
              <a:t>‹Nr.›</a:t>
            </a:fld>
            <a:endParaRPr lang="en-US"/>
          </a:p>
        </p:txBody>
      </p:sp>
      <p:sp>
        <p:nvSpPr>
          <p:cNvPr id="2" name="Title 1"/>
          <p:cNvSpPr>
            <a:spLocks noGrp="1"/>
          </p:cNvSpPr>
          <p:nvPr>
            <p:ph type="title" hasCustomPrompt="1"/>
          </p:nvPr>
        </p:nvSpPr>
        <p:spPr/>
        <p:txBody>
          <a:bodyPr/>
          <a:lstStyle>
            <a:lvl1pPr>
              <a:defRPr baseline="0"/>
            </a:lvl1pPr>
          </a:lstStyle>
          <a:p>
            <a:r>
              <a:rPr lang="en-US" dirty="0"/>
              <a:t>One Image</a:t>
            </a:r>
            <a:br>
              <a:rPr lang="en-US" dirty="0"/>
            </a:br>
            <a:r>
              <a:rPr lang="en-US" dirty="0"/>
              <a:t>One or Two Lines for Headline</a:t>
            </a:r>
          </a:p>
        </p:txBody>
      </p:sp>
      <p:sp>
        <p:nvSpPr>
          <p:cNvPr id="15" name="Picture Placeholder 4">
            <a:extLst>
              <a:ext uri="{FF2B5EF4-FFF2-40B4-BE49-F238E27FC236}">
                <a16:creationId xmlns:a16="http://schemas.microsoft.com/office/drawing/2014/main" id="{1AB7F82E-B3AB-C74E-B4AD-D51A370BD5F8}"/>
              </a:ext>
            </a:extLst>
          </p:cNvPr>
          <p:cNvSpPr>
            <a:spLocks noGrp="1"/>
          </p:cNvSpPr>
          <p:nvPr>
            <p:ph type="pic" sz="quarter" idx="19" hasCustomPrompt="1"/>
          </p:nvPr>
        </p:nvSpPr>
        <p:spPr>
          <a:xfrm>
            <a:off x="5079014" y="1469240"/>
            <a:ext cx="3744311" cy="3254463"/>
          </a:xfrm>
          <a:prstGeom prst="rect">
            <a:avLst/>
          </a:prstGeom>
          <a:solidFill>
            <a:schemeClr val="bg1">
              <a:lumMod val="75000"/>
            </a:schemeClr>
          </a:solidFill>
        </p:spPr>
        <p:txBody>
          <a:bodyPr tIns="365760"/>
          <a:lstStyle>
            <a:lvl1pPr marL="0" indent="0" algn="ctr">
              <a:buNone/>
              <a:defRPr baseline="0"/>
            </a:lvl1pPr>
          </a:lstStyle>
          <a:p>
            <a:r>
              <a:rPr lang="en-US" dirty="0"/>
              <a:t>Click icon to insert an image</a:t>
            </a:r>
          </a:p>
        </p:txBody>
      </p:sp>
      <p:sp>
        <p:nvSpPr>
          <p:cNvPr id="13" name="Text Placeholder 3">
            <a:extLst>
              <a:ext uri="{FF2B5EF4-FFF2-40B4-BE49-F238E27FC236}">
                <a16:creationId xmlns:a16="http://schemas.microsoft.com/office/drawing/2014/main" id="{0DC3939B-F799-964B-9D6F-4CA7D15CDF90}"/>
              </a:ext>
            </a:extLst>
          </p:cNvPr>
          <p:cNvSpPr>
            <a:spLocks noGrp="1"/>
          </p:cNvSpPr>
          <p:nvPr>
            <p:ph type="body" sz="quarter" idx="20"/>
          </p:nvPr>
        </p:nvSpPr>
        <p:spPr>
          <a:xfrm>
            <a:off x="457200" y="1423988"/>
            <a:ext cx="4343400" cy="3305088"/>
          </a:xfrm>
          <a:prstGeom prst="rect">
            <a:avLst/>
          </a:prstGeom>
        </p:spPr>
        <p:txBody>
          <a:bodyPr/>
          <a:lstStyle>
            <a:lvl1pPr>
              <a:defRPr sz="1800"/>
            </a:lvl1pPr>
            <a:lvl2pPr marL="457200" indent="-173038">
              <a:spcBef>
                <a:spcPts val="0"/>
              </a:spcBef>
              <a:defRPr sz="1800"/>
            </a:lvl2pPr>
            <a:lvl3pPr marL="627063" indent="-128588">
              <a:defRPr sz="1800"/>
            </a:lvl3pPr>
            <a:lvl4pPr marL="865188" indent="-171450">
              <a:defRPr sz="1800"/>
            </a:lvl4pPr>
            <a:lvl5pPr marL="1084263" indent="-171450">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Text Placeholder 5">
            <a:extLst>
              <a:ext uri="{FF2B5EF4-FFF2-40B4-BE49-F238E27FC236}">
                <a16:creationId xmlns:a16="http://schemas.microsoft.com/office/drawing/2014/main" id="{4708FAC1-179A-B74D-AB8D-FBDF97968B82}"/>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23601409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IMAGES w/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A5FEC96C-AFD1-4C49-9493-F5643E5E2E8F}" type="slidenum">
              <a:rPr lang="en-US" smtClean="0"/>
              <a:t>‹Nr.›</a:t>
            </a:fld>
            <a:endParaRPr lang="en-US"/>
          </a:p>
        </p:txBody>
      </p:sp>
      <p:sp>
        <p:nvSpPr>
          <p:cNvPr id="4" name="Text Placeholder 3"/>
          <p:cNvSpPr>
            <a:spLocks noGrp="1"/>
          </p:cNvSpPr>
          <p:nvPr>
            <p:ph type="body" sz="quarter" idx="13"/>
          </p:nvPr>
        </p:nvSpPr>
        <p:spPr>
          <a:xfrm>
            <a:off x="4503575" y="1469241"/>
            <a:ext cx="4319750" cy="1540832"/>
          </a:xfrm>
          <a:prstGeom prst="rect">
            <a:avLst/>
          </a:prstGeom>
        </p:spPr>
        <p:txBody>
          <a:bodyPr tIns="0"/>
          <a:lstStyle>
            <a:lvl1pPr>
              <a:spcBef>
                <a:spcPts val="600"/>
              </a:spcBef>
              <a:defRPr sz="1800"/>
            </a:lvl1pPr>
            <a:lvl2pPr marL="457200" indent="-173038">
              <a:spcBef>
                <a:spcPts val="0"/>
              </a:spcBef>
              <a:defRPr sz="1800"/>
            </a:lvl2pPr>
            <a:lvl3pPr marL="627063" indent="-128588">
              <a:spcBef>
                <a:spcPts val="0"/>
              </a:spcBef>
              <a:defRPr sz="1800"/>
            </a:lvl3pPr>
            <a:lvl4pPr marL="865188" indent="-171450">
              <a:spcBef>
                <a:spcPts val="0"/>
              </a:spcBef>
              <a:defRPr sz="1800"/>
            </a:lvl4pPr>
            <a:lvl5pPr marL="1084263" indent="-171450">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2" name="Picture Placeholder 4"/>
          <p:cNvSpPr>
            <a:spLocks noGrp="1"/>
          </p:cNvSpPr>
          <p:nvPr>
            <p:ph type="pic" sz="quarter" idx="16" hasCustomPrompt="1"/>
          </p:nvPr>
        </p:nvSpPr>
        <p:spPr>
          <a:xfrm>
            <a:off x="495680" y="3193094"/>
            <a:ext cx="3729481" cy="1530610"/>
          </a:xfrm>
          <a:prstGeom prst="rect">
            <a:avLst/>
          </a:prstGeom>
          <a:solidFill>
            <a:schemeClr val="bg1">
              <a:lumMod val="75000"/>
            </a:schemeClr>
          </a:solidFill>
        </p:spPr>
        <p:txBody>
          <a:bodyPr tIns="365760"/>
          <a:lstStyle>
            <a:lvl1pPr marL="0" indent="0" algn="ctr">
              <a:buNone/>
              <a:defRPr baseline="0"/>
            </a:lvl1pPr>
          </a:lstStyle>
          <a:p>
            <a:r>
              <a:rPr lang="en-US" dirty="0"/>
              <a:t>Click icon to insert an image</a:t>
            </a:r>
          </a:p>
        </p:txBody>
      </p:sp>
      <p:sp>
        <p:nvSpPr>
          <p:cNvPr id="2" name="Title 1"/>
          <p:cNvSpPr>
            <a:spLocks noGrp="1"/>
          </p:cNvSpPr>
          <p:nvPr>
            <p:ph type="title" hasCustomPrompt="1"/>
          </p:nvPr>
        </p:nvSpPr>
        <p:spPr/>
        <p:txBody>
          <a:bodyPr/>
          <a:lstStyle>
            <a:lvl1pPr>
              <a:defRPr baseline="0"/>
            </a:lvl1pPr>
          </a:lstStyle>
          <a:p>
            <a:r>
              <a:rPr lang="en-US" dirty="0"/>
              <a:t>Two Images</a:t>
            </a:r>
            <a:br>
              <a:rPr lang="en-US" dirty="0"/>
            </a:br>
            <a:r>
              <a:rPr lang="en-US" dirty="0"/>
              <a:t>One or Two Lines for Headline</a:t>
            </a:r>
          </a:p>
        </p:txBody>
      </p:sp>
      <p:sp>
        <p:nvSpPr>
          <p:cNvPr id="10" name="Text Placeholder 3"/>
          <p:cNvSpPr>
            <a:spLocks noGrp="1"/>
          </p:cNvSpPr>
          <p:nvPr>
            <p:ph type="body" sz="quarter" idx="18"/>
          </p:nvPr>
        </p:nvSpPr>
        <p:spPr>
          <a:xfrm>
            <a:off x="4503575" y="3193094"/>
            <a:ext cx="4319750" cy="1540832"/>
          </a:xfrm>
          <a:prstGeom prst="rect">
            <a:avLst/>
          </a:prstGeom>
        </p:spPr>
        <p:txBody>
          <a:bodyPr tIns="0"/>
          <a:lstStyle>
            <a:lvl1pPr>
              <a:spcBef>
                <a:spcPts val="600"/>
              </a:spcBef>
              <a:defRPr sz="1800"/>
            </a:lvl1pPr>
            <a:lvl2pPr marL="457200" indent="-173038">
              <a:spcBef>
                <a:spcPts val="0"/>
              </a:spcBef>
              <a:defRPr sz="1800"/>
            </a:lvl2pPr>
            <a:lvl3pPr marL="627063" indent="-128588">
              <a:spcBef>
                <a:spcPts val="0"/>
              </a:spcBef>
              <a:defRPr sz="1800"/>
            </a:lvl3pPr>
            <a:lvl4pPr marL="865188" indent="-171450">
              <a:spcBef>
                <a:spcPts val="0"/>
              </a:spcBef>
              <a:defRPr sz="1800"/>
            </a:lvl4pPr>
            <a:lvl5pPr marL="1084263" indent="-171450">
              <a:spcBef>
                <a:spcPts val="0"/>
              </a:spcBef>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5" name="Picture Placeholder 4">
            <a:extLst>
              <a:ext uri="{FF2B5EF4-FFF2-40B4-BE49-F238E27FC236}">
                <a16:creationId xmlns:a16="http://schemas.microsoft.com/office/drawing/2014/main" id="{1AB7F82E-B3AB-C74E-B4AD-D51A370BD5F8}"/>
              </a:ext>
            </a:extLst>
          </p:cNvPr>
          <p:cNvSpPr>
            <a:spLocks noGrp="1"/>
          </p:cNvSpPr>
          <p:nvPr>
            <p:ph type="pic" sz="quarter" idx="19" hasCustomPrompt="1"/>
          </p:nvPr>
        </p:nvSpPr>
        <p:spPr>
          <a:xfrm>
            <a:off x="495680" y="1469241"/>
            <a:ext cx="3729481" cy="1530610"/>
          </a:xfrm>
          <a:prstGeom prst="rect">
            <a:avLst/>
          </a:prstGeom>
          <a:solidFill>
            <a:schemeClr val="bg1">
              <a:lumMod val="75000"/>
            </a:schemeClr>
          </a:solidFill>
        </p:spPr>
        <p:txBody>
          <a:bodyPr tIns="365760"/>
          <a:lstStyle>
            <a:lvl1pPr marL="0" indent="0" algn="ctr">
              <a:buNone/>
              <a:defRPr baseline="0"/>
            </a:lvl1pPr>
          </a:lstStyle>
          <a:p>
            <a:r>
              <a:rPr lang="en-US" dirty="0"/>
              <a:t>Click icon to insert an image</a:t>
            </a:r>
          </a:p>
        </p:txBody>
      </p:sp>
      <p:cxnSp>
        <p:nvCxnSpPr>
          <p:cNvPr id="17" name="Straight Connector 16">
            <a:extLst>
              <a:ext uri="{FF2B5EF4-FFF2-40B4-BE49-F238E27FC236}">
                <a16:creationId xmlns:a16="http://schemas.microsoft.com/office/drawing/2014/main" id="{2C9642CA-2B46-7741-A232-E173643B71E6}"/>
              </a:ext>
            </a:extLst>
          </p:cNvPr>
          <p:cNvCxnSpPr>
            <a:cxnSpLocks/>
          </p:cNvCxnSpPr>
          <p:nvPr userDrawn="1"/>
        </p:nvCxnSpPr>
        <p:spPr>
          <a:xfrm>
            <a:off x="489394" y="3096473"/>
            <a:ext cx="8340709" cy="0"/>
          </a:xfrm>
          <a:prstGeom prst="line">
            <a:avLst/>
          </a:prstGeom>
          <a:ln w="952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Text Placeholder 5">
            <a:extLst>
              <a:ext uri="{FF2B5EF4-FFF2-40B4-BE49-F238E27FC236}">
                <a16:creationId xmlns:a16="http://schemas.microsoft.com/office/drawing/2014/main" id="{533DB63F-D81D-1447-BA68-A50407A13F24}"/>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77794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IMAGES w/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A5FEC96C-AFD1-4C49-9493-F5643E5E2E8F}" type="slidenum">
              <a:rPr lang="en-US" smtClean="0"/>
              <a:t>‹Nr.›</a:t>
            </a:fld>
            <a:endParaRPr lang="en-US"/>
          </a:p>
        </p:txBody>
      </p:sp>
      <p:sp>
        <p:nvSpPr>
          <p:cNvPr id="4" name="Text Placeholder 3"/>
          <p:cNvSpPr>
            <a:spLocks noGrp="1"/>
          </p:cNvSpPr>
          <p:nvPr>
            <p:ph type="body" sz="quarter" idx="13"/>
          </p:nvPr>
        </p:nvSpPr>
        <p:spPr>
          <a:xfrm>
            <a:off x="2791555" y="1469241"/>
            <a:ext cx="6038548" cy="977534"/>
          </a:xfrm>
          <a:prstGeom prst="rect">
            <a:avLst/>
          </a:prstGeom>
        </p:spPr>
        <p:txBody>
          <a:bodyPr tIns="0"/>
          <a:lstStyle>
            <a:lvl1pPr>
              <a:spcBef>
                <a:spcPts val="600"/>
              </a:spcBef>
              <a:defRPr sz="1800"/>
            </a:lvl1pPr>
            <a:lvl2pPr marL="457200" indent="-173038">
              <a:spcBef>
                <a:spcPts val="0"/>
              </a:spcBef>
              <a:defRPr sz="1800"/>
            </a:lvl2pPr>
            <a:lvl3pPr marL="627063" indent="-128588">
              <a:spcBef>
                <a:spcPts val="0"/>
              </a:spcBef>
              <a:defRPr sz="1800"/>
            </a:lvl3pPr>
            <a:lvl4pPr marL="865188" indent="-171450">
              <a:spcBef>
                <a:spcPts val="0"/>
              </a:spcBef>
              <a:defRPr sz="1600"/>
            </a:lvl4pPr>
            <a:lvl5pPr marL="1084263" indent="-171450">
              <a:spcBef>
                <a:spcPts val="0"/>
              </a:spcBef>
              <a:defRPr sz="1600"/>
            </a:lvl5pPr>
          </a:lstStyle>
          <a:p>
            <a:pPr lvl="0"/>
            <a:r>
              <a:rPr lang="de-DE"/>
              <a:t>Mastertextformat bearbeiten</a:t>
            </a:r>
          </a:p>
          <a:p>
            <a:pPr lvl="1"/>
            <a:r>
              <a:rPr lang="de-DE"/>
              <a:t>Zweite Ebene</a:t>
            </a:r>
          </a:p>
          <a:p>
            <a:pPr lvl="2"/>
            <a:r>
              <a:rPr lang="de-DE"/>
              <a:t>Dritte Ebene</a:t>
            </a:r>
          </a:p>
        </p:txBody>
      </p:sp>
      <p:sp>
        <p:nvSpPr>
          <p:cNvPr id="9" name="Picture Placeholder 4"/>
          <p:cNvSpPr>
            <a:spLocks noGrp="1"/>
          </p:cNvSpPr>
          <p:nvPr>
            <p:ph type="pic" sz="quarter" idx="15" hasCustomPrompt="1"/>
          </p:nvPr>
        </p:nvSpPr>
        <p:spPr>
          <a:xfrm>
            <a:off x="489394" y="1469241"/>
            <a:ext cx="2023746" cy="977534"/>
          </a:xfrm>
          <a:prstGeom prst="rect">
            <a:avLst/>
          </a:prstGeom>
          <a:solidFill>
            <a:schemeClr val="bg1">
              <a:lumMod val="75000"/>
            </a:schemeClr>
          </a:solidFill>
        </p:spPr>
        <p:txBody>
          <a:bodyPr tIns="365760"/>
          <a:lstStyle>
            <a:lvl1pPr marL="0" indent="0" algn="ctr">
              <a:buNone/>
              <a:defRPr sz="1400" baseline="0"/>
            </a:lvl1pPr>
          </a:lstStyle>
          <a:p>
            <a:r>
              <a:rPr lang="en-US" dirty="0"/>
              <a:t>Click icon to insert </a:t>
            </a:r>
            <a:br>
              <a:rPr lang="en-US" dirty="0"/>
            </a:br>
            <a:r>
              <a:rPr lang="en-US" dirty="0"/>
              <a:t>an image</a:t>
            </a:r>
          </a:p>
        </p:txBody>
      </p:sp>
      <p:sp>
        <p:nvSpPr>
          <p:cNvPr id="10" name="Text Placeholder 3"/>
          <p:cNvSpPr>
            <a:spLocks noGrp="1"/>
          </p:cNvSpPr>
          <p:nvPr>
            <p:ph type="body" sz="quarter" idx="18"/>
          </p:nvPr>
        </p:nvSpPr>
        <p:spPr>
          <a:xfrm>
            <a:off x="2791554" y="2586596"/>
            <a:ext cx="6038549" cy="977534"/>
          </a:xfrm>
          <a:prstGeom prst="rect">
            <a:avLst/>
          </a:prstGeom>
        </p:spPr>
        <p:txBody>
          <a:bodyPr tIns="0"/>
          <a:lstStyle>
            <a:lvl1pPr>
              <a:spcBef>
                <a:spcPts val="600"/>
              </a:spcBef>
              <a:defRPr sz="1800"/>
            </a:lvl1pPr>
            <a:lvl2pPr marL="457200" indent="-173038">
              <a:spcBef>
                <a:spcPts val="0"/>
              </a:spcBef>
              <a:defRPr sz="1800"/>
            </a:lvl2pPr>
            <a:lvl3pPr marL="627063" indent="-128588">
              <a:spcBef>
                <a:spcPts val="0"/>
              </a:spcBef>
              <a:defRPr sz="1800"/>
            </a:lvl3pPr>
            <a:lvl4pPr marL="865188" indent="-171450">
              <a:spcBef>
                <a:spcPts val="0"/>
              </a:spcBef>
              <a:defRPr sz="1600"/>
            </a:lvl4pPr>
            <a:lvl5pPr marL="1084263" indent="-171450">
              <a:spcBef>
                <a:spcPts val="0"/>
              </a:spcBef>
              <a:defRPr sz="1600"/>
            </a:lvl5pPr>
          </a:lstStyle>
          <a:p>
            <a:pPr lvl="0"/>
            <a:r>
              <a:rPr lang="de-DE"/>
              <a:t>Mastertextformat bearbeiten</a:t>
            </a:r>
          </a:p>
          <a:p>
            <a:pPr lvl="1"/>
            <a:r>
              <a:rPr lang="de-DE"/>
              <a:t>Zweite Ebene</a:t>
            </a:r>
          </a:p>
          <a:p>
            <a:pPr lvl="2"/>
            <a:r>
              <a:rPr lang="de-DE"/>
              <a:t>Dritte Ebene</a:t>
            </a:r>
          </a:p>
        </p:txBody>
      </p:sp>
      <p:sp>
        <p:nvSpPr>
          <p:cNvPr id="15" name="Text Placeholder 3"/>
          <p:cNvSpPr>
            <a:spLocks noGrp="1"/>
          </p:cNvSpPr>
          <p:nvPr>
            <p:ph type="body" sz="quarter" idx="20"/>
          </p:nvPr>
        </p:nvSpPr>
        <p:spPr>
          <a:xfrm>
            <a:off x="2791554" y="3703951"/>
            <a:ext cx="6038549" cy="977534"/>
          </a:xfrm>
          <a:prstGeom prst="rect">
            <a:avLst/>
          </a:prstGeom>
        </p:spPr>
        <p:txBody>
          <a:bodyPr tIns="0"/>
          <a:lstStyle>
            <a:lvl1pPr>
              <a:spcBef>
                <a:spcPts val="600"/>
              </a:spcBef>
              <a:defRPr sz="1800"/>
            </a:lvl1pPr>
            <a:lvl2pPr marL="457200" indent="-173038">
              <a:spcBef>
                <a:spcPts val="0"/>
              </a:spcBef>
              <a:defRPr sz="1800"/>
            </a:lvl2pPr>
            <a:lvl3pPr marL="627063" indent="-128588">
              <a:spcBef>
                <a:spcPts val="0"/>
              </a:spcBef>
              <a:defRPr sz="1800"/>
            </a:lvl3pPr>
            <a:lvl4pPr marL="865188" indent="-171450">
              <a:spcBef>
                <a:spcPts val="0"/>
              </a:spcBef>
              <a:defRPr sz="1600"/>
            </a:lvl4pPr>
            <a:lvl5pPr marL="1084263" indent="-171450">
              <a:spcBef>
                <a:spcPts val="0"/>
              </a:spcBef>
              <a:defRPr sz="1600"/>
            </a:lvl5pPr>
          </a:lstStyle>
          <a:p>
            <a:pPr lvl="0"/>
            <a:r>
              <a:rPr lang="de-DE"/>
              <a:t>Mastertextformat bearbeiten</a:t>
            </a:r>
          </a:p>
          <a:p>
            <a:pPr lvl="1"/>
            <a:r>
              <a:rPr lang="de-DE"/>
              <a:t>Zweite Ebene</a:t>
            </a:r>
          </a:p>
          <a:p>
            <a:pPr lvl="2"/>
            <a:r>
              <a:rPr lang="de-DE"/>
              <a:t>Dritte Ebene</a:t>
            </a:r>
          </a:p>
        </p:txBody>
      </p:sp>
      <p:sp>
        <p:nvSpPr>
          <p:cNvPr id="17" name="Title 1">
            <a:extLst>
              <a:ext uri="{FF2B5EF4-FFF2-40B4-BE49-F238E27FC236}">
                <a16:creationId xmlns:a16="http://schemas.microsoft.com/office/drawing/2014/main" id="{95A19F43-FCB1-BC41-BA04-CCE069D9ADB6}"/>
              </a:ext>
            </a:extLst>
          </p:cNvPr>
          <p:cNvSpPr>
            <a:spLocks noGrp="1"/>
          </p:cNvSpPr>
          <p:nvPr>
            <p:ph type="title" hasCustomPrompt="1"/>
          </p:nvPr>
        </p:nvSpPr>
        <p:spPr>
          <a:xfrm>
            <a:off x="457200" y="358378"/>
            <a:ext cx="5470787" cy="621711"/>
          </a:xfrm>
        </p:spPr>
        <p:txBody>
          <a:bodyPr/>
          <a:lstStyle>
            <a:lvl1pPr>
              <a:defRPr baseline="0"/>
            </a:lvl1pPr>
          </a:lstStyle>
          <a:p>
            <a:r>
              <a:rPr lang="en-US" dirty="0"/>
              <a:t>Three Images</a:t>
            </a:r>
            <a:br>
              <a:rPr lang="en-US" dirty="0"/>
            </a:br>
            <a:r>
              <a:rPr lang="en-US" dirty="0"/>
              <a:t>One or Two Lines for Headline</a:t>
            </a:r>
          </a:p>
        </p:txBody>
      </p:sp>
      <p:sp>
        <p:nvSpPr>
          <p:cNvPr id="21" name="Picture Placeholder 4">
            <a:extLst>
              <a:ext uri="{FF2B5EF4-FFF2-40B4-BE49-F238E27FC236}">
                <a16:creationId xmlns:a16="http://schemas.microsoft.com/office/drawing/2014/main" id="{E682FDC7-111F-4E49-81EA-8999259C101F}"/>
              </a:ext>
            </a:extLst>
          </p:cNvPr>
          <p:cNvSpPr>
            <a:spLocks noGrp="1"/>
          </p:cNvSpPr>
          <p:nvPr>
            <p:ph type="pic" sz="quarter" idx="21" hasCustomPrompt="1"/>
          </p:nvPr>
        </p:nvSpPr>
        <p:spPr>
          <a:xfrm>
            <a:off x="489394" y="2586596"/>
            <a:ext cx="2023746" cy="977534"/>
          </a:xfrm>
          <a:prstGeom prst="rect">
            <a:avLst/>
          </a:prstGeom>
          <a:solidFill>
            <a:schemeClr val="bg1">
              <a:lumMod val="75000"/>
            </a:schemeClr>
          </a:solidFill>
        </p:spPr>
        <p:txBody>
          <a:bodyPr tIns="365760"/>
          <a:lstStyle>
            <a:lvl1pPr marL="0" indent="0" algn="ctr">
              <a:buNone/>
              <a:defRPr sz="1400" baseline="0"/>
            </a:lvl1pPr>
          </a:lstStyle>
          <a:p>
            <a:r>
              <a:rPr lang="en-US" dirty="0"/>
              <a:t>Click icon to insert </a:t>
            </a:r>
            <a:br>
              <a:rPr lang="en-US" dirty="0"/>
            </a:br>
            <a:r>
              <a:rPr lang="en-US" dirty="0"/>
              <a:t>an image</a:t>
            </a:r>
          </a:p>
        </p:txBody>
      </p:sp>
      <p:sp>
        <p:nvSpPr>
          <p:cNvPr id="23" name="Picture Placeholder 4">
            <a:extLst>
              <a:ext uri="{FF2B5EF4-FFF2-40B4-BE49-F238E27FC236}">
                <a16:creationId xmlns:a16="http://schemas.microsoft.com/office/drawing/2014/main" id="{C08B2DDC-AF5C-3647-BAA3-8A23121EF7FE}"/>
              </a:ext>
            </a:extLst>
          </p:cNvPr>
          <p:cNvSpPr>
            <a:spLocks noGrp="1"/>
          </p:cNvSpPr>
          <p:nvPr>
            <p:ph type="pic" sz="quarter" idx="23" hasCustomPrompt="1"/>
          </p:nvPr>
        </p:nvSpPr>
        <p:spPr>
          <a:xfrm>
            <a:off x="489394" y="3703951"/>
            <a:ext cx="2023746" cy="977534"/>
          </a:xfrm>
          <a:prstGeom prst="rect">
            <a:avLst/>
          </a:prstGeom>
          <a:solidFill>
            <a:schemeClr val="bg1">
              <a:lumMod val="75000"/>
            </a:schemeClr>
          </a:solidFill>
        </p:spPr>
        <p:txBody>
          <a:bodyPr tIns="365760"/>
          <a:lstStyle>
            <a:lvl1pPr marL="0" indent="0" algn="ctr">
              <a:buNone/>
              <a:defRPr sz="1400" baseline="0"/>
            </a:lvl1pPr>
          </a:lstStyle>
          <a:p>
            <a:r>
              <a:rPr lang="en-US" dirty="0"/>
              <a:t>Click icon to insert </a:t>
            </a:r>
            <a:br>
              <a:rPr lang="en-US" dirty="0"/>
            </a:br>
            <a:r>
              <a:rPr lang="en-US" dirty="0"/>
              <a:t>an image</a:t>
            </a:r>
          </a:p>
        </p:txBody>
      </p:sp>
      <p:cxnSp>
        <p:nvCxnSpPr>
          <p:cNvPr id="3" name="Straight Connector 2">
            <a:extLst>
              <a:ext uri="{FF2B5EF4-FFF2-40B4-BE49-F238E27FC236}">
                <a16:creationId xmlns:a16="http://schemas.microsoft.com/office/drawing/2014/main" id="{6942E30E-EF2D-654F-9CCB-BA807C4A3C51}"/>
              </a:ext>
            </a:extLst>
          </p:cNvPr>
          <p:cNvCxnSpPr>
            <a:cxnSpLocks/>
          </p:cNvCxnSpPr>
          <p:nvPr userDrawn="1"/>
        </p:nvCxnSpPr>
        <p:spPr>
          <a:xfrm>
            <a:off x="489394" y="2516686"/>
            <a:ext cx="8340709" cy="0"/>
          </a:xfrm>
          <a:prstGeom prst="line">
            <a:avLst/>
          </a:prstGeom>
          <a:ln w="952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4BF8108-8171-2B4B-ACBF-9B2301C16A60}"/>
              </a:ext>
            </a:extLst>
          </p:cNvPr>
          <p:cNvCxnSpPr>
            <a:cxnSpLocks/>
          </p:cNvCxnSpPr>
          <p:nvPr userDrawn="1"/>
        </p:nvCxnSpPr>
        <p:spPr>
          <a:xfrm>
            <a:off x="489394" y="3634041"/>
            <a:ext cx="8340709" cy="0"/>
          </a:xfrm>
          <a:prstGeom prst="line">
            <a:avLst/>
          </a:prstGeom>
          <a:ln w="952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4" name="Text Placeholder 5">
            <a:extLst>
              <a:ext uri="{FF2B5EF4-FFF2-40B4-BE49-F238E27FC236}">
                <a16:creationId xmlns:a16="http://schemas.microsoft.com/office/drawing/2014/main" id="{88B8203C-BA46-2540-8DB9-7A9028FE1755}"/>
              </a:ext>
            </a:extLst>
          </p:cNvPr>
          <p:cNvSpPr>
            <a:spLocks noGrp="1"/>
          </p:cNvSpPr>
          <p:nvPr>
            <p:ph type="body" sz="quarter" idx="12" hasCustomPrompt="1"/>
          </p:nvPr>
        </p:nvSpPr>
        <p:spPr>
          <a:xfrm>
            <a:off x="457202" y="1009912"/>
            <a:ext cx="6862526" cy="374786"/>
          </a:xfrm>
          <a:prstGeom prst="rect">
            <a:avLst/>
          </a:prstGeom>
        </p:spPr>
        <p:txBody>
          <a:bodyPr bIns="0">
            <a:noAutofit/>
          </a:bodyPr>
          <a:lstStyle>
            <a:lvl1pPr marL="0" indent="0">
              <a:lnSpc>
                <a:spcPct val="90000"/>
              </a:lnSpc>
              <a:spcBef>
                <a:spcPts val="0"/>
              </a:spcBef>
              <a:buNone/>
              <a:defRPr sz="2000" b="1" baseline="0">
                <a:solidFill>
                  <a:schemeClr val="bg2"/>
                </a:solidFill>
              </a:defRPr>
            </a:lvl1pPr>
          </a:lstStyle>
          <a:p>
            <a:r>
              <a:rPr lang="en-US" dirty="0"/>
              <a:t>Subtitle optional – delete as needed</a:t>
            </a:r>
          </a:p>
        </p:txBody>
      </p:sp>
    </p:spTree>
    <p:extLst>
      <p:ext uri="{BB962C8B-B14F-4D97-AF65-F5344CB8AC3E}">
        <p14:creationId xmlns:p14="http://schemas.microsoft.com/office/powerpoint/2010/main" val="59636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58378"/>
            <a:ext cx="5470787" cy="621711"/>
          </a:xfrm>
          <a:prstGeom prst="rect">
            <a:avLst/>
          </a:prstGeom>
        </p:spPr>
        <p:txBody>
          <a:bodyPr vert="horz" lIns="0" tIns="0" rIns="0" bIns="0" rtlCol="0" anchor="b">
            <a:noAutofit/>
          </a:bodyPr>
          <a:lstStyle/>
          <a:p>
            <a:r>
              <a:rPr lang="en-US" dirty="0"/>
              <a:t>Headline</a:t>
            </a:r>
            <a:br>
              <a:rPr lang="en-US" dirty="0"/>
            </a:br>
            <a:r>
              <a:rPr lang="en-US" dirty="0"/>
              <a:t>One or Two Lines</a:t>
            </a:r>
          </a:p>
        </p:txBody>
      </p:sp>
      <p:sp>
        <p:nvSpPr>
          <p:cNvPr id="3" name="Text Placeholder 2"/>
          <p:cNvSpPr>
            <a:spLocks noGrp="1"/>
          </p:cNvSpPr>
          <p:nvPr>
            <p:ph type="body" idx="1"/>
          </p:nvPr>
        </p:nvSpPr>
        <p:spPr>
          <a:xfrm>
            <a:off x="457202" y="1423988"/>
            <a:ext cx="8366124" cy="3286919"/>
          </a:xfrm>
          <a:prstGeom prst="rect">
            <a:avLst/>
          </a:prstGeom>
        </p:spPr>
        <p:txBody>
          <a:bodyPr vert="horz" lIns="0" tIns="0" rIns="0" bIns="45720" rtlCol="0">
            <a:noAutofit/>
          </a:bodyPr>
          <a:lstStyle/>
          <a:p>
            <a:pPr lvl="0"/>
            <a:r>
              <a:rPr lang="en-US" dirty="0"/>
              <a:t>Click to add 1st-level bullet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343400" y="4855282"/>
            <a:ext cx="457200" cy="137160"/>
          </a:xfrm>
          <a:prstGeom prst="rect">
            <a:avLst/>
          </a:prstGeom>
        </p:spPr>
        <p:txBody>
          <a:bodyPr vert="horz" lIns="0" tIns="45720" rIns="0" bIns="0" rtlCol="0" anchor="b"/>
          <a:lstStyle>
            <a:lvl1pPr algn="ctr">
              <a:defRPr sz="1000">
                <a:solidFill>
                  <a:schemeClr val="bg1">
                    <a:lumMod val="50000"/>
                  </a:schemeClr>
                </a:solidFill>
              </a:defRPr>
            </a:lvl1pPr>
          </a:lstStyle>
          <a:p>
            <a:fld id="{AEFAAC5A-9C4F-4278-920D-DF2BAB595749}" type="slidenum">
              <a:rPr lang="en-US" smtClean="0"/>
              <a:pPr/>
              <a:t>‹Nr.›</a:t>
            </a:fld>
            <a:endParaRPr lang="en-US" dirty="0"/>
          </a:p>
        </p:txBody>
      </p:sp>
      <p:pic>
        <p:nvPicPr>
          <p:cNvPr id="13" name="Picture 12">
            <a:extLst>
              <a:ext uri="{FF2B5EF4-FFF2-40B4-BE49-F238E27FC236}">
                <a16:creationId xmlns:a16="http://schemas.microsoft.com/office/drawing/2014/main" id="{63CDAD7D-9738-E243-9EE9-38D2DE685A5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833466" y="89789"/>
            <a:ext cx="2216863" cy="628049"/>
          </a:xfrm>
          <a:prstGeom prst="rect">
            <a:avLst/>
          </a:prstGeom>
        </p:spPr>
      </p:pic>
    </p:spTree>
    <p:extLst>
      <p:ext uri="{BB962C8B-B14F-4D97-AF65-F5344CB8AC3E}">
        <p14:creationId xmlns:p14="http://schemas.microsoft.com/office/powerpoint/2010/main" val="335335535"/>
      </p:ext>
    </p:extLst>
  </p:cSld>
  <p:clrMap bg1="lt1" tx1="dk1" bg2="lt2" tx2="dk2" accent1="accent1" accent2="accent2" accent3="accent3" accent4="accent4" accent5="accent5" accent6="accent6" hlink="hlink" folHlink="folHlink"/>
  <p:sldLayoutIdLst>
    <p:sldLayoutId id="2147483769" r:id="rId1"/>
    <p:sldLayoutId id="2147483737" r:id="rId2"/>
    <p:sldLayoutId id="2147483686" r:id="rId3"/>
    <p:sldLayoutId id="2147483688" r:id="rId4"/>
    <p:sldLayoutId id="2147483690" r:id="rId5"/>
    <p:sldLayoutId id="2147483776" r:id="rId6"/>
    <p:sldLayoutId id="2147483775" r:id="rId7"/>
    <p:sldLayoutId id="2147483774" r:id="rId8"/>
    <p:sldLayoutId id="2147483711" r:id="rId9"/>
    <p:sldLayoutId id="2147483689" r:id="rId10"/>
    <p:sldLayoutId id="2147483777" r:id="rId11"/>
    <p:sldLayoutId id="2147483710" r:id="rId12"/>
    <p:sldLayoutId id="2147483778" r:id="rId13"/>
    <p:sldLayoutId id="2147483779" r:id="rId14"/>
    <p:sldLayoutId id="2147483780" r:id="rId15"/>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457200" rtl="0" eaLnBrk="1" latinLnBrk="0" hangingPunct="1">
        <a:lnSpc>
          <a:spcPct val="95000"/>
        </a:lnSpc>
        <a:spcBef>
          <a:spcPct val="0"/>
        </a:spcBef>
        <a:buNone/>
        <a:defRPr sz="2600" b="1" i="0" kern="1200" cap="none" baseline="0">
          <a:solidFill>
            <a:schemeClr val="tx1"/>
          </a:solidFill>
          <a:latin typeface="+mj-lt"/>
          <a:ea typeface="+mj-ea"/>
          <a:cs typeface="+mj-cs"/>
        </a:defRPr>
      </a:lvl1pPr>
    </p:titleStyle>
    <p:bodyStyle>
      <a:lvl1pPr marL="173038" indent="-173038" algn="l" defTabSz="457200" rtl="0" eaLnBrk="1" latinLnBrk="0" hangingPunct="1">
        <a:spcBef>
          <a:spcPts val="600"/>
        </a:spcBef>
        <a:spcAft>
          <a:spcPts val="0"/>
        </a:spcAft>
        <a:buFont typeface="Arial" panose="020B0604020202020204" pitchFamily="34" charset="0"/>
        <a:buChar char="•"/>
        <a:defRPr sz="1800" kern="1200" baseline="0">
          <a:solidFill>
            <a:schemeClr val="tx1"/>
          </a:solidFill>
          <a:latin typeface="+mn-lt"/>
          <a:ea typeface="+mn-ea"/>
          <a:cs typeface="+mn-cs"/>
        </a:defRPr>
      </a:lvl1pPr>
      <a:lvl2pPr marL="460375" indent="-176213" algn="l" defTabSz="457200" rtl="0" eaLnBrk="1" latinLnBrk="0" hangingPunct="1">
        <a:spcBef>
          <a:spcPts val="0"/>
        </a:spcBef>
        <a:spcAft>
          <a:spcPts val="0"/>
        </a:spcAft>
        <a:buFont typeface="Arial" panose="020B0604020202020204" pitchFamily="34" charset="0"/>
        <a:buChar char="•"/>
        <a:tabLst/>
        <a:defRPr sz="1800" kern="1200">
          <a:solidFill>
            <a:schemeClr val="tx1"/>
          </a:solidFill>
          <a:latin typeface="+mn-lt"/>
          <a:ea typeface="+mn-ea"/>
          <a:cs typeface="+mn-cs"/>
        </a:defRPr>
      </a:lvl2pPr>
      <a:lvl3pPr marL="742950" indent="-169863" algn="l" defTabSz="457200" rtl="0" eaLnBrk="1" latinLnBrk="0" hangingPunct="1">
        <a:spcBef>
          <a:spcPts val="0"/>
        </a:spcBef>
        <a:spcAft>
          <a:spcPts val="0"/>
        </a:spcAft>
        <a:buFont typeface="Arial" panose="020B0604020202020204" pitchFamily="34" charset="0"/>
        <a:buChar char="•"/>
        <a:tabLst/>
        <a:defRPr sz="1800" kern="1200">
          <a:solidFill>
            <a:schemeClr val="tx1"/>
          </a:solidFill>
          <a:latin typeface="+mn-lt"/>
          <a:ea typeface="+mn-ea"/>
          <a:cs typeface="+mn-cs"/>
        </a:defRPr>
      </a:lvl3pPr>
      <a:lvl4pPr marL="1087438" indent="-171450" algn="l" defTabSz="457200" rtl="0" eaLnBrk="1" latinLnBrk="0" hangingPunct="1">
        <a:spcBef>
          <a:spcPts val="0"/>
        </a:spcBef>
        <a:spcAft>
          <a:spcPts val="0"/>
        </a:spcAft>
        <a:buFont typeface="Arial" panose="020B0604020202020204" pitchFamily="34" charset="0"/>
        <a:buChar char="•"/>
        <a:defRPr sz="1800" kern="1200">
          <a:solidFill>
            <a:schemeClr val="tx1"/>
          </a:solidFill>
          <a:latin typeface="+mn-lt"/>
          <a:ea typeface="+mn-ea"/>
          <a:cs typeface="+mn-cs"/>
        </a:defRPr>
      </a:lvl4pPr>
      <a:lvl5pPr marL="1371600" indent="-171450" algn="l" defTabSz="457200" rtl="0" eaLnBrk="1" latinLnBrk="0" hangingPunct="1">
        <a:spcBef>
          <a:spcPts val="0"/>
        </a:spcBef>
        <a:spcAft>
          <a:spcPts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bmwk.de/Redaktion/DE/Pressemitteilungen/2023/06/20230616-neue-eu-richtlinie-fuer-erneuerbare-energien-angenommen.html" TargetMode="External"/><Relationship Id="rId2" Type="http://schemas.openxmlformats.org/officeDocument/2006/relationships/hyperlink" Target="https://equota.de/red-iii/" TargetMode="Externa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hyperlink" Target="https://www.mapchart.net/world.html"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hyperlink" Target="https://etipbioenergy.eu/value-chains/conversion-technologies/add-ons-overview/renewable-fuels-of-non-biological-origin" TargetMode="External"/><Relationship Id="rId2" Type="http://schemas.openxmlformats.org/officeDocument/2006/relationships/hyperlink" Target="https://royalsociety.org/-/media/policy/projects/synthetic-fuels/synthetic-fuels-briefing.pdf" TargetMode="External"/><Relationship Id="rId1" Type="http://schemas.openxmlformats.org/officeDocument/2006/relationships/slideLayout" Target="../slideLayouts/slideLayout15.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Laura_Maersk_%282023%29" TargetMode="External"/><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platzhalter 18"/>
          <p:cNvSpPr>
            <a:spLocks noGrp="1"/>
          </p:cNvSpPr>
          <p:nvPr>
            <p:ph type="body" sz="quarter" idx="27"/>
          </p:nvPr>
        </p:nvSpPr>
        <p:spPr/>
        <p:txBody>
          <a:bodyPr/>
          <a:lstStyle/>
          <a:p>
            <a:r>
              <a:rPr lang="de-AT" dirty="0" err="1"/>
              <a:t>Thursday</a:t>
            </a:r>
            <a:r>
              <a:rPr lang="de-AT" dirty="0"/>
              <a:t>, 26 </a:t>
            </a:r>
            <a:r>
              <a:rPr lang="de-AT" dirty="0" err="1"/>
              <a:t>October</a:t>
            </a:r>
            <a:r>
              <a:rPr lang="de-AT" dirty="0"/>
              <a:t> 2023</a:t>
            </a:r>
          </a:p>
        </p:txBody>
      </p:sp>
      <p:sp>
        <p:nvSpPr>
          <p:cNvPr id="2" name="Titel 1"/>
          <p:cNvSpPr>
            <a:spLocks noGrp="1"/>
          </p:cNvSpPr>
          <p:nvPr>
            <p:ph type="title"/>
          </p:nvPr>
        </p:nvSpPr>
        <p:spPr>
          <a:solidFill>
            <a:schemeClr val="bg2"/>
          </a:solidFill>
        </p:spPr>
        <p:txBody>
          <a:bodyPr/>
          <a:lstStyle/>
          <a:p>
            <a:r>
              <a:rPr lang="de-DE" dirty="0"/>
              <a:t>Task 64 E-</a:t>
            </a:r>
            <a:r>
              <a:rPr lang="de-DE" dirty="0" err="1"/>
              <a:t>fuels</a:t>
            </a:r>
            <a:r>
              <a:rPr lang="de-DE" dirty="0"/>
              <a:t> and end-</a:t>
            </a:r>
            <a:r>
              <a:rPr lang="de-DE" dirty="0" err="1"/>
              <a:t>use</a:t>
            </a:r>
            <a:r>
              <a:rPr lang="de-DE" dirty="0"/>
              <a:t> </a:t>
            </a:r>
            <a:r>
              <a:rPr lang="de-DE" dirty="0" err="1"/>
              <a:t>perspectives</a:t>
            </a:r>
            <a:br>
              <a:rPr lang="de-DE" dirty="0"/>
            </a:br>
            <a:r>
              <a:rPr lang="de-DE" sz="1600" dirty="0"/>
              <a:t>Joint </a:t>
            </a:r>
            <a:r>
              <a:rPr lang="de-DE" sz="1600" dirty="0" err="1"/>
              <a:t>meeting</a:t>
            </a:r>
            <a:endParaRPr lang="de-DE" dirty="0"/>
          </a:p>
        </p:txBody>
      </p:sp>
      <p:sp>
        <p:nvSpPr>
          <p:cNvPr id="3" name="Untertitel 2"/>
          <p:cNvSpPr>
            <a:spLocks noGrp="1"/>
          </p:cNvSpPr>
          <p:nvPr>
            <p:ph type="body" sz="quarter" idx="17"/>
          </p:nvPr>
        </p:nvSpPr>
        <p:spPr/>
        <p:txBody>
          <a:bodyPr>
            <a:normAutofit/>
          </a:bodyPr>
          <a:lstStyle/>
          <a:p>
            <a:r>
              <a:rPr lang="de-DE" dirty="0"/>
              <a:t>Zoe Stadler</a:t>
            </a:r>
          </a:p>
        </p:txBody>
      </p:sp>
      <p:sp>
        <p:nvSpPr>
          <p:cNvPr id="14" name="Textplatzhalter 13"/>
          <p:cNvSpPr>
            <a:spLocks noGrp="1"/>
          </p:cNvSpPr>
          <p:nvPr>
            <p:ph type="body" sz="quarter" idx="18"/>
          </p:nvPr>
        </p:nvSpPr>
        <p:spPr/>
        <p:txBody>
          <a:bodyPr/>
          <a:lstStyle/>
          <a:p>
            <a:r>
              <a:rPr lang="de-AT" dirty="0"/>
              <a:t>Task </a:t>
            </a:r>
            <a:r>
              <a:rPr lang="de-AT" dirty="0" err="1"/>
              <a:t>manager</a:t>
            </a:r>
            <a:r>
              <a:rPr lang="de-AT" dirty="0"/>
              <a:t> AMF </a:t>
            </a:r>
            <a:r>
              <a:rPr lang="de-AT" dirty="0" err="1"/>
              <a:t>task</a:t>
            </a:r>
            <a:r>
              <a:rPr lang="de-AT" dirty="0"/>
              <a:t> 64</a:t>
            </a:r>
          </a:p>
          <a:p>
            <a:r>
              <a:rPr lang="de-AT" dirty="0" err="1"/>
              <a:t>Switzerland</a:t>
            </a:r>
            <a:endParaRPr lang="de-AT" dirty="0"/>
          </a:p>
        </p:txBody>
      </p:sp>
      <p:pic>
        <p:nvPicPr>
          <p:cNvPr id="11" name="Bildplatzhalter 4">
            <a:extLst>
              <a:ext uri="{FF2B5EF4-FFF2-40B4-BE49-F238E27FC236}">
                <a16:creationId xmlns:a16="http://schemas.microsoft.com/office/drawing/2014/main" id="{87DD41C2-F2D0-4E28-AD95-91289EEF36CC}"/>
              </a:ext>
            </a:extLst>
          </p:cNvPr>
          <p:cNvPicPr>
            <a:picLocks noGrp="1" noChangeAspect="1"/>
          </p:cNvPicPr>
          <p:nvPr>
            <p:ph type="pic" sz="quarter" idx="16"/>
          </p:nvPr>
        </p:nvPicPr>
        <p:blipFill>
          <a:blip r:embed="rId2"/>
          <a:srcRect t="14437" b="14437"/>
          <a:stretch/>
        </p:blipFill>
        <p:spPr>
          <a:xfrm>
            <a:off x="4864100" y="1266825"/>
            <a:ext cx="4279900" cy="2030413"/>
          </a:xfrm>
        </p:spPr>
      </p:pic>
    </p:spTree>
    <p:extLst>
      <p:ext uri="{BB962C8B-B14F-4D97-AF65-F5344CB8AC3E}">
        <p14:creationId xmlns:p14="http://schemas.microsoft.com/office/powerpoint/2010/main" val="208028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065A01-F78A-C3CA-0C34-BB86CD698854}"/>
              </a:ext>
            </a:extLst>
          </p:cNvPr>
          <p:cNvSpPr>
            <a:spLocks noGrp="1"/>
          </p:cNvSpPr>
          <p:nvPr>
            <p:ph type="title"/>
          </p:nvPr>
        </p:nvSpPr>
        <p:spPr/>
        <p:txBody>
          <a:bodyPr/>
          <a:lstStyle/>
          <a:p>
            <a:r>
              <a:rPr lang="de-CH" dirty="0"/>
              <a:t>Outlook</a:t>
            </a:r>
          </a:p>
        </p:txBody>
      </p:sp>
      <p:sp>
        <p:nvSpPr>
          <p:cNvPr id="3" name="Inhaltsplatzhalter 2">
            <a:extLst>
              <a:ext uri="{FF2B5EF4-FFF2-40B4-BE49-F238E27FC236}">
                <a16:creationId xmlns:a16="http://schemas.microsoft.com/office/drawing/2014/main" id="{98F85F28-CBF3-E435-F01B-C38D5907AE2C}"/>
              </a:ext>
            </a:extLst>
          </p:cNvPr>
          <p:cNvSpPr>
            <a:spLocks noGrp="1"/>
          </p:cNvSpPr>
          <p:nvPr>
            <p:ph idx="1"/>
          </p:nvPr>
        </p:nvSpPr>
        <p:spPr>
          <a:xfrm>
            <a:off x="457202" y="1221761"/>
            <a:ext cx="8366124" cy="3503667"/>
          </a:xfrm>
        </p:spPr>
        <p:txBody>
          <a:bodyPr/>
          <a:lstStyle/>
          <a:p>
            <a:pPr marL="0" indent="0">
              <a:buNone/>
            </a:pPr>
            <a:r>
              <a:rPr lang="de-CH" sz="1600" dirty="0">
                <a:latin typeface="+mj-lt"/>
              </a:rPr>
              <a:t>In </a:t>
            </a:r>
            <a:r>
              <a:rPr lang="de-CH" sz="1600" dirty="0" err="1">
                <a:latin typeface="+mj-lt"/>
              </a:rPr>
              <a:t>general</a:t>
            </a:r>
            <a:r>
              <a:rPr lang="de-CH" sz="1600" dirty="0">
                <a:latin typeface="+mj-lt"/>
              </a:rPr>
              <a:t>, </a:t>
            </a:r>
            <a:r>
              <a:rPr lang="de-CH" sz="1600" dirty="0" err="1">
                <a:latin typeface="+mj-lt"/>
              </a:rPr>
              <a:t>there</a:t>
            </a:r>
            <a:r>
              <a:rPr lang="de-CH" sz="1600" dirty="0">
                <a:latin typeface="+mj-lt"/>
              </a:rPr>
              <a:t> will </a:t>
            </a:r>
            <a:r>
              <a:rPr lang="de-CH" sz="1600" dirty="0" err="1">
                <a:latin typeface="+mj-lt"/>
              </a:rPr>
              <a:t>be</a:t>
            </a:r>
            <a:r>
              <a:rPr lang="de-CH" sz="1600" dirty="0">
                <a:latin typeface="+mj-lt"/>
              </a:rPr>
              <a:t> a large </a:t>
            </a:r>
            <a:r>
              <a:rPr lang="de-CH" sz="1600" dirty="0" err="1">
                <a:latin typeface="+mj-lt"/>
              </a:rPr>
              <a:t>scale-up</a:t>
            </a:r>
            <a:r>
              <a:rPr lang="de-CH" sz="1600" dirty="0">
                <a:latin typeface="+mj-lt"/>
              </a:rPr>
              <a:t> </a:t>
            </a:r>
            <a:r>
              <a:rPr lang="de-CH" sz="1600" dirty="0" err="1">
                <a:latin typeface="+mj-lt"/>
              </a:rPr>
              <a:t>of</a:t>
            </a:r>
            <a:r>
              <a:rPr lang="de-CH" sz="1600" dirty="0">
                <a:latin typeface="+mj-lt"/>
              </a:rPr>
              <a:t> hydrogen and e-</a:t>
            </a:r>
            <a:r>
              <a:rPr lang="de-CH" sz="1600" dirty="0" err="1">
                <a:latin typeface="+mj-lt"/>
              </a:rPr>
              <a:t>fuel</a:t>
            </a:r>
            <a:r>
              <a:rPr lang="de-CH" sz="1600" dirty="0">
                <a:latin typeface="+mj-lt"/>
              </a:rPr>
              <a:t> </a:t>
            </a:r>
            <a:r>
              <a:rPr lang="de-CH" sz="1600" dirty="0" err="1">
                <a:latin typeface="+mj-lt"/>
              </a:rPr>
              <a:t>production</a:t>
            </a:r>
            <a:r>
              <a:rPr lang="de-CH" sz="1600" dirty="0">
                <a:latin typeface="+mj-lt"/>
              </a:rPr>
              <a:t>.</a:t>
            </a:r>
          </a:p>
          <a:p>
            <a:pPr marL="0" indent="0">
              <a:buNone/>
            </a:pPr>
            <a:r>
              <a:rPr lang="de-CH" sz="1600" dirty="0">
                <a:latin typeface="+mj-lt"/>
              </a:rPr>
              <a:t>Here </a:t>
            </a:r>
            <a:r>
              <a:rPr lang="de-CH" sz="1600" dirty="0" err="1">
                <a:latin typeface="+mj-lt"/>
              </a:rPr>
              <a:t>two</a:t>
            </a:r>
            <a:r>
              <a:rPr lang="de-CH" sz="1600" dirty="0">
                <a:latin typeface="+mj-lt"/>
              </a:rPr>
              <a:t> </a:t>
            </a:r>
            <a:r>
              <a:rPr lang="de-CH" sz="1600" dirty="0" err="1">
                <a:latin typeface="+mj-lt"/>
              </a:rPr>
              <a:t>examples</a:t>
            </a:r>
            <a:r>
              <a:rPr lang="de-CH" sz="1600" dirty="0">
                <a:latin typeface="+mj-lt"/>
              </a:rPr>
              <a:t> </a:t>
            </a:r>
            <a:r>
              <a:rPr lang="de-CH" sz="1600" dirty="0" err="1">
                <a:latin typeface="+mj-lt"/>
              </a:rPr>
              <a:t>from</a:t>
            </a:r>
            <a:r>
              <a:rPr lang="de-CH" sz="1600" dirty="0">
                <a:latin typeface="+mj-lt"/>
              </a:rPr>
              <a:t> </a:t>
            </a:r>
            <a:r>
              <a:rPr lang="de-CH" sz="1600" dirty="0" err="1">
                <a:latin typeface="+mj-lt"/>
              </a:rPr>
              <a:t>the</a:t>
            </a:r>
            <a:r>
              <a:rPr lang="de-CH" sz="1600" dirty="0">
                <a:latin typeface="+mj-lt"/>
              </a:rPr>
              <a:t> EU:</a:t>
            </a:r>
          </a:p>
          <a:p>
            <a:pPr lvl="1"/>
            <a:r>
              <a:rPr lang="de-CH" sz="1600" dirty="0">
                <a:latin typeface="+mj-lt"/>
              </a:rPr>
              <a:t>RED III: </a:t>
            </a:r>
            <a:r>
              <a:rPr lang="en-GB" sz="1600" dirty="0">
                <a:effectLst/>
                <a:latin typeface="+mj-lt"/>
                <a:ea typeface="SimSun" panose="02010600030101010101" pitchFamily="2" charset="-122"/>
                <a:cs typeface="Times New Roman" panose="02020603050405020304" pitchFamily="18" charset="0"/>
              </a:rPr>
              <a:t>In the industrial sector, a new binding target is set for the use of hydrogen and other electricity-based fuels (RFNBO). 42 percent of the hydrogen consumed in industry in 2030 must come from renewable energy sources of non-biological origin, and in 2035 this figure should already be 60 percent. A new indicative target is that the share of renewable energies in total energy consumption in industry should increase by 1.6 percent each year.</a:t>
            </a:r>
            <a:r>
              <a:rPr lang="en-GB" sz="1600" b="1" baseline="30000" dirty="0">
                <a:effectLst/>
                <a:latin typeface="+mj-lt"/>
                <a:ea typeface="SimSun" panose="02010600030101010101" pitchFamily="2" charset="-122"/>
                <a:cs typeface="Times New Roman" panose="02020603050405020304" pitchFamily="18" charset="0"/>
              </a:rPr>
              <a:t> </a:t>
            </a:r>
            <a:endParaRPr lang="de-CH" sz="1600" dirty="0">
              <a:effectLst/>
              <a:latin typeface="+mj-lt"/>
              <a:ea typeface="SimSun" panose="02010600030101010101" pitchFamily="2" charset="-122"/>
              <a:cs typeface="Times New Roman" panose="02020603050405020304" pitchFamily="18" charset="0"/>
            </a:endParaRPr>
          </a:p>
          <a:p>
            <a:pPr lvl="1"/>
            <a:r>
              <a:rPr lang="en-GB" sz="1600" dirty="0" err="1">
                <a:effectLst/>
                <a:latin typeface="+mj-lt"/>
                <a:ea typeface="Arial" panose="020B0604020202020204" pitchFamily="34" charset="0"/>
              </a:rPr>
              <a:t>ReFuelEU</a:t>
            </a:r>
            <a:r>
              <a:rPr lang="en-GB" sz="1600" dirty="0">
                <a:effectLst/>
                <a:latin typeface="+mj-lt"/>
                <a:ea typeface="Arial" panose="020B0604020202020204" pitchFamily="34" charset="0"/>
              </a:rPr>
              <a:t> Aviation: The EU is introducing a quota for the market ramp-up of e-fuels ("RFNBOs") in the aviation sector, from 1.2% e-fuels in 2030 to 35% e-fuels in 2050. Overall, 70% of aviation fuels must then be renewable in 2050.</a:t>
            </a:r>
            <a:endParaRPr lang="de-CH" sz="1600" dirty="0">
              <a:effectLst/>
              <a:latin typeface="+mj-lt"/>
              <a:ea typeface="Arial" panose="020B0604020202020204" pitchFamily="34" charset="0"/>
            </a:endParaRPr>
          </a:p>
        </p:txBody>
      </p:sp>
      <p:sp>
        <p:nvSpPr>
          <p:cNvPr id="4" name="Textfeld 3">
            <a:extLst>
              <a:ext uri="{FF2B5EF4-FFF2-40B4-BE49-F238E27FC236}">
                <a16:creationId xmlns:a16="http://schemas.microsoft.com/office/drawing/2014/main" id="{D16432EE-B8A1-87E0-D5C6-BF6B462FB684}"/>
              </a:ext>
            </a:extLst>
          </p:cNvPr>
          <p:cNvSpPr txBox="1"/>
          <p:nvPr/>
        </p:nvSpPr>
        <p:spPr>
          <a:xfrm>
            <a:off x="457200" y="4438650"/>
            <a:ext cx="8318500" cy="430887"/>
          </a:xfrm>
          <a:prstGeom prst="rect">
            <a:avLst/>
          </a:prstGeom>
          <a:noFill/>
        </p:spPr>
        <p:txBody>
          <a:bodyPr wrap="square" rtlCol="0">
            <a:spAutoFit/>
          </a:bodyPr>
          <a:lstStyle/>
          <a:p>
            <a:r>
              <a:rPr lang="de-CH" sz="1100" dirty="0"/>
              <a:t>Sources</a:t>
            </a:r>
            <a:r>
              <a:rPr lang="de-CH" sz="1100" dirty="0">
                <a:effectLst/>
                <a:latin typeface="Arial" panose="020B0604020202020204" pitchFamily="34" charset="0"/>
                <a:ea typeface="Arial" panose="020B0604020202020204" pitchFamily="34" charset="0"/>
              </a:rPr>
              <a:t>: </a:t>
            </a:r>
            <a:r>
              <a:rPr lang="de-CH" sz="1100" dirty="0">
                <a:effectLst/>
                <a:latin typeface="Arial" panose="020B0604020202020204" pitchFamily="34" charset="0"/>
                <a:ea typeface="Arial" panose="020B0604020202020204" pitchFamily="34" charset="0"/>
                <a:hlinkClick r:id="rId2"/>
              </a:rPr>
              <a:t>https://equota.de/red-iii/</a:t>
            </a:r>
            <a:r>
              <a:rPr lang="de-CH" sz="1100" dirty="0">
                <a:effectLst/>
                <a:latin typeface="Arial" panose="020B0604020202020204" pitchFamily="34" charset="0"/>
                <a:ea typeface="Arial" panose="020B0604020202020204" pitchFamily="34" charset="0"/>
              </a:rPr>
              <a:t> and </a:t>
            </a:r>
            <a:r>
              <a:rPr lang="de-CH" sz="1100" dirty="0">
                <a:effectLst/>
                <a:latin typeface="Arial" panose="020B0604020202020204" pitchFamily="34" charset="0"/>
                <a:ea typeface="Arial" panose="020B0604020202020204" pitchFamily="34" charset="0"/>
                <a:hlinkClick r:id="rId3"/>
              </a:rPr>
              <a:t>https://www.bmwk.de/Redaktion/DE/Pressemitteilungen/2023/06/20230616-neue-eu-richtlinie-fuer-erneuerbare-energien-angenommen.html</a:t>
            </a:r>
            <a:r>
              <a:rPr lang="de-CH" sz="1100" dirty="0">
                <a:effectLst/>
                <a:latin typeface="Arial" panose="020B0604020202020204" pitchFamily="34" charset="0"/>
                <a:ea typeface="Arial" panose="020B0604020202020204" pitchFamily="34" charset="0"/>
              </a:rPr>
              <a:t> </a:t>
            </a:r>
            <a:endParaRPr lang="de-CH" sz="1100" dirty="0"/>
          </a:p>
        </p:txBody>
      </p:sp>
    </p:spTree>
    <p:extLst>
      <p:ext uri="{BB962C8B-B14F-4D97-AF65-F5344CB8AC3E}">
        <p14:creationId xmlns:p14="http://schemas.microsoft.com/office/powerpoint/2010/main" val="2996265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B93DEF-773E-463C-9906-BB5EBBCF4D97}"/>
              </a:ext>
            </a:extLst>
          </p:cNvPr>
          <p:cNvSpPr>
            <a:spLocks noGrp="1"/>
          </p:cNvSpPr>
          <p:nvPr>
            <p:ph type="title"/>
          </p:nvPr>
        </p:nvSpPr>
        <p:spPr/>
        <p:txBody>
          <a:bodyPr/>
          <a:lstStyle/>
          <a:p>
            <a:r>
              <a:rPr lang="de-CH" dirty="0" err="1"/>
              <a:t>Current</a:t>
            </a:r>
            <a:r>
              <a:rPr lang="de-CH" dirty="0"/>
              <a:t> </a:t>
            </a:r>
            <a:r>
              <a:rPr lang="de-CH" dirty="0" err="1"/>
              <a:t>status</a:t>
            </a:r>
            <a:r>
              <a:rPr lang="de-CH" dirty="0"/>
              <a:t> </a:t>
            </a:r>
            <a:r>
              <a:rPr lang="de-CH" dirty="0" err="1"/>
              <a:t>of</a:t>
            </a:r>
            <a:r>
              <a:rPr lang="de-CH" dirty="0"/>
              <a:t> </a:t>
            </a:r>
            <a:r>
              <a:rPr lang="de-CH" dirty="0" err="1"/>
              <a:t>task</a:t>
            </a:r>
            <a:endParaRPr lang="de-CH" dirty="0"/>
          </a:p>
        </p:txBody>
      </p:sp>
      <p:sp>
        <p:nvSpPr>
          <p:cNvPr id="3" name="Inhaltsplatzhalter 2">
            <a:extLst>
              <a:ext uri="{FF2B5EF4-FFF2-40B4-BE49-F238E27FC236}">
                <a16:creationId xmlns:a16="http://schemas.microsoft.com/office/drawing/2014/main" id="{0ECF697B-3D94-0872-3115-6075B65445F0}"/>
              </a:ext>
            </a:extLst>
          </p:cNvPr>
          <p:cNvSpPr>
            <a:spLocks noGrp="1"/>
          </p:cNvSpPr>
          <p:nvPr>
            <p:ph idx="1"/>
          </p:nvPr>
        </p:nvSpPr>
        <p:spPr/>
        <p:txBody>
          <a:bodyPr/>
          <a:lstStyle/>
          <a:p>
            <a:r>
              <a:rPr lang="de-CH" dirty="0"/>
              <a:t>Task </a:t>
            </a:r>
            <a:r>
              <a:rPr lang="de-CH" dirty="0" err="1"/>
              <a:t>is</a:t>
            </a:r>
            <a:r>
              <a:rPr lang="de-CH" dirty="0"/>
              <a:t> </a:t>
            </a:r>
            <a:r>
              <a:rPr lang="de-CH" dirty="0" err="1"/>
              <a:t>ongoing</a:t>
            </a:r>
            <a:r>
              <a:rPr lang="de-CH" dirty="0"/>
              <a:t> – final </a:t>
            </a:r>
            <a:r>
              <a:rPr lang="de-CH" dirty="0" err="1"/>
              <a:t>report</a:t>
            </a:r>
            <a:r>
              <a:rPr lang="de-CH" dirty="0"/>
              <a:t> </a:t>
            </a:r>
            <a:r>
              <a:rPr lang="de-CH" dirty="0" err="1"/>
              <a:t>is</a:t>
            </a:r>
            <a:r>
              <a:rPr lang="de-CH" dirty="0"/>
              <a:t> </a:t>
            </a:r>
            <a:r>
              <a:rPr lang="de-CH" dirty="0" err="1"/>
              <a:t>expected</a:t>
            </a:r>
            <a:r>
              <a:rPr lang="de-CH" dirty="0"/>
              <a:t> in spring 2024</a:t>
            </a:r>
          </a:p>
          <a:p>
            <a:r>
              <a:rPr lang="de-CH" dirty="0"/>
              <a:t>A </a:t>
            </a:r>
            <a:r>
              <a:rPr lang="de-CH" dirty="0" err="1"/>
              <a:t>public</a:t>
            </a:r>
            <a:r>
              <a:rPr lang="de-CH" dirty="0"/>
              <a:t> </a:t>
            </a:r>
            <a:r>
              <a:rPr lang="de-CH" dirty="0" err="1"/>
              <a:t>webinar</a:t>
            </a:r>
            <a:r>
              <a:rPr lang="de-CH" dirty="0"/>
              <a:t> </a:t>
            </a:r>
            <a:r>
              <a:rPr lang="de-CH" dirty="0" err="1"/>
              <a:t>with</a:t>
            </a:r>
            <a:r>
              <a:rPr lang="de-CH" dirty="0"/>
              <a:t> </a:t>
            </a:r>
            <a:r>
              <a:rPr lang="de-CH" dirty="0" err="1"/>
              <a:t>the</a:t>
            </a:r>
            <a:r>
              <a:rPr lang="de-CH" dirty="0"/>
              <a:t> </a:t>
            </a:r>
            <a:r>
              <a:rPr lang="de-CH" dirty="0" err="1"/>
              <a:t>key</a:t>
            </a:r>
            <a:r>
              <a:rPr lang="de-CH" dirty="0"/>
              <a:t>-messages will also </a:t>
            </a:r>
            <a:r>
              <a:rPr lang="de-CH" dirty="0" err="1"/>
              <a:t>be</a:t>
            </a:r>
            <a:r>
              <a:rPr lang="de-CH" dirty="0"/>
              <a:t> hold in spring 2024</a:t>
            </a:r>
          </a:p>
        </p:txBody>
      </p:sp>
    </p:spTree>
    <p:extLst>
      <p:ext uri="{BB962C8B-B14F-4D97-AF65-F5344CB8AC3E}">
        <p14:creationId xmlns:p14="http://schemas.microsoft.com/office/powerpoint/2010/main" val="14556172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0363E-BFF7-6E4B-BDC1-33E2E1FC9240}"/>
              </a:ext>
            </a:extLst>
          </p:cNvPr>
          <p:cNvSpPr>
            <a:spLocks noGrp="1"/>
          </p:cNvSpPr>
          <p:nvPr>
            <p:ph type="title"/>
          </p:nvPr>
        </p:nvSpPr>
        <p:spPr>
          <a:solidFill>
            <a:schemeClr val="bg2"/>
          </a:solidFill>
        </p:spPr>
        <p:txBody>
          <a:bodyPr/>
          <a:lstStyle/>
          <a:p>
            <a:r>
              <a:rPr lang="en-US" dirty="0"/>
              <a:t>Thank you!</a:t>
            </a:r>
          </a:p>
        </p:txBody>
      </p:sp>
    </p:spTree>
    <p:extLst>
      <p:ext uri="{BB962C8B-B14F-4D97-AF65-F5344CB8AC3E}">
        <p14:creationId xmlns:p14="http://schemas.microsoft.com/office/powerpoint/2010/main" val="3513146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06E8597-5C7F-9746-B181-97E0DC81FBCC}"/>
              </a:ext>
            </a:extLst>
          </p:cNvPr>
          <p:cNvSpPr>
            <a:spLocks noGrp="1"/>
          </p:cNvSpPr>
          <p:nvPr>
            <p:ph type="title"/>
          </p:nvPr>
        </p:nvSpPr>
        <p:spPr>
          <a:xfrm>
            <a:off x="457200" y="475989"/>
            <a:ext cx="6905501" cy="704464"/>
          </a:xfrm>
        </p:spPr>
        <p:txBody>
          <a:bodyPr/>
          <a:lstStyle/>
          <a:p>
            <a:r>
              <a:rPr lang="en-US" dirty="0"/>
              <a:t>Task 64: E-Fuels and end-use perspectives</a:t>
            </a:r>
          </a:p>
        </p:txBody>
      </p:sp>
      <p:sp>
        <p:nvSpPr>
          <p:cNvPr id="6" name="Content Placeholder 5">
            <a:extLst>
              <a:ext uri="{FF2B5EF4-FFF2-40B4-BE49-F238E27FC236}">
                <a16:creationId xmlns:a16="http://schemas.microsoft.com/office/drawing/2014/main" id="{50C0060F-F9AA-E44A-BDE2-0DCC8E4FC995}"/>
              </a:ext>
            </a:extLst>
          </p:cNvPr>
          <p:cNvSpPr>
            <a:spLocks noGrp="1"/>
          </p:cNvSpPr>
          <p:nvPr>
            <p:ph idx="1"/>
          </p:nvPr>
        </p:nvSpPr>
        <p:spPr>
          <a:xfrm>
            <a:off x="457200" y="1252847"/>
            <a:ext cx="4542312" cy="3414664"/>
          </a:xfrm>
        </p:spPr>
        <p:txBody>
          <a:bodyPr/>
          <a:lstStyle/>
          <a:p>
            <a:pPr marL="0" indent="0">
              <a:spcAft>
                <a:spcPts val="300"/>
              </a:spcAft>
              <a:buNone/>
            </a:pPr>
            <a:r>
              <a:rPr lang="en-US" sz="1400" b="1" dirty="0">
                <a:solidFill>
                  <a:srgbClr val="339933"/>
                </a:solidFill>
                <a:effectLst/>
                <a:latin typeface="Arial" panose="020B0604020202020204" pitchFamily="34" charset="0"/>
                <a:ea typeface="Arial" panose="020B0604020202020204" pitchFamily="34" charset="0"/>
                <a:cs typeface="Times New Roman" panose="02020603050405020304" pitchFamily="18" charset="0"/>
              </a:rPr>
              <a:t>Goal		</a:t>
            </a:r>
          </a:p>
          <a:p>
            <a:pPr marL="0" indent="0">
              <a:spcAft>
                <a:spcPts val="300"/>
              </a:spcAft>
              <a:buNone/>
            </a:pPr>
            <a:r>
              <a:rPr lang="en-US" sz="1400" dirty="0">
                <a:effectLst/>
                <a:latin typeface="Arial" panose="020B0604020202020204" pitchFamily="34" charset="0"/>
                <a:ea typeface="Arial" panose="020B0604020202020204" pitchFamily="34" charset="0"/>
                <a:cs typeface="Times New Roman" panose="02020603050405020304" pitchFamily="18" charset="0"/>
              </a:rPr>
              <a:t>International exchange on the current status of e-fuels in different countries - from production to application, incl. consideration of regulations, costs, etc.</a:t>
            </a:r>
          </a:p>
          <a:p>
            <a:pPr marL="0" indent="0">
              <a:spcAft>
                <a:spcPts val="300"/>
              </a:spcAft>
              <a:buNone/>
            </a:pPr>
            <a:r>
              <a:rPr lang="en-US" sz="1400" b="1" dirty="0">
                <a:solidFill>
                  <a:srgbClr val="339933"/>
                </a:solidFill>
                <a:latin typeface="Arial" panose="020B0604020202020204" pitchFamily="34" charset="0"/>
                <a:cs typeface="Times New Roman" panose="02020603050405020304" pitchFamily="18" charset="0"/>
              </a:rPr>
              <a:t>Countries 	</a:t>
            </a:r>
          </a:p>
          <a:p>
            <a:pPr marL="0" indent="0">
              <a:spcAft>
                <a:spcPts val="300"/>
              </a:spcAft>
              <a:buNone/>
            </a:pPr>
            <a:r>
              <a:rPr lang="en-GB" sz="1400" dirty="0">
                <a:effectLst/>
                <a:latin typeface="Arial" panose="020B0604020202020204" pitchFamily="34" charset="0"/>
                <a:ea typeface="Arial" panose="020B0604020202020204" pitchFamily="34" charset="0"/>
                <a:cs typeface="Times New Roman" panose="02020603050405020304" pitchFamily="18" charset="0"/>
              </a:rPr>
              <a:t>Brazil, China, Denmark, Finland, Germany, Japan, Switzerland, USA</a:t>
            </a:r>
          </a:p>
          <a:p>
            <a:pPr marL="0" indent="0">
              <a:spcAft>
                <a:spcPts val="300"/>
              </a:spcAft>
              <a:buNone/>
            </a:pPr>
            <a:r>
              <a:rPr lang="en-US" sz="1400" b="1" dirty="0">
                <a:solidFill>
                  <a:srgbClr val="339933"/>
                </a:solidFill>
                <a:latin typeface="Arial" panose="020B0604020202020204" pitchFamily="34" charset="0"/>
                <a:cs typeface="Times New Roman" panose="02020603050405020304" pitchFamily="18" charset="0"/>
              </a:rPr>
              <a:t>Collaboration with </a:t>
            </a:r>
          </a:p>
          <a:p>
            <a:pPr lvl="1">
              <a:spcAft>
                <a:spcPts val="300"/>
              </a:spcAft>
            </a:pPr>
            <a:r>
              <a:rPr lang="en-US" sz="1400" dirty="0">
                <a:latin typeface="Arial" panose="020B0604020202020204" pitchFamily="34" charset="0"/>
                <a:ea typeface="Arial" panose="020B0604020202020204" pitchFamily="34" charset="0"/>
                <a:cs typeface="Times New Roman" panose="02020603050405020304" pitchFamily="18" charset="0"/>
              </a:rPr>
              <a:t>Bioenergy TCP Task 40</a:t>
            </a:r>
          </a:p>
          <a:p>
            <a:pPr lvl="1">
              <a:spcAft>
                <a:spcPts val="300"/>
              </a:spcAft>
            </a:pPr>
            <a:r>
              <a:rPr lang="en-US" sz="1400" dirty="0"/>
              <a:t>HEV (Hybrid Electric Vehicles) TCP Task 46</a:t>
            </a:r>
          </a:p>
          <a:p>
            <a:pPr lvl="1">
              <a:spcAft>
                <a:spcPts val="300"/>
              </a:spcAft>
            </a:pPr>
            <a:r>
              <a:rPr lang="en-US" sz="1400" dirty="0"/>
              <a:t>Hydrogen TCP</a:t>
            </a:r>
          </a:p>
          <a:p>
            <a:pPr lvl="1">
              <a:spcAft>
                <a:spcPts val="300"/>
              </a:spcAft>
            </a:pPr>
            <a:r>
              <a:rPr lang="en-US" sz="1400" dirty="0"/>
              <a:t>IEAGHG</a:t>
            </a:r>
          </a:p>
          <a:p>
            <a:pPr lvl="1">
              <a:spcAft>
                <a:spcPts val="300"/>
              </a:spcAft>
            </a:pPr>
            <a:r>
              <a:rPr lang="en-US" sz="1400" dirty="0"/>
              <a:t>International Transport Forum</a:t>
            </a:r>
          </a:p>
          <a:p>
            <a:pPr>
              <a:spcAft>
                <a:spcPts val="300"/>
              </a:spcAft>
              <a:buFontTx/>
              <a:buChar char="-"/>
            </a:pPr>
            <a:endParaRPr lang="de-CH" sz="1400" dirty="0">
              <a:latin typeface="Arial" panose="020B0604020202020204" pitchFamily="34" charset="0"/>
              <a:cs typeface="Times New Roman" panose="02020603050405020304" pitchFamily="18" charset="0"/>
            </a:endParaRPr>
          </a:p>
          <a:p>
            <a:pPr>
              <a:spcAft>
                <a:spcPts val="300"/>
              </a:spcAft>
              <a:buFontTx/>
              <a:buChar char="-"/>
            </a:pPr>
            <a:endParaRPr lang="en-US" sz="1400" dirty="0">
              <a:solidFill>
                <a:srgbClr val="339933"/>
              </a:solidFill>
              <a:latin typeface="Arial" panose="020B0604020202020204" pitchFamily="34" charset="0"/>
              <a:cs typeface="Times New Roman" panose="02020603050405020304" pitchFamily="18" charset="0"/>
            </a:endParaRPr>
          </a:p>
        </p:txBody>
      </p:sp>
      <p:pic>
        <p:nvPicPr>
          <p:cNvPr id="11" name="Grafik 10" descr="Ein Bild, das Text enthält.&#10;&#10;Automatisch generierte Beschreibung">
            <a:extLst>
              <a:ext uri="{FF2B5EF4-FFF2-40B4-BE49-F238E27FC236}">
                <a16:creationId xmlns:a16="http://schemas.microsoft.com/office/drawing/2014/main" id="{5D2CFB48-83CC-5AE6-A75F-4682B96D1A6E}"/>
              </a:ext>
            </a:extLst>
          </p:cNvPr>
          <p:cNvPicPr>
            <a:picLocks noChangeAspect="1"/>
          </p:cNvPicPr>
          <p:nvPr/>
        </p:nvPicPr>
        <p:blipFill>
          <a:blip r:embed="rId3"/>
          <a:stretch>
            <a:fillRect/>
          </a:stretch>
        </p:blipFill>
        <p:spPr>
          <a:xfrm>
            <a:off x="6745184" y="122879"/>
            <a:ext cx="2227126" cy="630691"/>
          </a:xfrm>
          <a:prstGeom prst="rect">
            <a:avLst/>
          </a:prstGeom>
        </p:spPr>
      </p:pic>
      <p:pic>
        <p:nvPicPr>
          <p:cNvPr id="2" name="Grafik 1">
            <a:extLst>
              <a:ext uri="{FF2B5EF4-FFF2-40B4-BE49-F238E27FC236}">
                <a16:creationId xmlns:a16="http://schemas.microsoft.com/office/drawing/2014/main" id="{A19695E9-833C-98DB-5935-BA302468650E}"/>
              </a:ext>
            </a:extLst>
          </p:cNvPr>
          <p:cNvPicPr>
            <a:picLocks noChangeAspect="1"/>
          </p:cNvPicPr>
          <p:nvPr/>
        </p:nvPicPr>
        <p:blipFill>
          <a:blip r:embed="rId4"/>
          <a:stretch>
            <a:fillRect/>
          </a:stretch>
        </p:blipFill>
        <p:spPr>
          <a:xfrm>
            <a:off x="5260769" y="1762775"/>
            <a:ext cx="3711542" cy="1896698"/>
          </a:xfrm>
          <a:prstGeom prst="rect">
            <a:avLst/>
          </a:prstGeom>
        </p:spPr>
      </p:pic>
      <p:sp>
        <p:nvSpPr>
          <p:cNvPr id="3" name="Textfeld 2">
            <a:extLst>
              <a:ext uri="{FF2B5EF4-FFF2-40B4-BE49-F238E27FC236}">
                <a16:creationId xmlns:a16="http://schemas.microsoft.com/office/drawing/2014/main" id="{34FFCC16-4FE8-7817-08F2-E75D7B7483B2}"/>
              </a:ext>
            </a:extLst>
          </p:cNvPr>
          <p:cNvSpPr txBox="1"/>
          <p:nvPr/>
        </p:nvSpPr>
        <p:spPr>
          <a:xfrm>
            <a:off x="6818377" y="3725879"/>
            <a:ext cx="2227127" cy="215444"/>
          </a:xfrm>
          <a:prstGeom prst="rect">
            <a:avLst/>
          </a:prstGeom>
          <a:noFill/>
        </p:spPr>
        <p:txBody>
          <a:bodyPr wrap="square" rtlCol="0">
            <a:spAutoFit/>
          </a:bodyPr>
          <a:lstStyle/>
          <a:p>
            <a:r>
              <a:rPr lang="de-CH" sz="800" dirty="0"/>
              <a:t>Source: </a:t>
            </a:r>
            <a:r>
              <a:rPr lang="de-CH" sz="800" dirty="0">
                <a:hlinkClick r:id="rId5"/>
              </a:rPr>
              <a:t>https://www.mapchart.net/world.html</a:t>
            </a:r>
            <a:r>
              <a:rPr lang="de-CH" sz="800" dirty="0"/>
              <a:t> </a:t>
            </a:r>
          </a:p>
        </p:txBody>
      </p:sp>
    </p:spTree>
    <p:extLst>
      <p:ext uri="{BB962C8B-B14F-4D97-AF65-F5344CB8AC3E}">
        <p14:creationId xmlns:p14="http://schemas.microsoft.com/office/powerpoint/2010/main" val="329117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D95158-27A6-F5A2-D8FD-8ED3F947CBD6}"/>
              </a:ext>
            </a:extLst>
          </p:cNvPr>
          <p:cNvSpPr>
            <a:spLocks noGrp="1"/>
          </p:cNvSpPr>
          <p:nvPr>
            <p:ph type="title"/>
          </p:nvPr>
        </p:nvSpPr>
        <p:spPr/>
        <p:txBody>
          <a:bodyPr/>
          <a:lstStyle/>
          <a:p>
            <a:r>
              <a:rPr lang="de-CH" dirty="0"/>
              <a:t>Definition </a:t>
            </a:r>
            <a:r>
              <a:rPr lang="de-CH" dirty="0" err="1"/>
              <a:t>of</a:t>
            </a:r>
            <a:r>
              <a:rPr lang="de-CH" dirty="0"/>
              <a:t> E-</a:t>
            </a:r>
            <a:r>
              <a:rPr lang="de-CH" dirty="0" err="1"/>
              <a:t>fuels</a:t>
            </a:r>
            <a:endParaRPr lang="de-CH" dirty="0"/>
          </a:p>
        </p:txBody>
      </p:sp>
      <p:sp>
        <p:nvSpPr>
          <p:cNvPr id="3" name="Inhaltsplatzhalter 2">
            <a:extLst>
              <a:ext uri="{FF2B5EF4-FFF2-40B4-BE49-F238E27FC236}">
                <a16:creationId xmlns:a16="http://schemas.microsoft.com/office/drawing/2014/main" id="{25D7DED7-AF89-D1C0-0559-D7051A4FE08D}"/>
              </a:ext>
            </a:extLst>
          </p:cNvPr>
          <p:cNvSpPr>
            <a:spLocks noGrp="1"/>
          </p:cNvSpPr>
          <p:nvPr>
            <p:ph idx="1"/>
          </p:nvPr>
        </p:nvSpPr>
        <p:spPr>
          <a:xfrm>
            <a:off x="457203" y="1091133"/>
            <a:ext cx="4522052" cy="3634295"/>
          </a:xfrm>
        </p:spPr>
        <p:txBody>
          <a:bodyPr/>
          <a:lstStyle/>
          <a:p>
            <a:r>
              <a:rPr lang="en-US" sz="1000" b="1" dirty="0"/>
              <a:t>Electro fuels (e-fuels) </a:t>
            </a:r>
            <a:r>
              <a:rPr lang="en-US" sz="1000" dirty="0"/>
              <a:t>are synthetic fuels manufactured using captured carbon dioxide, carbon monoxide or nitrogen together with low-carbon hydrogen. They are termed electro- or e-fuels because the </a:t>
            </a:r>
            <a:r>
              <a:rPr lang="en-US" sz="1000" b="1" dirty="0"/>
              <a:t>hydrogen is obtained from sustainable electricity sources </a:t>
            </a:r>
            <a:r>
              <a:rPr lang="en-US" sz="1000" dirty="0"/>
              <a:t>e.g. hydro, wind, solar and nuclear power. </a:t>
            </a:r>
          </a:p>
          <a:p>
            <a:r>
              <a:rPr lang="en-US" sz="1000" b="1" dirty="0"/>
              <a:t>Renewable fuel of non-biological origin (RFNBO),</a:t>
            </a:r>
            <a:r>
              <a:rPr lang="en-US" sz="1000" dirty="0"/>
              <a:t> definition from RED II: ‘renewable liquid and gaseous transport fuels of non-biological origin’ means liquid or gaseous fuels which are used in the transport sector other than biofuels or biogas, the energy content of which is derived from renewable sources other than biomass. </a:t>
            </a:r>
            <a:r>
              <a:rPr lang="en-US" sz="1000" b="1" dirty="0"/>
              <a:t>In practice this means the use of renewable power from geothermal, solar or wind power</a:t>
            </a:r>
            <a:r>
              <a:rPr lang="en-US" sz="1000" dirty="0"/>
              <a:t>, where a local excess production can result during shorter or longer periods, thereby giving access to such energy at low costs. </a:t>
            </a:r>
          </a:p>
          <a:p>
            <a:r>
              <a:rPr lang="en-US" sz="1000" dirty="0"/>
              <a:t>Note: CO2 from processing of biomass or biogas can be used in the synthesis of e-fuels if the energy content is derived from non-biological sources.</a:t>
            </a:r>
          </a:p>
          <a:p>
            <a:r>
              <a:rPr lang="en-US" sz="1000" dirty="0"/>
              <a:t>Note: Hydrogen from sources other than renewable electricity is not considered for e-fuel production.</a:t>
            </a:r>
          </a:p>
          <a:p>
            <a:pPr marL="0" indent="0">
              <a:buNone/>
            </a:pPr>
            <a:r>
              <a:rPr lang="en-US" sz="1000" dirty="0">
                <a:latin typeface="+mj-lt"/>
              </a:rPr>
              <a:t>Sources of definitions: </a:t>
            </a:r>
            <a:r>
              <a:rPr lang="en-US" sz="1000" u="sng" dirty="0">
                <a:solidFill>
                  <a:srgbClr val="0000FF"/>
                </a:solidFill>
                <a:effectLst/>
                <a:latin typeface="+mj-lt"/>
                <a:ea typeface="Arial" panose="020B0604020202020204" pitchFamily="34" charset="0"/>
                <a:hlinkClick r:id="rId2"/>
              </a:rPr>
              <a:t>Policy briefing: Sustainable synthetic carbon based fuels (royalsociety.org)</a:t>
            </a:r>
            <a:r>
              <a:rPr lang="en-US" sz="1000" u="sng" dirty="0">
                <a:solidFill>
                  <a:srgbClr val="0000FF"/>
                </a:solidFill>
                <a:effectLst/>
                <a:latin typeface="+mj-lt"/>
                <a:ea typeface="Arial" panose="020B0604020202020204" pitchFamily="34" charset="0"/>
              </a:rPr>
              <a:t>; </a:t>
            </a:r>
            <a:r>
              <a:rPr lang="en-US" sz="1000" u="sng" dirty="0">
                <a:solidFill>
                  <a:srgbClr val="0000FF"/>
                </a:solidFill>
                <a:effectLst/>
                <a:latin typeface="+mj-lt"/>
                <a:ea typeface="Arial" panose="020B0604020202020204" pitchFamily="34" charset="0"/>
                <a:hlinkClick r:id="rId3"/>
              </a:rPr>
              <a:t>Renewable fuels of non-biological origin (RFNBO) (etipbioenergy.eu)</a:t>
            </a:r>
            <a:r>
              <a:rPr lang="en-US" sz="1000" dirty="0">
                <a:effectLst/>
                <a:latin typeface="+mj-lt"/>
                <a:ea typeface="Arial" panose="020B0604020202020204" pitchFamily="34" charset="0"/>
              </a:rPr>
              <a:t> </a:t>
            </a:r>
            <a:endParaRPr lang="en-US" sz="1000" dirty="0">
              <a:latin typeface="+mj-lt"/>
            </a:endParaRPr>
          </a:p>
          <a:p>
            <a:endParaRPr lang="de-CH" sz="1000" dirty="0"/>
          </a:p>
        </p:txBody>
      </p:sp>
      <p:pic>
        <p:nvPicPr>
          <p:cNvPr id="1028" name="Picture 4" descr="Free photo different fuel pistols .somewhere in amsterdam city">
            <a:extLst>
              <a:ext uri="{FF2B5EF4-FFF2-40B4-BE49-F238E27FC236}">
                <a16:creationId xmlns:a16="http://schemas.microsoft.com/office/drawing/2014/main" id="{85D3F667-17E5-607A-274E-1A84B2FF1E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8989" y="1091133"/>
            <a:ext cx="3796725" cy="252912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1B8F5625-71D9-78AB-F0C8-2AB0E6DD553F}"/>
              </a:ext>
            </a:extLst>
          </p:cNvPr>
          <p:cNvSpPr txBox="1"/>
          <p:nvPr/>
        </p:nvSpPr>
        <p:spPr>
          <a:xfrm>
            <a:off x="5640080" y="3594074"/>
            <a:ext cx="3331026" cy="230832"/>
          </a:xfrm>
          <a:prstGeom prst="rect">
            <a:avLst/>
          </a:prstGeom>
          <a:noFill/>
        </p:spPr>
        <p:txBody>
          <a:bodyPr wrap="square" rtlCol="0">
            <a:spAutoFit/>
          </a:bodyPr>
          <a:lstStyle/>
          <a:p>
            <a:pPr algn="r"/>
            <a:r>
              <a:rPr lang="en-US" sz="900" dirty="0"/>
              <a:t>Image by </a:t>
            </a:r>
            <a:r>
              <a:rPr lang="en-US" sz="900" dirty="0" err="1"/>
              <a:t>fxquadro</a:t>
            </a:r>
            <a:r>
              <a:rPr lang="en-US" sz="900" dirty="0"/>
              <a:t> on </a:t>
            </a:r>
            <a:r>
              <a:rPr lang="en-US" sz="900" dirty="0" err="1"/>
              <a:t>Freepik</a:t>
            </a:r>
            <a:endParaRPr lang="de-CH" sz="900" dirty="0"/>
          </a:p>
        </p:txBody>
      </p:sp>
    </p:spTree>
    <p:extLst>
      <p:ext uri="{BB962C8B-B14F-4D97-AF65-F5344CB8AC3E}">
        <p14:creationId xmlns:p14="http://schemas.microsoft.com/office/powerpoint/2010/main" val="935401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Topics</a:t>
            </a:r>
          </a:p>
        </p:txBody>
      </p:sp>
      <p:sp>
        <p:nvSpPr>
          <p:cNvPr id="3" name="Textfeld 2">
            <a:extLst>
              <a:ext uri="{FF2B5EF4-FFF2-40B4-BE49-F238E27FC236}">
                <a16:creationId xmlns:a16="http://schemas.microsoft.com/office/drawing/2014/main" id="{888F3BC5-0ECD-73C7-EC36-67A0DAFBF78B}"/>
              </a:ext>
            </a:extLst>
          </p:cNvPr>
          <p:cNvSpPr txBox="1"/>
          <p:nvPr/>
        </p:nvSpPr>
        <p:spPr>
          <a:xfrm>
            <a:off x="457201" y="1049244"/>
            <a:ext cx="4537422" cy="3600986"/>
          </a:xfrm>
          <a:prstGeom prst="rect">
            <a:avLst/>
          </a:prstGeom>
          <a:noFill/>
        </p:spPr>
        <p:txBody>
          <a:bodyPr wrap="square" rtlCol="0">
            <a:spAutoFit/>
          </a:bodyPr>
          <a:lstStyle/>
          <a:p>
            <a:pPr marL="342900" lvl="0" indent="-342900">
              <a:buFont typeface="Symbol" panose="05050102010706020507" pitchFamily="18" charset="2"/>
              <a:buChar char=""/>
            </a:pPr>
            <a:r>
              <a:rPr lang="en-GB" sz="1200" b="1" dirty="0">
                <a:effectLst/>
                <a:latin typeface="Arial" panose="020B0604020202020204" pitchFamily="34" charset="0"/>
                <a:ea typeface="Arial" panose="020B0604020202020204" pitchFamily="34" charset="0"/>
              </a:rPr>
              <a:t>Demo sites / Pilot programs</a:t>
            </a:r>
            <a:r>
              <a:rPr lang="en-GB" sz="1200" b="1" dirty="0">
                <a:latin typeface="Arial" panose="020B0604020202020204" pitchFamily="34" charset="0"/>
                <a:ea typeface="Arial" panose="020B0604020202020204" pitchFamily="34" charset="0"/>
              </a:rPr>
              <a:t> </a:t>
            </a:r>
            <a:r>
              <a:rPr lang="en-GB" sz="1200" dirty="0">
                <a:latin typeface="Arial" panose="020B0604020202020204" pitchFamily="34" charset="0"/>
                <a:ea typeface="Arial" panose="020B0604020202020204" pitchFamily="34" charset="0"/>
              </a:rPr>
              <a:t>in the different countries</a:t>
            </a:r>
            <a:endParaRPr lang="en-GB" sz="1200" dirty="0">
              <a:effectLst/>
              <a:latin typeface="Arial" panose="020B0604020202020204" pitchFamily="34" charset="0"/>
              <a:ea typeface="Arial" panose="020B0604020202020204" pitchFamily="34" charset="0"/>
            </a:endParaRPr>
          </a:p>
          <a:p>
            <a:pPr marL="342900" lvl="0" indent="-342900">
              <a:buFont typeface="Symbol" panose="05050102010706020507" pitchFamily="18" charset="2"/>
              <a:buChar char=""/>
            </a:pPr>
            <a:r>
              <a:rPr lang="en-GB" sz="1200" b="1" dirty="0">
                <a:effectLst/>
                <a:latin typeface="Arial" panose="020B0604020202020204" pitchFamily="34" charset="0"/>
                <a:ea typeface="Arial" panose="020B0604020202020204" pitchFamily="34" charset="0"/>
              </a:rPr>
              <a:t>Resources</a:t>
            </a:r>
            <a:r>
              <a:rPr lang="en-GB" sz="1200" dirty="0">
                <a:effectLst/>
                <a:latin typeface="Arial" panose="020B0604020202020204" pitchFamily="34" charset="0"/>
                <a:ea typeface="Arial" panose="020B0604020202020204" pitchFamily="34" charset="0"/>
              </a:rPr>
              <a:t>: Availability of CO</a:t>
            </a:r>
            <a:r>
              <a:rPr lang="en-GB" sz="1200" baseline="-25000" dirty="0">
                <a:effectLst/>
                <a:latin typeface="Arial" panose="020B0604020202020204" pitchFamily="34" charset="0"/>
                <a:ea typeface="Arial" panose="020B0604020202020204" pitchFamily="34" charset="0"/>
              </a:rPr>
              <a:t>2</a:t>
            </a:r>
            <a:r>
              <a:rPr lang="en-GB" sz="1200" dirty="0">
                <a:effectLst/>
                <a:latin typeface="Arial" panose="020B0604020202020204" pitchFamily="34" charset="0"/>
                <a:ea typeface="Arial" panose="020B0604020202020204" pitchFamily="34" charset="0"/>
              </a:rPr>
              <a:t> and water resources and electricity sources </a:t>
            </a:r>
          </a:p>
          <a:p>
            <a:pPr marL="342900" lvl="0" indent="-342900">
              <a:buFont typeface="Symbol" panose="05050102010706020507" pitchFamily="18" charset="2"/>
              <a:buChar char=""/>
            </a:pPr>
            <a:r>
              <a:rPr lang="en-GB" sz="1200" b="1" dirty="0">
                <a:effectLst/>
                <a:latin typeface="Arial" panose="020B0604020202020204" pitchFamily="34" charset="0"/>
                <a:ea typeface="Arial" panose="020B0604020202020204" pitchFamily="34" charset="0"/>
              </a:rPr>
              <a:t>Application side</a:t>
            </a:r>
            <a:r>
              <a:rPr lang="en-GB" sz="1200" dirty="0">
                <a:effectLst/>
                <a:latin typeface="Arial" panose="020B0604020202020204" pitchFamily="34" charset="0"/>
                <a:ea typeface="Arial" panose="020B0604020202020204" pitchFamily="34" charset="0"/>
              </a:rPr>
              <a:t>: Experiences and challenges in the application of e-fuels, especially with regard to the use of e-fuels in aviation, maritime and road transport. </a:t>
            </a:r>
            <a:endParaRPr lang="de-CH" sz="1200" dirty="0">
              <a:effectLst/>
              <a:latin typeface="Arial" panose="020B0604020202020204" pitchFamily="34" charset="0"/>
              <a:ea typeface="Arial" panose="020B0604020202020204" pitchFamily="34" charset="0"/>
            </a:endParaRPr>
          </a:p>
          <a:p>
            <a:pPr marL="342900" lvl="0" indent="-342900">
              <a:buFont typeface="Symbol" panose="05050102010706020507" pitchFamily="18" charset="2"/>
              <a:buChar char=""/>
            </a:pPr>
            <a:r>
              <a:rPr lang="en-GB" sz="1200" b="1" dirty="0">
                <a:effectLst/>
                <a:latin typeface="Arial" panose="020B0604020202020204" pitchFamily="34" charset="0"/>
                <a:ea typeface="Arial" panose="020B0604020202020204" pitchFamily="34" charset="0"/>
              </a:rPr>
              <a:t>Regulations and standards</a:t>
            </a:r>
            <a:r>
              <a:rPr lang="en-GB" sz="1200" dirty="0">
                <a:effectLst/>
                <a:latin typeface="Arial" panose="020B0604020202020204" pitchFamily="34" charset="0"/>
                <a:ea typeface="Arial" panose="020B0604020202020204" pitchFamily="34" charset="0"/>
              </a:rPr>
              <a:t>: Norms, standards and/or regulations for the use of e-fuels. Incentives, regulations that promote the production and use of e-fuels.</a:t>
            </a:r>
            <a:endParaRPr lang="de-CH" sz="1200" dirty="0">
              <a:effectLst/>
              <a:latin typeface="Arial" panose="020B0604020202020204" pitchFamily="34" charset="0"/>
              <a:ea typeface="Arial" panose="020B0604020202020204" pitchFamily="34" charset="0"/>
            </a:endParaRPr>
          </a:p>
          <a:p>
            <a:pPr marL="342900" lvl="0" indent="-342900">
              <a:buFont typeface="Symbol" panose="05050102010706020507" pitchFamily="18" charset="2"/>
              <a:buChar char=""/>
            </a:pPr>
            <a:r>
              <a:rPr lang="en-GB" sz="1200" b="1" dirty="0">
                <a:effectLst/>
                <a:latin typeface="Arial" panose="020B0604020202020204" pitchFamily="34" charset="0"/>
                <a:ea typeface="Arial" panose="020B0604020202020204" pitchFamily="34" charset="0"/>
              </a:rPr>
              <a:t>Life-cycle assessments </a:t>
            </a:r>
            <a:r>
              <a:rPr lang="en-GB" sz="1200" dirty="0">
                <a:effectLst/>
                <a:latin typeface="Arial" panose="020B0604020202020204" pitchFamily="34" charset="0"/>
                <a:ea typeface="Arial" panose="020B0604020202020204" pitchFamily="34" charset="0"/>
              </a:rPr>
              <a:t>(LCA): Methods for LCA in the different countries/regions. Typical and expected net GHG effects of e-fuel production and use.</a:t>
            </a:r>
            <a:endParaRPr lang="de-CH" sz="1200" dirty="0">
              <a:effectLst/>
              <a:latin typeface="Arial" panose="020B0604020202020204" pitchFamily="34" charset="0"/>
              <a:ea typeface="Arial" panose="020B0604020202020204" pitchFamily="34" charset="0"/>
            </a:endParaRPr>
          </a:p>
          <a:p>
            <a:pPr marL="342900" lvl="0" indent="-342900">
              <a:buFont typeface="Symbol" panose="05050102010706020507" pitchFamily="18" charset="2"/>
              <a:buChar char=""/>
            </a:pPr>
            <a:r>
              <a:rPr lang="en-GB" sz="1200" b="1" dirty="0">
                <a:effectLst/>
                <a:latin typeface="Arial" panose="020B0604020202020204" pitchFamily="34" charset="0"/>
                <a:ea typeface="Arial" panose="020B0604020202020204" pitchFamily="34" charset="0"/>
              </a:rPr>
              <a:t>Techno-economic assessments </a:t>
            </a:r>
            <a:r>
              <a:rPr lang="en-GB" sz="1200" dirty="0">
                <a:effectLst/>
                <a:latin typeface="Arial" panose="020B0604020202020204" pitchFamily="34" charset="0"/>
                <a:ea typeface="Arial" panose="020B0604020202020204" pitchFamily="34" charset="0"/>
              </a:rPr>
              <a:t>(TEA): Costs of the different e-fuel production value chains in the different countries, and methodology for economic calculation. </a:t>
            </a:r>
            <a:endParaRPr lang="de-CH" sz="1200" dirty="0">
              <a:effectLst/>
              <a:latin typeface="Arial" panose="020B0604020202020204" pitchFamily="34" charset="0"/>
              <a:ea typeface="Arial" panose="020B0604020202020204" pitchFamily="34" charset="0"/>
            </a:endParaRPr>
          </a:p>
          <a:p>
            <a:pPr marL="342900" lvl="0" indent="-342900">
              <a:buFont typeface="Symbol" panose="05050102010706020507" pitchFamily="18" charset="2"/>
              <a:buChar char=""/>
            </a:pPr>
            <a:r>
              <a:rPr lang="en-GB" sz="1200" b="1" dirty="0">
                <a:effectLst/>
                <a:latin typeface="Arial" panose="020B0604020202020204" pitchFamily="34" charset="0"/>
                <a:ea typeface="Arial" panose="020B0604020202020204" pitchFamily="34" charset="0"/>
              </a:rPr>
              <a:t>Stakeholders</a:t>
            </a:r>
            <a:r>
              <a:rPr lang="en-GB" sz="1200" dirty="0">
                <a:effectLst/>
                <a:latin typeface="Arial" panose="020B0604020202020204" pitchFamily="34" charset="0"/>
                <a:ea typeface="Arial" panose="020B0604020202020204" pitchFamily="34" charset="0"/>
              </a:rPr>
              <a:t>: Actors from research, industry and administration along the value chain, as well as bioenergy research centres, academic institutions.</a:t>
            </a:r>
            <a:endParaRPr lang="de-CH" sz="1200" dirty="0">
              <a:effectLst/>
              <a:latin typeface="Arial" panose="020B0604020202020204" pitchFamily="34" charset="0"/>
              <a:ea typeface="Arial" panose="020B0604020202020204" pitchFamily="34" charset="0"/>
            </a:endParaRPr>
          </a:p>
          <a:p>
            <a:endParaRPr lang="de-CH" sz="1200" dirty="0"/>
          </a:p>
        </p:txBody>
      </p:sp>
      <p:graphicFrame>
        <p:nvGraphicFramePr>
          <p:cNvPr id="4" name="Diagramm 3">
            <a:extLst>
              <a:ext uri="{FF2B5EF4-FFF2-40B4-BE49-F238E27FC236}">
                <a16:creationId xmlns:a16="http://schemas.microsoft.com/office/drawing/2014/main" id="{680CA892-C70C-C93F-737F-244635ED1865}"/>
              </a:ext>
            </a:extLst>
          </p:cNvPr>
          <p:cNvGraphicFramePr/>
          <p:nvPr>
            <p:extLst>
              <p:ext uri="{D42A27DB-BD31-4B8C-83A1-F6EECF244321}">
                <p14:modId xmlns:p14="http://schemas.microsoft.com/office/powerpoint/2010/main" val="353598263"/>
              </p:ext>
            </p:extLst>
          </p:nvPr>
        </p:nvGraphicFramePr>
        <p:xfrm>
          <a:off x="5248195" y="1091197"/>
          <a:ext cx="3754930" cy="332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86910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C1C711-0EB3-6211-C23F-56173AB77E93}"/>
              </a:ext>
            </a:extLst>
          </p:cNvPr>
          <p:cNvSpPr>
            <a:spLocks noGrp="1"/>
          </p:cNvSpPr>
          <p:nvPr>
            <p:ph type="title"/>
          </p:nvPr>
        </p:nvSpPr>
        <p:spPr/>
        <p:txBody>
          <a:bodyPr/>
          <a:lstStyle/>
          <a:p>
            <a:r>
              <a:rPr lang="de-CH" dirty="0"/>
              <a:t>E-Fuel </a:t>
            </a:r>
            <a:r>
              <a:rPr lang="de-CH" dirty="0" err="1"/>
              <a:t>Production</a:t>
            </a:r>
            <a:r>
              <a:rPr lang="de-CH" dirty="0"/>
              <a:t> </a:t>
            </a:r>
            <a:r>
              <a:rPr lang="de-CH" dirty="0" err="1"/>
              <a:t>Pathways</a:t>
            </a:r>
            <a:endParaRPr lang="de-CH" dirty="0"/>
          </a:p>
        </p:txBody>
      </p:sp>
      <p:sp>
        <p:nvSpPr>
          <p:cNvPr id="3" name="Inhaltsplatzhalter 2">
            <a:extLst>
              <a:ext uri="{FF2B5EF4-FFF2-40B4-BE49-F238E27FC236}">
                <a16:creationId xmlns:a16="http://schemas.microsoft.com/office/drawing/2014/main" id="{63383D56-1F8B-EF08-9FAA-DC0809BAC926}"/>
              </a:ext>
            </a:extLst>
          </p:cNvPr>
          <p:cNvSpPr>
            <a:spLocks noGrp="1"/>
          </p:cNvSpPr>
          <p:nvPr>
            <p:ph idx="1"/>
          </p:nvPr>
        </p:nvSpPr>
        <p:spPr>
          <a:xfrm>
            <a:off x="457201" y="1277060"/>
            <a:ext cx="3738282" cy="3271888"/>
          </a:xfrm>
        </p:spPr>
        <p:txBody>
          <a:bodyPr/>
          <a:lstStyle/>
          <a:p>
            <a:r>
              <a:rPr lang="en-US" sz="1600" dirty="0"/>
              <a:t>E-fuels are an important complement to biofuels. It is important to combine the synergies and benefits of e-fuels and biofuels.</a:t>
            </a:r>
          </a:p>
          <a:p>
            <a:r>
              <a:rPr lang="en-US" sz="1600" dirty="0"/>
              <a:t>Some electro-fuels, such as FT fuels, or methanol, can be produced from high TRL or mature technologies.</a:t>
            </a:r>
          </a:p>
          <a:p>
            <a:r>
              <a:rPr lang="en-US" sz="1600" dirty="0"/>
              <a:t>Some single technologies might have a high TRL, in the combination in an overall plant, however, the TRL can be lower.</a:t>
            </a:r>
          </a:p>
        </p:txBody>
      </p:sp>
      <p:pic>
        <p:nvPicPr>
          <p:cNvPr id="5" name="Grafik 4">
            <a:extLst>
              <a:ext uri="{FF2B5EF4-FFF2-40B4-BE49-F238E27FC236}">
                <a16:creationId xmlns:a16="http://schemas.microsoft.com/office/drawing/2014/main" id="{CCF119CC-1ED9-2888-B3C3-C4C769958B2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42667" y="1369954"/>
            <a:ext cx="4801333" cy="2403592"/>
          </a:xfrm>
          <a:prstGeom prst="rect">
            <a:avLst/>
          </a:prstGeom>
          <a:noFill/>
        </p:spPr>
      </p:pic>
      <p:sp>
        <p:nvSpPr>
          <p:cNvPr id="4" name="Textfeld 3">
            <a:extLst>
              <a:ext uri="{FF2B5EF4-FFF2-40B4-BE49-F238E27FC236}">
                <a16:creationId xmlns:a16="http://schemas.microsoft.com/office/drawing/2014/main" id="{853C96BF-E8ED-8518-C45C-811CCE382099}"/>
              </a:ext>
            </a:extLst>
          </p:cNvPr>
          <p:cNvSpPr txBox="1"/>
          <p:nvPr/>
        </p:nvSpPr>
        <p:spPr>
          <a:xfrm>
            <a:off x="4342667" y="3773546"/>
            <a:ext cx="3180002" cy="261610"/>
          </a:xfrm>
          <a:prstGeom prst="rect">
            <a:avLst/>
          </a:prstGeom>
          <a:noFill/>
        </p:spPr>
        <p:txBody>
          <a:bodyPr wrap="square" rtlCol="0">
            <a:spAutoFit/>
          </a:bodyPr>
          <a:lstStyle/>
          <a:p>
            <a:pPr marL="0" indent="0">
              <a:buNone/>
            </a:pPr>
            <a:r>
              <a:rPr lang="en-GB" sz="1100" i="1" dirty="0">
                <a:latin typeface="Arial" panose="020B0604020202020204" pitchFamily="34" charset="0"/>
                <a:cs typeface="Times New Roman" panose="02020603050405020304" pitchFamily="18" charset="0"/>
              </a:rPr>
              <a:t>Presentation by Franziska Müller-Langer, DBFZ</a:t>
            </a:r>
            <a:r>
              <a:rPr lang="en-US" sz="1100" dirty="0"/>
              <a:t> </a:t>
            </a:r>
          </a:p>
        </p:txBody>
      </p:sp>
    </p:spTree>
    <p:extLst>
      <p:ext uri="{BB962C8B-B14F-4D97-AF65-F5344CB8AC3E}">
        <p14:creationId xmlns:p14="http://schemas.microsoft.com/office/powerpoint/2010/main" val="1014022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A5466-A88D-003E-8110-E17CF1F5EB13}"/>
              </a:ext>
            </a:extLst>
          </p:cNvPr>
          <p:cNvSpPr>
            <a:spLocks noGrp="1"/>
          </p:cNvSpPr>
          <p:nvPr>
            <p:ph type="title"/>
          </p:nvPr>
        </p:nvSpPr>
        <p:spPr/>
        <p:txBody>
          <a:bodyPr/>
          <a:lstStyle/>
          <a:p>
            <a:r>
              <a:rPr lang="de-CH" dirty="0" err="1"/>
              <a:t>Application</a:t>
            </a:r>
            <a:r>
              <a:rPr lang="de-CH" dirty="0"/>
              <a:t> </a:t>
            </a:r>
            <a:r>
              <a:rPr lang="de-CH" dirty="0" err="1"/>
              <a:t>of</a:t>
            </a:r>
            <a:r>
              <a:rPr lang="de-CH" dirty="0"/>
              <a:t> e-</a:t>
            </a:r>
            <a:r>
              <a:rPr lang="de-CH" dirty="0" err="1"/>
              <a:t>fuels</a:t>
            </a:r>
            <a:endParaRPr lang="de-CH" dirty="0"/>
          </a:p>
        </p:txBody>
      </p:sp>
      <p:sp>
        <p:nvSpPr>
          <p:cNvPr id="3" name="Inhaltsplatzhalter 2">
            <a:extLst>
              <a:ext uri="{FF2B5EF4-FFF2-40B4-BE49-F238E27FC236}">
                <a16:creationId xmlns:a16="http://schemas.microsoft.com/office/drawing/2014/main" id="{CD70A701-745D-6CB5-C81A-0686E87B09D5}"/>
              </a:ext>
            </a:extLst>
          </p:cNvPr>
          <p:cNvSpPr>
            <a:spLocks noGrp="1"/>
          </p:cNvSpPr>
          <p:nvPr>
            <p:ph idx="1"/>
          </p:nvPr>
        </p:nvSpPr>
        <p:spPr>
          <a:xfrm>
            <a:off x="457202" y="1423988"/>
            <a:ext cx="5213615" cy="3301440"/>
          </a:xfrm>
        </p:spPr>
        <p:txBody>
          <a:bodyPr/>
          <a:lstStyle/>
          <a:p>
            <a:r>
              <a:rPr lang="en-US" sz="1600" dirty="0"/>
              <a:t>The driver of a fast implementation of e-methanol in the shipping industry stems from a strong </a:t>
            </a:r>
            <a:r>
              <a:rPr lang="en-US" sz="1600" b="1" dirty="0"/>
              <a:t>customer pull</a:t>
            </a:r>
            <a:r>
              <a:rPr lang="en-US" sz="1600" dirty="0"/>
              <a:t>.</a:t>
            </a:r>
          </a:p>
          <a:p>
            <a:r>
              <a:rPr lang="en-US" sz="1600" dirty="0"/>
              <a:t>Of the e-fuels, e-methanol, e-ammonia and e-methane are interesting for use in shipping. Regulations for onboard use of methanol exist today and thus gives the broad implementation of methanol an advantage over the implementation of ammonia or hydrogen.</a:t>
            </a:r>
          </a:p>
          <a:p>
            <a:r>
              <a:rPr lang="en-US" sz="1600" dirty="0"/>
              <a:t>There are </a:t>
            </a:r>
            <a:r>
              <a:rPr lang="en-US" sz="1600" b="1" dirty="0"/>
              <a:t>difficulties with the transportation of H2</a:t>
            </a:r>
            <a:r>
              <a:rPr lang="en-US" sz="1600" dirty="0"/>
              <a:t>, it is therefore recommended to transport hydrogen in another energy carrier (e.g., ammonia) or in a liquefied form.</a:t>
            </a:r>
          </a:p>
          <a:p>
            <a:endParaRPr lang="de-CH" sz="1600" dirty="0"/>
          </a:p>
        </p:txBody>
      </p:sp>
      <p:pic>
        <p:nvPicPr>
          <p:cNvPr id="2050" name="Picture 2">
            <a:extLst>
              <a:ext uri="{FF2B5EF4-FFF2-40B4-BE49-F238E27FC236}">
                <a16:creationId xmlns:a16="http://schemas.microsoft.com/office/drawing/2014/main" id="{CC2405C4-574F-40E0-0EC3-DE075B579B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6971" y="1423988"/>
            <a:ext cx="2857500" cy="1895475"/>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8A571887-4EDD-7D25-B722-B3121225F2C1}"/>
              </a:ext>
            </a:extLst>
          </p:cNvPr>
          <p:cNvSpPr txBox="1"/>
          <p:nvPr/>
        </p:nvSpPr>
        <p:spPr>
          <a:xfrm>
            <a:off x="6023802" y="3319463"/>
            <a:ext cx="2950669" cy="461665"/>
          </a:xfrm>
          <a:prstGeom prst="rect">
            <a:avLst/>
          </a:prstGeom>
          <a:noFill/>
        </p:spPr>
        <p:txBody>
          <a:bodyPr wrap="square" rtlCol="0">
            <a:spAutoFit/>
          </a:bodyPr>
          <a:lstStyle/>
          <a:p>
            <a:pPr algn="r"/>
            <a:r>
              <a:rPr lang="de-CH" sz="1200" dirty="0"/>
              <a:t>Source: </a:t>
            </a:r>
            <a:r>
              <a:rPr lang="de-CH" sz="1200" dirty="0">
                <a:hlinkClick r:id="rId3"/>
              </a:rPr>
              <a:t>Laura Maersk (2023) - Wikipedia</a:t>
            </a:r>
            <a:endParaRPr lang="de-CH" sz="1200" dirty="0"/>
          </a:p>
        </p:txBody>
      </p:sp>
    </p:spTree>
    <p:extLst>
      <p:ext uri="{BB962C8B-B14F-4D97-AF65-F5344CB8AC3E}">
        <p14:creationId xmlns:p14="http://schemas.microsoft.com/office/powerpoint/2010/main" val="1058084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C63CC1-E771-7103-9400-21EC8D904173}"/>
              </a:ext>
            </a:extLst>
          </p:cNvPr>
          <p:cNvSpPr>
            <a:spLocks noGrp="1"/>
          </p:cNvSpPr>
          <p:nvPr>
            <p:ph type="title"/>
          </p:nvPr>
        </p:nvSpPr>
        <p:spPr/>
        <p:txBody>
          <a:bodyPr/>
          <a:lstStyle/>
          <a:p>
            <a:r>
              <a:rPr lang="de-CH" dirty="0"/>
              <a:t>E-</a:t>
            </a:r>
            <a:r>
              <a:rPr lang="de-CH" dirty="0" err="1"/>
              <a:t>Fuels</a:t>
            </a:r>
            <a:r>
              <a:rPr lang="de-CH" dirty="0"/>
              <a:t> in Aviation</a:t>
            </a:r>
          </a:p>
        </p:txBody>
      </p:sp>
      <p:pic>
        <p:nvPicPr>
          <p:cNvPr id="5" name="Grafik 4">
            <a:extLst>
              <a:ext uri="{FF2B5EF4-FFF2-40B4-BE49-F238E27FC236}">
                <a16:creationId xmlns:a16="http://schemas.microsoft.com/office/drawing/2014/main" id="{D185ED52-66D5-3762-1039-7D84C38FC9F0}"/>
              </a:ext>
            </a:extLst>
          </p:cNvPr>
          <p:cNvPicPr>
            <a:picLocks noChangeAspect="1"/>
          </p:cNvPicPr>
          <p:nvPr/>
        </p:nvPicPr>
        <p:blipFill>
          <a:blip r:embed="rId2"/>
          <a:stretch>
            <a:fillRect/>
          </a:stretch>
        </p:blipFill>
        <p:spPr>
          <a:xfrm>
            <a:off x="398549" y="1341619"/>
            <a:ext cx="4882237" cy="2959653"/>
          </a:xfrm>
          <a:prstGeom prst="rect">
            <a:avLst/>
          </a:prstGeom>
        </p:spPr>
      </p:pic>
      <p:sp>
        <p:nvSpPr>
          <p:cNvPr id="6" name="Inhaltsplatzhalter 3">
            <a:extLst>
              <a:ext uri="{FF2B5EF4-FFF2-40B4-BE49-F238E27FC236}">
                <a16:creationId xmlns:a16="http://schemas.microsoft.com/office/drawing/2014/main" id="{5FF0C19E-054B-7070-5483-55E4403B7BA5}"/>
              </a:ext>
            </a:extLst>
          </p:cNvPr>
          <p:cNvSpPr txBox="1">
            <a:spLocks/>
          </p:cNvSpPr>
          <p:nvPr/>
        </p:nvSpPr>
        <p:spPr>
          <a:xfrm>
            <a:off x="5130349" y="1076241"/>
            <a:ext cx="3722338" cy="2986267"/>
          </a:xfrm>
          <a:prstGeom prst="rect">
            <a:avLst/>
          </a:prstGeom>
        </p:spPr>
        <p:txBody>
          <a:bodyPr vert="horz" lIns="0" tIns="0" rIns="0" bIns="45720" numCol="1" rtlCol="0">
            <a:noAutofit/>
          </a:bodyPr>
          <a:lstStyle>
            <a:lvl1pPr marL="173038" indent="-173038" algn="l" defTabSz="457200" rtl="0" eaLnBrk="1" latinLnBrk="0" hangingPunct="1">
              <a:spcBef>
                <a:spcPts val="600"/>
              </a:spcBef>
              <a:spcAft>
                <a:spcPts val="0"/>
              </a:spcAft>
              <a:buFont typeface="Arial" panose="020B0604020202020204" pitchFamily="34" charset="0"/>
              <a:buChar char="•"/>
              <a:defRPr sz="1800" kern="1200" baseline="0">
                <a:solidFill>
                  <a:schemeClr val="tx1"/>
                </a:solidFill>
                <a:latin typeface="+mn-lt"/>
                <a:ea typeface="+mn-ea"/>
                <a:cs typeface="+mn-cs"/>
              </a:defRPr>
            </a:lvl1pPr>
            <a:lvl2pPr marL="457200" indent="-173038" algn="l" defTabSz="457200" rtl="0" eaLnBrk="1" latinLnBrk="0" hangingPunct="1">
              <a:spcBef>
                <a:spcPts val="0"/>
              </a:spcBef>
              <a:spcAft>
                <a:spcPts val="0"/>
              </a:spcAft>
              <a:buFont typeface="Arial" panose="020B0604020202020204" pitchFamily="34" charset="0"/>
              <a:buChar char="•"/>
              <a:tabLst/>
              <a:defRPr sz="1800" kern="1200">
                <a:solidFill>
                  <a:schemeClr val="tx1"/>
                </a:solidFill>
                <a:latin typeface="+mn-lt"/>
                <a:ea typeface="+mn-ea"/>
                <a:cs typeface="+mn-cs"/>
              </a:defRPr>
            </a:lvl2pPr>
            <a:lvl3pPr marL="742950" indent="-171450" algn="l" defTabSz="457200" rtl="0" eaLnBrk="1" latinLnBrk="0" hangingPunct="1">
              <a:spcBef>
                <a:spcPts val="0"/>
              </a:spcBef>
              <a:spcAft>
                <a:spcPts val="0"/>
              </a:spcAft>
              <a:buFont typeface="Arial" panose="020B0604020202020204" pitchFamily="34" charset="0"/>
              <a:buChar char="•"/>
              <a:tabLst/>
              <a:defRPr sz="1800" kern="1200">
                <a:solidFill>
                  <a:schemeClr val="tx1"/>
                </a:solidFill>
                <a:latin typeface="+mn-lt"/>
                <a:ea typeface="+mn-ea"/>
                <a:cs typeface="+mn-cs"/>
              </a:defRPr>
            </a:lvl3pPr>
            <a:lvl4pPr marL="1087438" indent="-171450" algn="l" defTabSz="457200" rtl="0" eaLnBrk="1" latinLnBrk="0" hangingPunct="1">
              <a:spcBef>
                <a:spcPts val="0"/>
              </a:spcBef>
              <a:spcAft>
                <a:spcPts val="0"/>
              </a:spcAft>
              <a:buFont typeface="Arial" panose="020B0604020202020204" pitchFamily="34" charset="0"/>
              <a:buChar char="•"/>
              <a:defRPr sz="1800" kern="1200">
                <a:solidFill>
                  <a:schemeClr val="tx1"/>
                </a:solidFill>
                <a:latin typeface="+mn-lt"/>
                <a:ea typeface="+mn-ea"/>
                <a:cs typeface="+mn-cs"/>
              </a:defRPr>
            </a:lvl4pPr>
            <a:lvl5pPr marL="1371600" indent="-171450" algn="l" defTabSz="457200" rtl="0" eaLnBrk="1" latinLnBrk="0" hangingPunct="1">
              <a:spcBef>
                <a:spcPts val="0"/>
              </a:spcBef>
              <a:spcAft>
                <a:spcPts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latin typeface="+mj-lt"/>
                <a:cs typeface="Times New Roman" panose="02020603050405020304" pitchFamily="18" charset="0"/>
              </a:rPr>
              <a:t>In the short term, biofuels will be used to cover the demand. They are cheaper in production than e-fuels. However, it is a limited resource. Therefore, sub-targets for e-fuels are set to build-up the infrastructure in due time. </a:t>
            </a:r>
          </a:p>
          <a:p>
            <a:r>
              <a:rPr lang="en-US" sz="1200" dirty="0">
                <a:latin typeface="+mj-lt"/>
                <a:cs typeface="Times New Roman" panose="02020603050405020304" pitchFamily="18" charset="0"/>
              </a:rPr>
              <a:t>In Germany e.g., fuel suppliers must ensure a minimum share of sustainable aviation fuel produced via electrolysis: 0.5 % (2026), 1 % (2028) and 2 % (2030), due to the national implementation of RED II. Also, </a:t>
            </a:r>
            <a:r>
              <a:rPr lang="en-US" sz="1200" dirty="0" err="1">
                <a:latin typeface="+mj-lt"/>
                <a:cs typeface="Times New Roman" panose="02020603050405020304" pitchFamily="18" charset="0"/>
              </a:rPr>
              <a:t>ReFuelEU</a:t>
            </a:r>
            <a:r>
              <a:rPr lang="en-US" sz="1200" dirty="0">
                <a:latin typeface="+mj-lt"/>
                <a:cs typeface="Times New Roman" panose="02020603050405020304" pitchFamily="18" charset="0"/>
              </a:rPr>
              <a:t> Aviation proposes a blending mandate for hydrogen-based aviation fuels of 1.2 % (2030). </a:t>
            </a:r>
          </a:p>
          <a:p>
            <a:r>
              <a:rPr lang="en-US" sz="1200" dirty="0">
                <a:latin typeface="+mj-lt"/>
                <a:cs typeface="Times New Roman" panose="02020603050405020304" pitchFamily="18" charset="0"/>
              </a:rPr>
              <a:t>In the U.S., the inflation reduction act supports the production of SAF with $0.35 to $1.75 per gallon, based on CO2 reduction potential.</a:t>
            </a:r>
          </a:p>
        </p:txBody>
      </p:sp>
      <p:sp>
        <p:nvSpPr>
          <p:cNvPr id="7" name="Textfeld 6">
            <a:extLst>
              <a:ext uri="{FF2B5EF4-FFF2-40B4-BE49-F238E27FC236}">
                <a16:creationId xmlns:a16="http://schemas.microsoft.com/office/drawing/2014/main" id="{DE1B8943-3613-1110-FD3C-DC54BD8EC55D}"/>
              </a:ext>
            </a:extLst>
          </p:cNvPr>
          <p:cNvSpPr txBox="1"/>
          <p:nvPr/>
        </p:nvSpPr>
        <p:spPr>
          <a:xfrm>
            <a:off x="384202" y="4387583"/>
            <a:ext cx="4887045" cy="415498"/>
          </a:xfrm>
          <a:prstGeom prst="rect">
            <a:avLst/>
          </a:prstGeom>
          <a:noFill/>
        </p:spPr>
        <p:txBody>
          <a:bodyPr wrap="square" rtlCol="0">
            <a:spAutoFit/>
          </a:bodyPr>
          <a:lstStyle/>
          <a:p>
            <a:r>
              <a:rPr lang="en-US" sz="1050" dirty="0"/>
              <a:t>E-kerosene producers in Europe. Source: Transport &amp; Environment: Analysis of green jet fuel production in Europe, November 2022 (updated study)</a:t>
            </a:r>
            <a:endParaRPr lang="de-CH" sz="1050" dirty="0"/>
          </a:p>
        </p:txBody>
      </p:sp>
      <p:sp>
        <p:nvSpPr>
          <p:cNvPr id="4" name="Textfeld 3">
            <a:extLst>
              <a:ext uri="{FF2B5EF4-FFF2-40B4-BE49-F238E27FC236}">
                <a16:creationId xmlns:a16="http://schemas.microsoft.com/office/drawing/2014/main" id="{7638C215-9F7C-B5BC-EDA6-9DA4C9C17110}"/>
              </a:ext>
            </a:extLst>
          </p:cNvPr>
          <p:cNvSpPr txBox="1"/>
          <p:nvPr/>
        </p:nvSpPr>
        <p:spPr>
          <a:xfrm>
            <a:off x="5194406" y="4062508"/>
            <a:ext cx="3457815" cy="276999"/>
          </a:xfrm>
          <a:prstGeom prst="rect">
            <a:avLst/>
          </a:prstGeom>
          <a:noFill/>
        </p:spPr>
        <p:txBody>
          <a:bodyPr wrap="square" rtlCol="0">
            <a:spAutoFit/>
          </a:bodyPr>
          <a:lstStyle/>
          <a:p>
            <a:pPr marL="0" indent="0">
              <a:buNone/>
            </a:pPr>
            <a:r>
              <a:rPr lang="en-GB" sz="1200" i="1">
                <a:latin typeface="Arial" panose="020B0604020202020204" pitchFamily="34" charset="0"/>
                <a:cs typeface="Times New Roman" panose="02020603050405020304" pitchFamily="18" charset="0"/>
              </a:rPr>
              <a:t>Presentation by Karl Hauptmeier, Norsk e-Fuel</a:t>
            </a:r>
            <a:endParaRPr lang="en-GB" sz="1200" i="1"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112964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2419FD-5E3B-D5A0-C0A1-04F64AB526FA}"/>
              </a:ext>
            </a:extLst>
          </p:cNvPr>
          <p:cNvSpPr>
            <a:spLocks noGrp="1"/>
          </p:cNvSpPr>
          <p:nvPr>
            <p:ph type="title"/>
          </p:nvPr>
        </p:nvSpPr>
        <p:spPr/>
        <p:txBody>
          <a:bodyPr/>
          <a:lstStyle/>
          <a:p>
            <a:r>
              <a:rPr lang="de-CH" dirty="0"/>
              <a:t>Techno-</a:t>
            </a:r>
            <a:r>
              <a:rPr lang="de-CH" dirty="0" err="1"/>
              <a:t>economic</a:t>
            </a:r>
            <a:r>
              <a:rPr lang="de-CH" dirty="0"/>
              <a:t> </a:t>
            </a:r>
            <a:r>
              <a:rPr lang="de-CH" dirty="0" err="1"/>
              <a:t>assessments</a:t>
            </a:r>
            <a:endParaRPr lang="de-CH" dirty="0"/>
          </a:p>
        </p:txBody>
      </p:sp>
      <p:sp>
        <p:nvSpPr>
          <p:cNvPr id="3" name="Inhaltsplatzhalter 2">
            <a:extLst>
              <a:ext uri="{FF2B5EF4-FFF2-40B4-BE49-F238E27FC236}">
                <a16:creationId xmlns:a16="http://schemas.microsoft.com/office/drawing/2014/main" id="{D5E5667A-006E-A1C1-45A4-B1819EB13BB2}"/>
              </a:ext>
            </a:extLst>
          </p:cNvPr>
          <p:cNvSpPr>
            <a:spLocks noGrp="1"/>
          </p:cNvSpPr>
          <p:nvPr>
            <p:ph idx="1"/>
          </p:nvPr>
        </p:nvSpPr>
        <p:spPr>
          <a:xfrm>
            <a:off x="457202" y="1423988"/>
            <a:ext cx="8225756" cy="3301440"/>
          </a:xfrm>
        </p:spPr>
        <p:txBody>
          <a:bodyPr/>
          <a:lstStyle/>
          <a:p>
            <a:r>
              <a:rPr lang="en-US" sz="1600" dirty="0"/>
              <a:t>E-Fuels are generally </a:t>
            </a:r>
            <a:r>
              <a:rPr lang="en-US" sz="1600" b="1" dirty="0"/>
              <a:t>more expensive than biofuels</a:t>
            </a:r>
            <a:r>
              <a:rPr lang="en-US" sz="1600" dirty="0"/>
              <a:t>. The costs to produce e-kerosene is about 10 times higher than to produce fossil jet fuels.</a:t>
            </a:r>
          </a:p>
          <a:p>
            <a:r>
              <a:rPr lang="en-US" sz="1600" dirty="0"/>
              <a:t>The </a:t>
            </a:r>
            <a:r>
              <a:rPr lang="en-US" sz="1600" b="1" dirty="0"/>
              <a:t>key cost driver of e-fuel production is hydrogen</a:t>
            </a:r>
            <a:r>
              <a:rPr lang="en-US" sz="1600" dirty="0"/>
              <a:t>, of which the production cost mainly depends on electricity prices and capital cost. </a:t>
            </a:r>
          </a:p>
          <a:p>
            <a:r>
              <a:rPr lang="en-US" sz="1600" dirty="0"/>
              <a:t>To achieve low-cost hydrogen for economical e-fuels production, both </a:t>
            </a:r>
            <a:r>
              <a:rPr lang="en-US" sz="1600" b="1" dirty="0"/>
              <a:t>electricity cost and </a:t>
            </a:r>
            <a:r>
              <a:rPr lang="en-US" sz="1600" b="1" dirty="0" err="1"/>
              <a:t>electrolyser</a:t>
            </a:r>
            <a:r>
              <a:rPr lang="en-US" sz="1600" b="1" dirty="0"/>
              <a:t> capital cost needs to decrease </a:t>
            </a:r>
            <a:r>
              <a:rPr lang="en-US" sz="1600" dirty="0"/>
              <a:t>greatly. There are ambitious learning curves assumed and high operating capacities are needed (and a challenge).</a:t>
            </a:r>
          </a:p>
          <a:p>
            <a:r>
              <a:rPr lang="en-US" sz="1600" dirty="0"/>
              <a:t>Appropriate carbon pricing and low renewable power cost are critical to enhance the economic competitiveness of e-fuels.</a:t>
            </a:r>
          </a:p>
        </p:txBody>
      </p:sp>
    </p:spTree>
    <p:extLst>
      <p:ext uri="{BB962C8B-B14F-4D97-AF65-F5344CB8AC3E}">
        <p14:creationId xmlns:p14="http://schemas.microsoft.com/office/powerpoint/2010/main" val="196732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2419FD-5E3B-D5A0-C0A1-04F64AB526FA}"/>
              </a:ext>
            </a:extLst>
          </p:cNvPr>
          <p:cNvSpPr>
            <a:spLocks noGrp="1"/>
          </p:cNvSpPr>
          <p:nvPr>
            <p:ph type="title"/>
          </p:nvPr>
        </p:nvSpPr>
        <p:spPr/>
        <p:txBody>
          <a:bodyPr/>
          <a:lstStyle/>
          <a:p>
            <a:r>
              <a:rPr lang="de-CH" dirty="0"/>
              <a:t>Life-</a:t>
            </a:r>
            <a:r>
              <a:rPr lang="de-CH" dirty="0" err="1"/>
              <a:t>cycle</a:t>
            </a:r>
            <a:r>
              <a:rPr lang="de-CH" dirty="0"/>
              <a:t> </a:t>
            </a:r>
            <a:r>
              <a:rPr lang="de-CH" dirty="0" err="1"/>
              <a:t>assessments</a:t>
            </a:r>
            <a:endParaRPr lang="de-CH" dirty="0"/>
          </a:p>
        </p:txBody>
      </p:sp>
      <p:sp>
        <p:nvSpPr>
          <p:cNvPr id="3" name="Inhaltsplatzhalter 2">
            <a:extLst>
              <a:ext uri="{FF2B5EF4-FFF2-40B4-BE49-F238E27FC236}">
                <a16:creationId xmlns:a16="http://schemas.microsoft.com/office/drawing/2014/main" id="{D5E5667A-006E-A1C1-45A4-B1819EB13BB2}"/>
              </a:ext>
            </a:extLst>
          </p:cNvPr>
          <p:cNvSpPr>
            <a:spLocks noGrp="1"/>
          </p:cNvSpPr>
          <p:nvPr>
            <p:ph idx="1"/>
          </p:nvPr>
        </p:nvSpPr>
        <p:spPr>
          <a:xfrm>
            <a:off x="457200" y="1209369"/>
            <a:ext cx="4007225" cy="3167309"/>
          </a:xfrm>
        </p:spPr>
        <p:txBody>
          <a:bodyPr/>
          <a:lstStyle/>
          <a:p>
            <a:r>
              <a:rPr lang="en-US" sz="1600" dirty="0"/>
              <a:t>LCA results show that using </a:t>
            </a:r>
            <a:r>
              <a:rPr lang="en-US" sz="1600" b="1" dirty="0"/>
              <a:t>renewable electricity and hydrogen is key to having low-carbon e-fuels</a:t>
            </a:r>
            <a:r>
              <a:rPr lang="en-US" sz="1600" dirty="0"/>
              <a:t>. </a:t>
            </a:r>
          </a:p>
          <a:p>
            <a:r>
              <a:rPr lang="en-US" sz="1600" dirty="0"/>
              <a:t>Usually, using electricity grid mix for producing e-fuels does not provide greenhouse gas (GHG) emission reduction benefits compared to the fossil baseline fuels.</a:t>
            </a:r>
          </a:p>
          <a:p>
            <a:r>
              <a:rPr lang="en-US" sz="1600" dirty="0"/>
              <a:t>The analysis shows that e-FT fuels and e-methanol present significant GHG reduction benefit coupled with renewable electricity and/or H2 compared to their fossil counterparts. </a:t>
            </a:r>
          </a:p>
        </p:txBody>
      </p:sp>
      <p:pic>
        <p:nvPicPr>
          <p:cNvPr id="7" name="Grafik 6">
            <a:extLst>
              <a:ext uri="{FF2B5EF4-FFF2-40B4-BE49-F238E27FC236}">
                <a16:creationId xmlns:a16="http://schemas.microsoft.com/office/drawing/2014/main" id="{4DA79844-8B3F-5686-9687-AAE344B520BB}"/>
              </a:ext>
            </a:extLst>
          </p:cNvPr>
          <p:cNvPicPr>
            <a:picLocks noChangeAspect="1"/>
          </p:cNvPicPr>
          <p:nvPr/>
        </p:nvPicPr>
        <p:blipFill>
          <a:blip r:embed="rId2"/>
          <a:stretch>
            <a:fillRect/>
          </a:stretch>
        </p:blipFill>
        <p:spPr>
          <a:xfrm>
            <a:off x="4679576" y="1137936"/>
            <a:ext cx="4378603" cy="3167309"/>
          </a:xfrm>
          <a:prstGeom prst="rect">
            <a:avLst/>
          </a:prstGeom>
        </p:spPr>
      </p:pic>
      <p:sp>
        <p:nvSpPr>
          <p:cNvPr id="8" name="Textfeld 7">
            <a:extLst>
              <a:ext uri="{FF2B5EF4-FFF2-40B4-BE49-F238E27FC236}">
                <a16:creationId xmlns:a16="http://schemas.microsoft.com/office/drawing/2014/main" id="{D119F9FF-E4C1-3A8C-B8E3-1444C9AEA05A}"/>
              </a:ext>
            </a:extLst>
          </p:cNvPr>
          <p:cNvSpPr txBox="1"/>
          <p:nvPr/>
        </p:nvSpPr>
        <p:spPr>
          <a:xfrm>
            <a:off x="4721842" y="4303594"/>
            <a:ext cx="4222374" cy="707886"/>
          </a:xfrm>
          <a:prstGeom prst="rect">
            <a:avLst/>
          </a:prstGeom>
          <a:noFill/>
        </p:spPr>
        <p:txBody>
          <a:bodyPr wrap="square" rtlCol="0">
            <a:spAutoFit/>
          </a:bodyPr>
          <a:lstStyle/>
          <a:p>
            <a:pPr algn="l"/>
            <a:r>
              <a:rPr lang="de-CH" sz="1000" b="0" i="0" u="none" strike="noStrike" baseline="0" dirty="0" err="1">
                <a:solidFill>
                  <a:srgbClr val="222222"/>
                </a:solidFill>
                <a:latin typeface="Arial" panose="020B0604020202020204" pitchFamily="34" charset="0"/>
              </a:rPr>
              <a:t>Zang</a:t>
            </a:r>
            <a:r>
              <a:rPr lang="de-CH" sz="1000" b="0" i="0" u="none" strike="noStrike" baseline="0" dirty="0">
                <a:solidFill>
                  <a:srgbClr val="222222"/>
                </a:solidFill>
                <a:latin typeface="Arial" panose="020B0604020202020204" pitchFamily="34" charset="0"/>
              </a:rPr>
              <a:t>, G., Sun, P., </a:t>
            </a:r>
            <a:r>
              <a:rPr lang="de-CH" sz="1000" b="0" i="0" u="none" strike="noStrike" baseline="0" dirty="0" err="1">
                <a:solidFill>
                  <a:srgbClr val="222222"/>
                </a:solidFill>
                <a:latin typeface="Arial" panose="020B0604020202020204" pitchFamily="34" charset="0"/>
              </a:rPr>
              <a:t>Elgowainy</a:t>
            </a:r>
            <a:r>
              <a:rPr lang="de-CH" sz="1000" b="0" i="0" u="none" strike="noStrike" baseline="0" dirty="0">
                <a:solidFill>
                  <a:srgbClr val="222222"/>
                </a:solidFill>
                <a:latin typeface="Arial" panose="020B0604020202020204" pitchFamily="34" charset="0"/>
              </a:rPr>
              <a:t>, A., </a:t>
            </a:r>
            <a:r>
              <a:rPr lang="de-CH" sz="1000" b="0" i="0" u="none" strike="noStrike" baseline="0" dirty="0" err="1">
                <a:solidFill>
                  <a:srgbClr val="222222"/>
                </a:solidFill>
                <a:latin typeface="Arial" panose="020B0604020202020204" pitchFamily="34" charset="0"/>
              </a:rPr>
              <a:t>Bafana</a:t>
            </a:r>
            <a:r>
              <a:rPr lang="de-CH" sz="1000" b="0" i="0" u="none" strike="noStrike" baseline="0" dirty="0">
                <a:solidFill>
                  <a:srgbClr val="222222"/>
                </a:solidFill>
                <a:latin typeface="Arial" panose="020B0604020202020204" pitchFamily="34" charset="0"/>
              </a:rPr>
              <a:t>, A., &amp; Wang, M. (2021). Life Cycle Analysis </a:t>
            </a:r>
            <a:r>
              <a:rPr lang="de-CH" sz="1000" b="0" i="0" u="none" strike="noStrike" baseline="0" dirty="0" err="1">
                <a:solidFill>
                  <a:srgbClr val="222222"/>
                </a:solidFill>
                <a:latin typeface="Arial" panose="020B0604020202020204" pitchFamily="34" charset="0"/>
              </a:rPr>
              <a:t>of</a:t>
            </a:r>
            <a:r>
              <a:rPr lang="de-CH" sz="1000" b="0" i="0" u="none" strike="noStrike" baseline="0" dirty="0">
                <a:solidFill>
                  <a:srgbClr val="222222"/>
                </a:solidFill>
                <a:latin typeface="Arial" panose="020B0604020202020204" pitchFamily="34" charset="0"/>
              </a:rPr>
              <a:t> </a:t>
            </a:r>
            <a:r>
              <a:rPr lang="de-CH" sz="1000" b="0" i="0" u="none" strike="noStrike" baseline="0" dirty="0" err="1">
                <a:solidFill>
                  <a:srgbClr val="222222"/>
                </a:solidFill>
                <a:latin typeface="Arial" panose="020B0604020202020204" pitchFamily="34" charset="0"/>
              </a:rPr>
              <a:t>Electrofuels</a:t>
            </a:r>
            <a:r>
              <a:rPr lang="de-CH" sz="1000" b="0" i="0" u="none" strike="noStrike" baseline="0" dirty="0">
                <a:solidFill>
                  <a:srgbClr val="222222"/>
                </a:solidFill>
                <a:latin typeface="Arial" panose="020B0604020202020204" pitchFamily="34" charset="0"/>
              </a:rPr>
              <a:t>: Fischer</a:t>
            </a:r>
            <a:r>
              <a:rPr lang="de-CH" sz="1000" b="0" i="0" u="none" strike="noStrike" baseline="0" dirty="0">
                <a:solidFill>
                  <a:srgbClr val="222222"/>
                </a:solidFill>
                <a:latin typeface="ArialMT"/>
              </a:rPr>
              <a:t>–</a:t>
            </a:r>
            <a:r>
              <a:rPr lang="de-CH" sz="1000" b="0" i="0" u="none" strike="noStrike" baseline="0" dirty="0">
                <a:solidFill>
                  <a:srgbClr val="222222"/>
                </a:solidFill>
                <a:latin typeface="Arial" panose="020B0604020202020204" pitchFamily="34" charset="0"/>
              </a:rPr>
              <a:t>Tropsch Fuel</a:t>
            </a:r>
          </a:p>
          <a:p>
            <a:pPr algn="l"/>
            <a:r>
              <a:rPr lang="en-US" sz="1000" b="0" i="0" u="none" strike="noStrike" baseline="0" dirty="0">
                <a:solidFill>
                  <a:srgbClr val="222222"/>
                </a:solidFill>
                <a:latin typeface="Arial" panose="020B0604020202020204" pitchFamily="34" charset="0"/>
              </a:rPr>
              <a:t>Production from Hydrogen and Corn Ethanol Byproduct CO2. </a:t>
            </a:r>
            <a:r>
              <a:rPr lang="en-US" sz="1000" b="0" i="1" u="none" strike="noStrike" baseline="0" dirty="0">
                <a:solidFill>
                  <a:srgbClr val="222222"/>
                </a:solidFill>
                <a:latin typeface="Arial" panose="020B0604020202020204" pitchFamily="34" charset="0"/>
              </a:rPr>
              <a:t>Environmental Science &amp; Technology</a:t>
            </a:r>
            <a:r>
              <a:rPr lang="en-US" sz="1000" b="0" i="0" u="none" strike="noStrike" baseline="0" dirty="0">
                <a:solidFill>
                  <a:srgbClr val="222222"/>
                </a:solidFill>
                <a:latin typeface="Arial" panose="020B0604020202020204" pitchFamily="34" charset="0"/>
              </a:rPr>
              <a:t>, </a:t>
            </a:r>
            <a:r>
              <a:rPr lang="en-US" sz="1000" b="0" i="1" u="none" strike="noStrike" baseline="0" dirty="0">
                <a:solidFill>
                  <a:srgbClr val="222222"/>
                </a:solidFill>
                <a:latin typeface="Arial" panose="020B0604020202020204" pitchFamily="34" charset="0"/>
              </a:rPr>
              <a:t>55</a:t>
            </a:r>
            <a:r>
              <a:rPr lang="en-US" sz="1000" b="0" i="0" u="none" strike="noStrike" baseline="0" dirty="0">
                <a:solidFill>
                  <a:srgbClr val="222222"/>
                </a:solidFill>
                <a:latin typeface="Arial" panose="020B0604020202020204" pitchFamily="34" charset="0"/>
              </a:rPr>
              <a:t>(6), 3888-3897.</a:t>
            </a:r>
            <a:endParaRPr lang="de-CH" sz="1000" dirty="0"/>
          </a:p>
        </p:txBody>
      </p:sp>
    </p:spTree>
    <p:extLst>
      <p:ext uri="{BB962C8B-B14F-4D97-AF65-F5344CB8AC3E}">
        <p14:creationId xmlns:p14="http://schemas.microsoft.com/office/powerpoint/2010/main" val="712798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presentation_16x9">
  <a:themeElements>
    <a:clrScheme name="0070C0">
      <a:dk1>
        <a:srgbClr val="47484A"/>
      </a:dk1>
      <a:lt1>
        <a:srgbClr val="FFFFFF"/>
      </a:lt1>
      <a:dk2>
        <a:srgbClr val="193F70"/>
      </a:dk2>
      <a:lt2>
        <a:srgbClr val="1F8A51"/>
      </a:lt2>
      <a:accent1>
        <a:srgbClr val="0070C0"/>
      </a:accent1>
      <a:accent2>
        <a:srgbClr val="FF7900"/>
      </a:accent2>
      <a:accent3>
        <a:srgbClr val="79B800"/>
      </a:accent3>
      <a:accent4>
        <a:srgbClr val="ECAA00"/>
      </a:accent4>
      <a:accent5>
        <a:srgbClr val="4D008C"/>
      </a:accent5>
      <a:accent6>
        <a:srgbClr val="CD202C"/>
      </a:accent6>
      <a:hlink>
        <a:srgbClr val="000000"/>
      </a:hlink>
      <a:folHlink>
        <a:srgbClr val="76777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nnex Progress Report NEW Template" id="{B08A55D4-A4A2-4D4D-8D12-184006480B8C}" vid="{931AC5A5-83AB-4CDD-AF79-2D10D50336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Task 64 Progress Report</Template>
  <TotalTime>0</TotalTime>
  <Words>1322</Words>
  <Application>Microsoft Office PowerPoint</Application>
  <PresentationFormat>Bildschirmpräsentation (16:9)</PresentationFormat>
  <Paragraphs>78</Paragraphs>
  <Slides>12</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12</vt:i4>
      </vt:variant>
    </vt:vector>
  </HeadingPairs>
  <TitlesOfParts>
    <vt:vector size="17" baseType="lpstr">
      <vt:lpstr>Arial</vt:lpstr>
      <vt:lpstr>ArialMT</vt:lpstr>
      <vt:lpstr>Calibri</vt:lpstr>
      <vt:lpstr>Symbol</vt:lpstr>
      <vt:lpstr>presentation_16x9</vt:lpstr>
      <vt:lpstr>Task 64 E-fuels and end-use perspectives Joint meeting</vt:lpstr>
      <vt:lpstr>Task 64: E-Fuels and end-use perspectives</vt:lpstr>
      <vt:lpstr>Definition of E-fuels</vt:lpstr>
      <vt:lpstr>Topics</vt:lpstr>
      <vt:lpstr>E-Fuel Production Pathways</vt:lpstr>
      <vt:lpstr>Application of e-fuels</vt:lpstr>
      <vt:lpstr>E-Fuels in Aviation</vt:lpstr>
      <vt:lpstr>Techno-economic assessments</vt:lpstr>
      <vt:lpstr>Life-cycle assessments</vt:lpstr>
      <vt:lpstr>Outlook</vt:lpstr>
      <vt:lpstr>Current status of task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Task 64 E-fuels and end-use perspectives Task Progress Report to AMF ExCo 65</dc:title>
  <dc:creator>Zoe Stadler</dc:creator>
  <cp:lastModifiedBy>Zoe Stadler</cp:lastModifiedBy>
  <cp:revision>16</cp:revision>
  <cp:lastPrinted>2019-11-18T23:37:37Z</cp:lastPrinted>
  <dcterms:created xsi:type="dcterms:W3CDTF">2023-05-31T14:29:43Z</dcterms:created>
  <dcterms:modified xsi:type="dcterms:W3CDTF">2023-10-26T04:41:47Z</dcterms:modified>
</cp:coreProperties>
</file>