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98" r:id="rId2"/>
    <p:sldId id="399" r:id="rId3"/>
    <p:sldId id="400" r:id="rId4"/>
    <p:sldId id="401" r:id="rId5"/>
    <p:sldId id="329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na Bacovsky" initials="DB" lastIdx="6" clrIdx="0">
    <p:extLst>
      <p:ext uri="{19B8F6BF-5375-455C-9EA6-DF929625EA0E}">
        <p15:presenceInfo xmlns:p15="http://schemas.microsoft.com/office/powerpoint/2012/main" userId="S-1-5-21-963664362-3618930366-3928547330-26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416" autoAdjust="0"/>
  </p:normalViewPr>
  <p:slideViewPr>
    <p:cSldViewPr snapToGrid="0">
      <p:cViewPr varScale="1">
        <p:scale>
          <a:sx n="62" d="100"/>
          <a:sy n="62" d="100"/>
        </p:scale>
        <p:origin x="720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kko-Saksa Päivi" userId="99f72150-c5ae-4eab-962e-6b3d8f068a8e" providerId="ADAL" clId="{2621C862-8912-421B-B20C-21CF7B1326AE}"/>
    <pc:docChg chg="delSld">
      <pc:chgData name="Aakko-Saksa Päivi" userId="99f72150-c5ae-4eab-962e-6b3d8f068a8e" providerId="ADAL" clId="{2621C862-8912-421B-B20C-21CF7B1326AE}" dt="2023-10-25T08:22:14.667" v="0" actId="47"/>
      <pc:docMkLst>
        <pc:docMk/>
      </pc:docMkLst>
      <pc:sldChg chg="del">
        <pc:chgData name="Aakko-Saksa Päivi" userId="99f72150-c5ae-4eab-962e-6b3d8f068a8e" providerId="ADAL" clId="{2621C862-8912-421B-B20C-21CF7B1326AE}" dt="2023-10-25T08:22:14.667" v="0" actId="47"/>
        <pc:sldMkLst>
          <pc:docMk/>
          <pc:sldMk cId="4004902923" sldId="374"/>
        </pc:sldMkLst>
      </pc:sldChg>
      <pc:sldChg chg="del">
        <pc:chgData name="Aakko-Saksa Päivi" userId="99f72150-c5ae-4eab-962e-6b3d8f068a8e" providerId="ADAL" clId="{2621C862-8912-421B-B20C-21CF7B1326AE}" dt="2023-10-25T08:22:14.667" v="0" actId="47"/>
        <pc:sldMkLst>
          <pc:docMk/>
          <pc:sldMk cId="3447894581" sldId="377"/>
        </pc:sldMkLst>
      </pc:sldChg>
      <pc:sldChg chg="del">
        <pc:chgData name="Aakko-Saksa Päivi" userId="99f72150-c5ae-4eab-962e-6b3d8f068a8e" providerId="ADAL" clId="{2621C862-8912-421B-B20C-21CF7B1326AE}" dt="2023-10-25T08:22:14.667" v="0" actId="47"/>
        <pc:sldMkLst>
          <pc:docMk/>
          <pc:sldMk cId="127691124" sldId="379"/>
        </pc:sldMkLst>
      </pc:sldChg>
      <pc:sldChg chg="del">
        <pc:chgData name="Aakko-Saksa Päivi" userId="99f72150-c5ae-4eab-962e-6b3d8f068a8e" providerId="ADAL" clId="{2621C862-8912-421B-B20C-21CF7B1326AE}" dt="2023-10-25T08:22:14.667" v="0" actId="47"/>
        <pc:sldMkLst>
          <pc:docMk/>
          <pc:sldMk cId="3466679850" sldId="388"/>
        </pc:sldMkLst>
      </pc:sldChg>
      <pc:sldChg chg="del">
        <pc:chgData name="Aakko-Saksa Päivi" userId="99f72150-c5ae-4eab-962e-6b3d8f068a8e" providerId="ADAL" clId="{2621C862-8912-421B-B20C-21CF7B1326AE}" dt="2023-10-25T08:22:14.667" v="0" actId="47"/>
        <pc:sldMkLst>
          <pc:docMk/>
          <pc:sldMk cId="3321437747" sldId="393"/>
        </pc:sldMkLst>
      </pc:sldChg>
      <pc:sldChg chg="del">
        <pc:chgData name="Aakko-Saksa Päivi" userId="99f72150-c5ae-4eab-962e-6b3d8f068a8e" providerId="ADAL" clId="{2621C862-8912-421B-B20C-21CF7B1326AE}" dt="2023-10-25T08:22:14.667" v="0" actId="47"/>
        <pc:sldMkLst>
          <pc:docMk/>
          <pc:sldMk cId="604068772" sldId="397"/>
        </pc:sldMkLst>
      </pc:sldChg>
      <pc:sldMasterChg chg="delSldLayout">
        <pc:chgData name="Aakko-Saksa Päivi" userId="99f72150-c5ae-4eab-962e-6b3d8f068a8e" providerId="ADAL" clId="{2621C862-8912-421B-B20C-21CF7B1326AE}" dt="2023-10-25T08:22:14.667" v="0" actId="47"/>
        <pc:sldMasterMkLst>
          <pc:docMk/>
          <pc:sldMasterMk cId="1104784354" sldId="2147483660"/>
        </pc:sldMasterMkLst>
        <pc:sldLayoutChg chg="del">
          <pc:chgData name="Aakko-Saksa Päivi" userId="99f72150-c5ae-4eab-962e-6b3d8f068a8e" providerId="ADAL" clId="{2621C862-8912-421B-B20C-21CF7B1326AE}" dt="2023-10-25T08:22:14.667" v="0" actId="47"/>
          <pc:sldLayoutMkLst>
            <pc:docMk/>
            <pc:sldMasterMk cId="1104784354" sldId="2147483660"/>
            <pc:sldLayoutMk cId="2575485481" sldId="214748367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22AF7-F552-4038-8C01-DBB3E4B83ADE}" type="datetimeFigureOut">
              <a:rPr lang="de-AT" smtClean="0"/>
              <a:t>27.10.2023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0F528-B956-4387-917A-9A351190663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8017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A7A1A-8011-3A42-91B8-EE1BD44E44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9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E3DE492A-07E6-344C-81D5-C6D43B68CF5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5062" y="766261"/>
            <a:ext cx="5859905" cy="406205"/>
          </a:xfrm>
          <a:prstGeom prst="rect">
            <a:avLst/>
          </a:prstGeom>
        </p:spPr>
        <p:txBody>
          <a:bodyPr lIns="0" bIns="0" anchor="b">
            <a:normAutofit/>
          </a:bodyPr>
          <a:lstStyle>
            <a:lvl1pPr marL="0" indent="0">
              <a:buNone/>
              <a:defRPr sz="1867" b="1" cap="none" baseline="0">
                <a:solidFill>
                  <a:schemeClr val="bg1">
                    <a:lumMod val="50000"/>
                  </a:schemeClr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8DF60523-7FFA-244D-8FCA-E334719477C7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84969" y="1689100"/>
            <a:ext cx="5707033" cy="27066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B785BA64-2F8C-E841-9ECC-C5C9544D99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1689100"/>
            <a:ext cx="6484965" cy="2706624"/>
          </a:xfrm>
          <a:solidFill>
            <a:schemeClr val="tx2"/>
          </a:solidFill>
        </p:spPr>
        <p:txBody>
          <a:bodyPr lIns="457200" rIns="182880" anchor="ctr">
            <a:normAutofit/>
          </a:bodyPr>
          <a:lstStyle>
            <a:lvl1pPr>
              <a:lnSpc>
                <a:spcPct val="90000"/>
              </a:lnSpc>
              <a:defRPr sz="3467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r>
              <a:rPr lang="en-US" dirty="0"/>
              <a:t>One to Five Lines of Text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20FEB9EE-3E56-7442-B5F6-A05CAB27E6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582947"/>
            <a:ext cx="3590495" cy="393700"/>
          </a:xfrm>
          <a:prstGeom prst="rect">
            <a:avLst/>
          </a:prstGeom>
        </p:spPr>
        <p:txBody>
          <a:bodyPr lIns="0" bIns="0" anchor="b">
            <a:normAutofit/>
          </a:bodyPr>
          <a:lstStyle>
            <a:lvl1pPr marL="0" indent="0">
              <a:buNone/>
              <a:defRPr sz="1867" b="1" cap="none" baseline="0">
                <a:solidFill>
                  <a:schemeClr val="bg2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31" name="Text Placeholder 45">
            <a:extLst>
              <a:ext uri="{FF2B5EF4-FFF2-40B4-BE49-F238E27FC236}">
                <a16:creationId xmlns:a16="http://schemas.microsoft.com/office/drawing/2014/main" id="{D1A73E93-4BBE-1F42-8C0B-09596F26D7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4960384"/>
            <a:ext cx="3590495" cy="9144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67">
                <a:solidFill>
                  <a:schemeClr val="tx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AB5102B1-F852-2B47-833C-A4C07586750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83712" y="4582947"/>
            <a:ext cx="3590495" cy="393700"/>
          </a:xfrm>
          <a:prstGeom prst="rect">
            <a:avLst/>
          </a:prstGeo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none" baseline="0">
                <a:solidFill>
                  <a:schemeClr val="bg2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r>
              <a:rPr lang="en-US" dirty="0"/>
              <a:t>Presenter Name</a:t>
            </a:r>
          </a:p>
        </p:txBody>
      </p:sp>
      <p:sp>
        <p:nvSpPr>
          <p:cNvPr id="33" name="Text Placeholder 45">
            <a:extLst>
              <a:ext uri="{FF2B5EF4-FFF2-40B4-BE49-F238E27FC236}">
                <a16:creationId xmlns:a16="http://schemas.microsoft.com/office/drawing/2014/main" id="{6A9A269F-0DC1-6E4A-A5D7-8910106AFB1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3712" y="4960384"/>
            <a:ext cx="3590495" cy="9144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chemeClr val="tx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</a:t>
            </a:r>
            <a:br>
              <a:rPr lang="en-US" dirty="0"/>
            </a:br>
            <a:r>
              <a:rPr lang="en-US" dirty="0"/>
              <a:t>info if not needed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3CF26815-B6EC-D445-88A6-5FF7E2928D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34695" y="4582947"/>
            <a:ext cx="3590495" cy="393700"/>
          </a:xfrm>
          <a:prstGeom prst="rect">
            <a:avLst/>
          </a:prstGeo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867" b="1" cap="none" baseline="0">
                <a:solidFill>
                  <a:schemeClr val="bg2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r>
              <a:rPr lang="en-US" dirty="0"/>
              <a:t>Presenter Name</a:t>
            </a:r>
          </a:p>
        </p:txBody>
      </p:sp>
      <p:sp>
        <p:nvSpPr>
          <p:cNvPr id="35" name="Text Placeholder 45">
            <a:extLst>
              <a:ext uri="{FF2B5EF4-FFF2-40B4-BE49-F238E27FC236}">
                <a16:creationId xmlns:a16="http://schemas.microsoft.com/office/drawing/2014/main" id="{17C7D871-C3EC-7D4E-AD48-62C02A2538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4695" y="4960384"/>
            <a:ext cx="3590495" cy="9144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867">
                <a:solidFill>
                  <a:schemeClr val="tx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</a:t>
            </a:r>
            <a:br>
              <a:rPr lang="en-US" dirty="0"/>
            </a:br>
            <a:r>
              <a:rPr lang="en-US" dirty="0"/>
              <a:t>info if not needed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B04163D-C8F5-454B-81DB-7F57A57222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269" y="245777"/>
            <a:ext cx="3894296" cy="1103275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165CC143-C042-F845-90DF-23DBB1779F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096000"/>
            <a:ext cx="1219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14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, Graphs,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Graph, Chart or Table Slide 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2" y="1898652"/>
            <a:ext cx="11163868" cy="4021312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an icon below to add a chart, graph, or table.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2" y="5943817"/>
            <a:ext cx="4929881" cy="320995"/>
          </a:xfrm>
          <a:prstGeom prst="rect">
            <a:avLst/>
          </a:prstGeom>
        </p:spPr>
        <p:txBody>
          <a:bodyPr bIns="0" anchor="t" anchorCtr="0"/>
          <a:lstStyle>
            <a:lvl1pPr marL="0" indent="0">
              <a:buNone/>
              <a:defRPr sz="1067" baseline="0"/>
            </a:lvl1pPr>
          </a:lstStyle>
          <a:p>
            <a:pPr lvl="0"/>
            <a:r>
              <a:rPr lang="en-US" dirty="0"/>
              <a:t>Source: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1D27F9D7-5CA1-7345-B3C0-70EA7548BD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9150035" cy="499715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253724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4B13832-B34E-2D4F-815F-D43ADB0549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477838"/>
            <a:ext cx="7294383" cy="82894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Graph, Chart or Table Slide 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0087700-2CA9-0B4D-B8CA-99FB4FD80E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9150035" cy="499715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87981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40C8B936-5F59-EE4B-96CC-1B32603E31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689098"/>
            <a:ext cx="12191999" cy="4406903"/>
          </a:xfrm>
          <a:prstGeom prst="rect">
            <a:avLst/>
          </a:prstGeom>
          <a:solidFill>
            <a:schemeClr val="tx2"/>
          </a:solidFill>
        </p:spPr>
        <p:txBody>
          <a:bodyPr vert="horz" lIns="457200" tIns="0" rIns="1828800" bIns="0" rtlCol="0" anchor="ctr">
            <a:noAutofit/>
          </a:bodyPr>
          <a:lstStyle>
            <a:lvl1pPr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Statement</a:t>
            </a:r>
            <a:br>
              <a:rPr lang="en-US" dirty="0"/>
            </a:br>
            <a:r>
              <a:rPr lang="en-US" dirty="0"/>
              <a:t>One or Two Lines of Text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D215E88-A6B3-7B4B-A8FF-51CDFC75A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269" y="245777"/>
            <a:ext cx="3894296" cy="1103275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57520C0-137D-4945-99B1-890F473917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096000"/>
            <a:ext cx="1219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6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Placeholder 1">
            <a:extLst>
              <a:ext uri="{FF2B5EF4-FFF2-40B4-BE49-F238E27FC236}">
                <a16:creationId xmlns:a16="http://schemas.microsoft.com/office/drawing/2014/main" id="{EB8E330C-B62F-1646-ADBC-EB0C16D2B7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689100"/>
            <a:ext cx="12191999" cy="2706625"/>
          </a:xfrm>
          <a:prstGeom prst="rect">
            <a:avLst/>
          </a:prstGeom>
          <a:solidFill>
            <a:schemeClr val="tx2"/>
          </a:solidFill>
        </p:spPr>
        <p:txBody>
          <a:bodyPr vert="horz" lIns="457200" tIns="0" rIns="1828800" bIns="0" rtlCol="0" anchor="ctr">
            <a:noAutofit/>
          </a:bodyPr>
          <a:lstStyle>
            <a:lvl1pPr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</a:t>
            </a:r>
            <a:br>
              <a:rPr lang="en-US" dirty="0"/>
            </a:br>
            <a:r>
              <a:rPr lang="en-US" dirty="0"/>
              <a:t>One or Two Lines of Text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97184AA-EBEE-CD46-8770-B402C4D971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269" y="245777"/>
            <a:ext cx="3894296" cy="11032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E7A234-9F48-9A4B-B52F-F9F13DA25C13}"/>
              </a:ext>
            </a:extLst>
          </p:cNvPr>
          <p:cNvSpPr/>
          <p:nvPr userDrawn="1"/>
        </p:nvSpPr>
        <p:spPr>
          <a:xfrm>
            <a:off x="1" y="4395725"/>
            <a:ext cx="12191999" cy="170027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5635CE8-0D00-3841-A084-53A8DA77DA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096000"/>
            <a:ext cx="1219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9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3" y="1898651"/>
            <a:ext cx="11154832" cy="440192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  <a:lvl2pPr marL="609585" indent="-230712">
              <a:tabLst/>
              <a:defRPr/>
            </a:lvl2pPr>
            <a:lvl3pPr marL="990575" indent="-228594">
              <a:tabLst/>
              <a:defRPr/>
            </a:lvl3pPr>
          </a:lstStyle>
          <a:p>
            <a:pPr lvl="0"/>
            <a:r>
              <a:rPr lang="en-US" dirty="0"/>
              <a:t>Click to add 1st-level bullet. Click an icon below to add table, graph or image.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9150035" cy="499715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6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-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09600" y="1898651"/>
            <a:ext cx="5364480" cy="44067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267451" y="1898651"/>
            <a:ext cx="5364480" cy="44067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6FB090D-509D-1747-8832-988A179E08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9150035" cy="499715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196196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-TWO blue box 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4527" y="2579987"/>
            <a:ext cx="5404135" cy="37101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82880" tIns="91440" rIns="91440"/>
          <a:lstStyle>
            <a:lvl1pPr>
              <a:defRPr sz="2400"/>
            </a:lvl1pPr>
            <a:lvl2pPr marL="609585" indent="-230712"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368765" y="2579987"/>
            <a:ext cx="5404135" cy="37101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82880" tIns="91440" rIns="91440"/>
          <a:lstStyle>
            <a:lvl1pPr>
              <a:defRPr sz="2400"/>
            </a:lvl1pPr>
            <a:lvl2pPr marL="609585" indent="-230712"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14527" y="1958989"/>
            <a:ext cx="5404135" cy="620999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2400" b="1" cap="none" baseline="0">
                <a:solidFill>
                  <a:schemeClr val="bg1"/>
                </a:solidFill>
              </a:defRPr>
            </a:lvl1pPr>
            <a:lvl2pPr marL="609585" indent="-230712">
              <a:defRPr sz="2133"/>
            </a:lvl2pPr>
            <a:lvl3pPr marL="836063" indent="-171446">
              <a:defRPr sz="1867"/>
            </a:lvl3pPr>
            <a:lvl4pPr marL="1153555" indent="-228594">
              <a:defRPr sz="1600"/>
            </a:lvl4pPr>
            <a:lvl5pPr marL="1445648" indent="-228594">
              <a:defRPr sz="16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860CC3A-6A5B-754E-A469-FE5BFFF0BD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68766" y="1958989"/>
            <a:ext cx="5404135" cy="620999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2400" b="1" cap="none" baseline="0">
                <a:solidFill>
                  <a:schemeClr val="bg1"/>
                </a:solidFill>
              </a:defRPr>
            </a:lvl1pPr>
            <a:lvl2pPr marL="609585" indent="-230712">
              <a:defRPr sz="2133"/>
            </a:lvl2pPr>
            <a:lvl3pPr marL="836063" indent="-171446">
              <a:defRPr sz="1867"/>
            </a:lvl3pPr>
            <a:lvl4pPr marL="1153555" indent="-228594">
              <a:defRPr sz="1600"/>
            </a:lvl4pPr>
            <a:lvl5pPr marL="1445648" indent="-228594">
              <a:defRPr sz="16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2CD9E8E-FD40-C34A-9D9B-DD49F57AA0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9150035" cy="499715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980067-CF7B-B743-A9BA-C627D3250B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With Box Treatment</a:t>
            </a:r>
          </a:p>
        </p:txBody>
      </p:sp>
    </p:spTree>
    <p:extLst>
      <p:ext uri="{BB962C8B-B14F-4D97-AF65-F5344CB8AC3E}">
        <p14:creationId xmlns:p14="http://schemas.microsoft.com/office/powerpoint/2010/main" val="43056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-TWO green box 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14527" y="2579987"/>
            <a:ext cx="5404135" cy="37101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82880" tIns="91440" rIns="91440"/>
          <a:lstStyle>
            <a:lvl1pPr>
              <a:defRPr sz="2400"/>
            </a:lvl1pPr>
            <a:lvl2pPr marL="609585" indent="-230712"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368765" y="2579987"/>
            <a:ext cx="5404135" cy="37101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82880" tIns="91440" rIns="91440"/>
          <a:lstStyle>
            <a:lvl1pPr>
              <a:defRPr sz="2400"/>
            </a:lvl1pPr>
            <a:lvl2pPr marL="609585" indent="-230712"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14527" y="1958989"/>
            <a:ext cx="5404135" cy="62099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2400" b="1" cap="none" baseline="0">
                <a:solidFill>
                  <a:schemeClr val="bg1"/>
                </a:solidFill>
              </a:defRPr>
            </a:lvl1pPr>
            <a:lvl2pPr marL="609585" indent="-230712">
              <a:defRPr sz="2133"/>
            </a:lvl2pPr>
            <a:lvl3pPr marL="836063" indent="-171446">
              <a:defRPr sz="1867"/>
            </a:lvl3pPr>
            <a:lvl4pPr marL="1153555" indent="-228594">
              <a:defRPr sz="1600"/>
            </a:lvl4pPr>
            <a:lvl5pPr marL="1445648" indent="-228594">
              <a:defRPr sz="16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With Box Treatment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860CC3A-6A5B-754E-A469-FE5BFFF0BD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68766" y="1958989"/>
            <a:ext cx="5404135" cy="62099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2400" b="1" cap="none" baseline="0">
                <a:solidFill>
                  <a:schemeClr val="bg1"/>
                </a:solidFill>
              </a:defRPr>
            </a:lvl1pPr>
            <a:lvl2pPr marL="609585" indent="-230712">
              <a:defRPr sz="2133"/>
            </a:lvl2pPr>
            <a:lvl3pPr marL="836063" indent="-171446">
              <a:defRPr sz="1867"/>
            </a:lvl3pPr>
            <a:lvl4pPr marL="1153555" indent="-228594">
              <a:defRPr sz="1600"/>
            </a:lvl4pPr>
            <a:lvl5pPr marL="1445648" indent="-228594">
              <a:defRPr sz="16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FA456C8-8942-D548-99BB-9107BD98B1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9150035" cy="499715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417233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 w/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EC96C-AFD1-4C49-9493-F5643E5E2E8F}" type="slidenum">
              <a:rPr lang="en-US" smtClean="0"/>
              <a:t>‹Nr.›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One Image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AB7F82E-B3AB-C74E-B4AD-D51A370BD5F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72019" y="1958987"/>
            <a:ext cx="4992415" cy="433928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DC3939B-F799-964B-9D6F-4CA7D15CDF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1898651"/>
            <a:ext cx="5791200" cy="44067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defRPr sz="2400"/>
            </a:lvl3pPr>
            <a:lvl4pPr marL="1153555" indent="-228594">
              <a:defRPr sz="2400"/>
            </a:lvl4pPr>
            <a:lvl5pPr marL="1445648" indent="-228594"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708FAC1-179A-B74D-AB8D-FBDF97968B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9150035" cy="499715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303086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/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EC96C-AFD1-4C49-9493-F5643E5E2E8F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004767" y="1958988"/>
            <a:ext cx="5759667" cy="2054443"/>
          </a:xfrm>
          <a:prstGeom prst="rect">
            <a:avLst/>
          </a:prstGeo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400"/>
            </a:lvl4pPr>
            <a:lvl5pPr marL="1445648" indent="-228594">
              <a:spcBef>
                <a:spcPts val="0"/>
              </a:spcBef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660908" y="4257459"/>
            <a:ext cx="4972641" cy="20408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 Images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004767" y="4257459"/>
            <a:ext cx="5759667" cy="2054443"/>
          </a:xfrm>
          <a:prstGeom prst="rect">
            <a:avLst/>
          </a:prstGeo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400"/>
            </a:lvl4pPr>
            <a:lvl5pPr marL="1445648" indent="-228594">
              <a:spcBef>
                <a:spcPts val="0"/>
              </a:spcBef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AB7F82E-B3AB-C74E-B4AD-D51A370BD5F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0908" y="1958988"/>
            <a:ext cx="4972641" cy="20408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C9642CA-2B46-7741-A232-E173643B71E6}"/>
              </a:ext>
            </a:extLst>
          </p:cNvPr>
          <p:cNvCxnSpPr>
            <a:cxnSpLocks/>
          </p:cNvCxnSpPr>
          <p:nvPr userDrawn="1"/>
        </p:nvCxnSpPr>
        <p:spPr>
          <a:xfrm>
            <a:off x="652526" y="4128631"/>
            <a:ext cx="11120945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33DB63F-D81D-1447-BA68-A50407A13F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9150035" cy="499715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406093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/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EC96C-AFD1-4C49-9493-F5643E5E2E8F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722074" y="1958988"/>
            <a:ext cx="8051397" cy="1303379"/>
          </a:xfrm>
          <a:prstGeom prst="rect">
            <a:avLst/>
          </a:prstGeo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133"/>
            </a:lvl4pPr>
            <a:lvl5pPr marL="1445648" indent="-228594">
              <a:spcBef>
                <a:spcPts val="0"/>
              </a:spcBef>
              <a:defRPr sz="2133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52525" y="1958988"/>
            <a:ext cx="2698328" cy="130337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sz="1867" baseline="0"/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an image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3722073" y="3448795"/>
            <a:ext cx="8051399" cy="1303379"/>
          </a:xfrm>
          <a:prstGeom prst="rect">
            <a:avLst/>
          </a:prstGeo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133"/>
            </a:lvl4pPr>
            <a:lvl5pPr marL="1445648" indent="-228594">
              <a:spcBef>
                <a:spcPts val="0"/>
              </a:spcBef>
              <a:defRPr sz="2133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3722073" y="4938601"/>
            <a:ext cx="8051399" cy="1303379"/>
          </a:xfrm>
          <a:prstGeom prst="rect">
            <a:avLst/>
          </a:prstGeom>
        </p:spPr>
        <p:txBody>
          <a:bodyPr tIns="0"/>
          <a:lstStyle>
            <a:lvl1pPr>
              <a:spcBef>
                <a:spcPts val="800"/>
              </a:spcBef>
              <a:defRPr sz="2400"/>
            </a:lvl1pPr>
            <a:lvl2pPr marL="609585" indent="-230712">
              <a:spcBef>
                <a:spcPts val="0"/>
              </a:spcBef>
              <a:defRPr sz="2400"/>
            </a:lvl2pPr>
            <a:lvl3pPr marL="836063" indent="-171446">
              <a:spcBef>
                <a:spcPts val="0"/>
              </a:spcBef>
              <a:defRPr sz="2400"/>
            </a:lvl3pPr>
            <a:lvl4pPr marL="1153555" indent="-228594">
              <a:spcBef>
                <a:spcPts val="0"/>
              </a:spcBef>
              <a:defRPr sz="2133"/>
            </a:lvl4pPr>
            <a:lvl5pPr marL="1445648" indent="-228594">
              <a:spcBef>
                <a:spcPts val="0"/>
              </a:spcBef>
              <a:defRPr sz="2133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5A19F43-FCB1-BC41-BA04-CCE069D9AD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477838"/>
            <a:ext cx="7294383" cy="82894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Three Images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E682FDC7-111F-4E49-81EA-8999259C101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2525" y="3448795"/>
            <a:ext cx="2698328" cy="130337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sz="1867" baseline="0"/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an image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C08B2DDC-AF5C-3647-BAA3-8A23121EF7F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2525" y="4938601"/>
            <a:ext cx="2698328" cy="130337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sz="1867" baseline="0"/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an image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942E30E-EF2D-654F-9CCB-BA807C4A3C51}"/>
              </a:ext>
            </a:extLst>
          </p:cNvPr>
          <p:cNvCxnSpPr>
            <a:cxnSpLocks/>
          </p:cNvCxnSpPr>
          <p:nvPr userDrawn="1"/>
        </p:nvCxnSpPr>
        <p:spPr>
          <a:xfrm>
            <a:off x="652526" y="3355581"/>
            <a:ext cx="11120945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4BF8108-8171-2B4B-ACBF-9B2301C16A60}"/>
              </a:ext>
            </a:extLst>
          </p:cNvPr>
          <p:cNvCxnSpPr>
            <a:cxnSpLocks/>
          </p:cNvCxnSpPr>
          <p:nvPr userDrawn="1"/>
        </p:nvCxnSpPr>
        <p:spPr>
          <a:xfrm>
            <a:off x="652526" y="4845388"/>
            <a:ext cx="11120945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88B8203C-BA46-2540-8DB9-7A9028FE17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1346549"/>
            <a:ext cx="9150035" cy="499715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138334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477838"/>
            <a:ext cx="7294383" cy="82894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Headline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898651"/>
            <a:ext cx="11154832" cy="4382559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en-US" dirty="0"/>
              <a:t>Click to add 1st-level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91200" y="6473709"/>
            <a:ext cx="609600" cy="182880"/>
          </a:xfrm>
          <a:prstGeom prst="rect">
            <a:avLst/>
          </a:prstGeom>
        </p:spPr>
        <p:txBody>
          <a:bodyPr vert="horz" lIns="0" tIns="45720" rIns="0" bIns="0" rtlCol="0" anchor="b"/>
          <a:lstStyle>
            <a:lvl1pPr algn="ctr">
              <a:defRPr sz="1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CDAD7D-9738-E243-9EE9-38D2DE685A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289" y="119719"/>
            <a:ext cx="2955817" cy="83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8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609585" rtl="0" eaLnBrk="1" latinLnBrk="0" hangingPunct="1">
        <a:lnSpc>
          <a:spcPct val="95000"/>
        </a:lnSpc>
        <a:spcBef>
          <a:spcPct val="0"/>
        </a:spcBef>
        <a:buNone/>
        <a:defRPr sz="3467" b="1" i="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712" indent="-230712" algn="l" defTabSz="609585" rtl="0" eaLnBrk="1" latinLnBrk="0" hangingPunct="1">
        <a:spcBef>
          <a:spcPts val="800"/>
        </a:spcBef>
        <a:spcAft>
          <a:spcPts val="0"/>
        </a:spcAft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13818" indent="-234945" algn="l" defTabSz="609585" rtl="0" eaLnBrk="1" latinLnBrk="0" hangingPunct="1">
        <a:spcBef>
          <a:spcPts val="0"/>
        </a:spcBef>
        <a:spcAft>
          <a:spcPts val="0"/>
        </a:spcAft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5" indent="-226478" algn="l" defTabSz="609585" rtl="0" eaLnBrk="1" latinLnBrk="0" hangingPunct="1">
        <a:spcBef>
          <a:spcPts val="0"/>
        </a:spcBef>
        <a:spcAft>
          <a:spcPts val="0"/>
        </a:spcAft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881" indent="-228594" algn="l" defTabSz="609585" rtl="0" eaLnBrk="1" latinLnBrk="0" hangingPunct="1"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indent="-228594" algn="l" defTabSz="609585" rtl="0" eaLnBrk="1" latinLnBrk="0" hangingPunct="1"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de-DE" dirty="0"/>
              <a:t>Task </a:t>
            </a:r>
            <a:r>
              <a:rPr lang="fr-FR" dirty="0"/>
              <a:t>28</a:t>
            </a:r>
            <a:r>
              <a:rPr lang="fr-FR"/>
              <a:t>: Sub-task Advanced Motor Fuel Information (AMFI)</a:t>
            </a:r>
            <a:br>
              <a:rPr lang="de-DE"/>
            </a:br>
            <a:r>
              <a:rPr lang="de-DE" sz="2133"/>
              <a:t>AMF and Bioenergy Task 39 joint meeting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de-DE"/>
              <a:t>Dina Bacovsky</a:t>
            </a:r>
            <a:endParaRPr lang="de-DE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BEST – Bioenergy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Sustainable</a:t>
            </a:r>
            <a:r>
              <a:rPr lang="de-DE" dirty="0"/>
              <a:t> Technologies</a:t>
            </a:r>
            <a:endParaRPr lang="de-AT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Kim </a:t>
            </a:r>
            <a:r>
              <a:rPr lang="de-DE" dirty="0" err="1"/>
              <a:t>Winther</a:t>
            </a:r>
            <a:endParaRPr lang="de-AT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DTI</a:t>
            </a:r>
            <a:endParaRPr lang="de-AT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25"/>
          </p:nvPr>
        </p:nvSpPr>
        <p:spPr/>
        <p:txBody>
          <a:bodyPr vert="horz" lIns="0" tIns="0" rIns="0" bIns="0" rtlCol="0" anchor="b">
            <a:normAutofit/>
          </a:bodyPr>
          <a:lstStyle/>
          <a:p>
            <a:r>
              <a:rPr lang="de-DE"/>
              <a:t>Päivi Aakko-Saksa</a:t>
            </a:r>
            <a:endParaRPr lang="de-AT" dirty="0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/>
              <a:t>VTT</a:t>
            </a:r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AFB7D51-5B7D-4A07-B2FC-8E38E1F32EF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DE" dirty="0"/>
              <a:t>26 </a:t>
            </a:r>
            <a:r>
              <a:rPr lang="de-DE" dirty="0" err="1"/>
              <a:t>October</a:t>
            </a:r>
            <a:r>
              <a:rPr lang="de-DE" dirty="0"/>
              <a:t> 2023</a:t>
            </a:r>
            <a:endParaRPr lang="de-AT" dirty="0"/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911E2C94-9163-40AB-AF0C-3E6279D9BF9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-15928" t="20277" r="-16756"/>
          <a:stretch/>
        </p:blipFill>
        <p:spPr>
          <a:xfrm>
            <a:off x="6484966" y="1687604"/>
            <a:ext cx="5707033" cy="2706624"/>
          </a:xfrm>
        </p:spPr>
      </p:pic>
    </p:spTree>
    <p:extLst>
      <p:ext uri="{BB962C8B-B14F-4D97-AF65-F5344CB8AC3E}">
        <p14:creationId xmlns:p14="http://schemas.microsoft.com/office/powerpoint/2010/main" val="52218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4FEAD7-A2A3-A5E5-903F-29E7DDE3D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Fuel information 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2D96E3-27FA-BE41-CFC5-F7A5C3293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3" y="1898651"/>
            <a:ext cx="3923068" cy="462996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Fuel information system is an effort to collate relevant information on advanced fuels and their use for transport.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b="1"/>
              <a:t>Focus is on the end-use aspects </a:t>
            </a:r>
            <a:r>
              <a:rPr lang="en-US"/>
              <a:t>of advanced motor fuels: performance of vehicles, effect on emissions and compatibility with infrastructure. 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47888B-61CF-E4AE-AB1E-3BA2084A9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9251" y="1306786"/>
            <a:ext cx="6591992" cy="5120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998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4FEAD7-A2A3-A5E5-903F-29E7DDE3D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069703"/>
            <a:ext cx="7294383" cy="828948"/>
          </a:xfrm>
        </p:spPr>
        <p:txBody>
          <a:bodyPr/>
          <a:lstStyle/>
          <a:p>
            <a:r>
              <a:rPr lang="fi-FI"/>
              <a:t>Example: </a:t>
            </a:r>
            <a:br>
              <a:rPr lang="fi-FI"/>
            </a:br>
            <a:r>
              <a:rPr lang="fi-FI"/>
              <a:t>Paraffinic </a:t>
            </a:r>
            <a:br>
              <a:rPr lang="fi-FI"/>
            </a:br>
            <a:r>
              <a:rPr lang="fi-FI"/>
              <a:t>fuels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2D96E3-27FA-BE41-CFC5-F7A5C3293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3" y="2431473"/>
            <a:ext cx="2892133" cy="4097146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Properties (including standards), compatibility, exhaust emissions.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On the right-hand side, AMF work on each fuel category.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1E1829-445E-C472-64D0-5C18B7217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995" y="125604"/>
            <a:ext cx="8319977" cy="6606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430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4FEAD7-A2A3-A5E5-903F-29E7DDE3D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Fuel information system: continuation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2D96E3-27FA-BE41-CFC5-F7A5C3293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3" y="1898651"/>
            <a:ext cx="3923068" cy="462996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AMF work develops along with the global changes, and so does the AMFI fuel information system.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Recent AMF Tasks have reported on marine fuels and sustainable aviation fuels. Consequently, these fuel categories will be adopted in the AMFI.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A9B76D-55D9-5D34-B245-68774981F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239" y="1072405"/>
            <a:ext cx="6586146" cy="27598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C16320-870A-93FE-58B3-934901BBC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094" y="3795427"/>
            <a:ext cx="6588000" cy="307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9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0363E-BFF7-6E4B-BDC1-33E2E1FC924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dirty="0"/>
              <a:t>Information exchange is an important element in IEA TCPs</a:t>
            </a:r>
          </a:p>
        </p:txBody>
      </p:sp>
    </p:spTree>
    <p:extLst>
      <p:ext uri="{BB962C8B-B14F-4D97-AF65-F5344CB8AC3E}">
        <p14:creationId xmlns:p14="http://schemas.microsoft.com/office/powerpoint/2010/main" val="351314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NEW AMF ppt template">
  <a:themeElements>
    <a:clrScheme name="0070C0">
      <a:dk1>
        <a:srgbClr val="47484A"/>
      </a:dk1>
      <a:lt1>
        <a:srgbClr val="FFFFFF"/>
      </a:lt1>
      <a:dk2>
        <a:srgbClr val="193F70"/>
      </a:dk2>
      <a:lt2>
        <a:srgbClr val="1F8A51"/>
      </a:lt2>
      <a:accent1>
        <a:srgbClr val="0070C0"/>
      </a:accent1>
      <a:accent2>
        <a:srgbClr val="FF7900"/>
      </a:accent2>
      <a:accent3>
        <a:srgbClr val="79B800"/>
      </a:accent3>
      <a:accent4>
        <a:srgbClr val="ECAA00"/>
      </a:accent4>
      <a:accent5>
        <a:srgbClr val="4D008C"/>
      </a:accent5>
      <a:accent6>
        <a:srgbClr val="CD202C"/>
      </a:accent6>
      <a:hlink>
        <a:srgbClr val="000000"/>
      </a:hlink>
      <a:folHlink>
        <a:srgbClr val="7677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16977731-C412-3943-B741-04857B423370}" vid="{1CB93506-B23E-0946-9F6E-16BB195DC34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</Words>
  <Application>Microsoft Office PowerPoint</Application>
  <PresentationFormat>Breitbild</PresentationFormat>
  <Paragraphs>22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Calibri</vt:lpstr>
      <vt:lpstr>NEW AMF ppt template</vt:lpstr>
      <vt:lpstr>Task 28: Sub-task Advanced Motor Fuel Information (AMFI) AMF and Bioenergy Task 39 joint meeting</vt:lpstr>
      <vt:lpstr>Fuel information system</vt:lpstr>
      <vt:lpstr>Example:  Paraffinic  fuels</vt:lpstr>
      <vt:lpstr>Fuel information system: continuation</vt:lpstr>
      <vt:lpstr>Information exchange is an important element in IEA TCPs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Fuel Info</dc:title>
  <dc:creator>Dina Bacovsky</dc:creator>
  <cp:lastModifiedBy>Dina Bacovsky</cp:lastModifiedBy>
  <cp:revision>37</cp:revision>
  <dcterms:created xsi:type="dcterms:W3CDTF">2020-11-03T13:52:58Z</dcterms:created>
  <dcterms:modified xsi:type="dcterms:W3CDTF">2023-10-27T03:23:56Z</dcterms:modified>
</cp:coreProperties>
</file>