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handoutMasterIdLst>
    <p:handoutMasterId r:id="rId24"/>
  </p:handoutMasterIdLst>
  <p:sldIdLst>
    <p:sldId id="717" r:id="rId2"/>
    <p:sldId id="403" r:id="rId3"/>
    <p:sldId id="15691" r:id="rId4"/>
    <p:sldId id="406" r:id="rId5"/>
    <p:sldId id="1448" r:id="rId6"/>
    <p:sldId id="367" r:id="rId7"/>
    <p:sldId id="507" r:id="rId8"/>
    <p:sldId id="1496" r:id="rId9"/>
    <p:sldId id="1437" r:id="rId10"/>
    <p:sldId id="15690" r:id="rId11"/>
    <p:sldId id="15683" r:id="rId12"/>
    <p:sldId id="1495" r:id="rId13"/>
    <p:sldId id="15692" r:id="rId14"/>
    <p:sldId id="15693" r:id="rId15"/>
    <p:sldId id="15694" r:id="rId16"/>
    <p:sldId id="15695" r:id="rId17"/>
    <p:sldId id="15696" r:id="rId18"/>
    <p:sldId id="15697" r:id="rId19"/>
    <p:sldId id="15698" r:id="rId20"/>
    <p:sldId id="15699" r:id="rId21"/>
    <p:sldId id="15700" r:id="rId22"/>
  </p:sldIdLst>
  <p:sldSz cx="12192000" cy="6858000"/>
  <p:notesSz cx="6858000" cy="9144000"/>
  <p:defaultTextStyle>
    <a:defPPr>
      <a:defRPr lang="en-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E4EC"/>
    <a:srgbClr val="963937"/>
    <a:srgbClr val="00678E"/>
    <a:srgbClr val="FFFFFF"/>
    <a:srgbClr val="193A65"/>
    <a:srgbClr val="C9DAF7"/>
    <a:srgbClr val="0437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94"/>
    <p:restoredTop sz="96357" autoAdjust="0"/>
  </p:normalViewPr>
  <p:slideViewPr>
    <p:cSldViewPr snapToGrid="0" snapToObjects="1">
      <p:cViewPr varScale="1">
        <p:scale>
          <a:sx n="126" d="100"/>
          <a:sy n="126" d="100"/>
        </p:scale>
        <p:origin x="288" y="200"/>
      </p:cViewPr>
      <p:guideLst/>
    </p:cSldViewPr>
  </p:slideViewPr>
  <p:notesTextViewPr>
    <p:cViewPr>
      <p:scale>
        <a:sx n="1" d="1"/>
        <a:sy n="1" d="1"/>
      </p:scale>
      <p:origin x="0" y="0"/>
    </p:cViewPr>
  </p:notesTextViewPr>
  <p:notesViewPr>
    <p:cSldViewPr snapToGrid="0" snapToObjects="1">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668FBAA2-9B0C-7C99-BB1C-13A542BDC33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45A78B1F-CDEE-8B02-4EF1-2811F2D46AF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FC074C5-352C-4371-9E5F-8425DA28F459}" type="datetimeFigureOut">
              <a:rPr lang="pt-BR" smtClean="0"/>
              <a:t>24/10/2023</a:t>
            </a:fld>
            <a:endParaRPr lang="pt-BR"/>
          </a:p>
        </p:txBody>
      </p:sp>
      <p:sp>
        <p:nvSpPr>
          <p:cNvPr id="4" name="Espaço Reservado para Rodapé 3">
            <a:extLst>
              <a:ext uri="{FF2B5EF4-FFF2-40B4-BE49-F238E27FC236}">
                <a16:creationId xmlns:a16="http://schemas.microsoft.com/office/drawing/2014/main" id="{3CE6138E-C1D4-4938-75DD-5257A9D4E8D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AAC6B988-3626-BF30-3919-3767A722AC1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7E16818-2D28-4A72-9FB1-A46B145AA2B7}" type="slidenum">
              <a:rPr lang="pt-BR" smtClean="0"/>
              <a:t>‹#›</a:t>
            </a:fld>
            <a:endParaRPr lang="pt-BR"/>
          </a:p>
        </p:txBody>
      </p:sp>
    </p:spTree>
    <p:extLst>
      <p:ext uri="{BB962C8B-B14F-4D97-AF65-F5344CB8AC3E}">
        <p14:creationId xmlns:p14="http://schemas.microsoft.com/office/powerpoint/2010/main" val="13553497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9B6B0F-3D7F-974C-A55C-76DC0206D64A}" type="datetimeFigureOut">
              <a:rPr lang="en-BR" smtClean="0"/>
              <a:t>10/24/23</a:t>
            </a:fld>
            <a:endParaRPr lang="en-B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B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B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81E098-E3E9-464C-A8A0-A52FFCF47BD7}" type="slidenum">
              <a:rPr lang="en-BR" smtClean="0"/>
              <a:t>‹#›</a:t>
            </a:fld>
            <a:endParaRPr lang="en-BR"/>
          </a:p>
        </p:txBody>
      </p:sp>
    </p:spTree>
    <p:extLst>
      <p:ext uri="{BB962C8B-B14F-4D97-AF65-F5344CB8AC3E}">
        <p14:creationId xmlns:p14="http://schemas.microsoft.com/office/powerpoint/2010/main" val="729020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5250" y="742950"/>
            <a:ext cx="6610350" cy="3719513"/>
          </a:xfrm>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3882724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3" name="Google Shape;39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230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28" name="Google Shape;42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Times New Roman"/>
              <a:ea typeface="Times New Roman"/>
              <a:cs typeface="Times New Roman"/>
              <a:sym typeface="Times New Roman"/>
            </a:endParaRPr>
          </a:p>
        </p:txBody>
      </p:sp>
      <p:sp>
        <p:nvSpPr>
          <p:cNvPr id="429" name="Google Shape;429;p20: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Times New Roman"/>
              <a:buNone/>
            </a:pPr>
            <a:r>
              <a:rPr lang="pt-BR" sz="1200" b="0" i="0" u="none" strike="noStrike" cap="none">
                <a:solidFill>
                  <a:srgbClr val="000000"/>
                </a:solidFill>
                <a:latin typeface="Times New Roman"/>
                <a:ea typeface="Times New Roman"/>
                <a:cs typeface="Times New Roman"/>
                <a:sym typeface="Times New Roman"/>
              </a:rPr>
              <a:t>c:/brito/prp/flwpre/competC&amp;T.ppt</a:t>
            </a:r>
            <a:endParaRPr/>
          </a:p>
        </p:txBody>
      </p:sp>
      <p:sp>
        <p:nvSpPr>
          <p:cNvPr id="430" name="Google Shape;430;p20: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Times New Roman"/>
              <a:buNone/>
            </a:pPr>
            <a:r>
              <a:rPr lang="pt-BR" sz="1200" b="0" i="0" u="none" strike="noStrike" cap="none">
                <a:solidFill>
                  <a:srgbClr val="000000"/>
                </a:solidFill>
                <a:latin typeface="Times New Roman"/>
                <a:ea typeface="Times New Roman"/>
                <a:cs typeface="Times New Roman"/>
                <a:sym typeface="Times New Roman"/>
              </a:rPr>
              <a:t>10/17/2023</a:t>
            </a:r>
            <a:endParaRPr sz="1200" b="0" i="0" u="none" strike="noStrike" cap="none">
              <a:solidFill>
                <a:srgbClr val="000000"/>
              </a:solidFill>
              <a:latin typeface="Times New Roman"/>
              <a:ea typeface="Times New Roman"/>
              <a:cs typeface="Times New Roman"/>
              <a:sym typeface="Times New Roman"/>
            </a:endParaRPr>
          </a:p>
        </p:txBody>
      </p:sp>
      <p:sp>
        <p:nvSpPr>
          <p:cNvPr id="431" name="Google Shape;431;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pt-BR" sz="1200" b="0" i="0" u="none" strike="noStrike" cap="none">
                <a:solidFill>
                  <a:srgbClr val="000000"/>
                </a:solidFill>
                <a:latin typeface="Times New Roman"/>
                <a:ea typeface="Times New Roman"/>
                <a:cs typeface="Times New Roman"/>
                <a:sym typeface="Times New Roman"/>
              </a:rPr>
              <a:t>14</a:t>
            </a:fld>
            <a:endParaRPr sz="12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32561397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67" name="Google Shape;46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Times New Roman"/>
              <a:ea typeface="Times New Roman"/>
              <a:cs typeface="Times New Roman"/>
              <a:sym typeface="Times New Roman"/>
            </a:endParaRPr>
          </a:p>
        </p:txBody>
      </p:sp>
      <p:sp>
        <p:nvSpPr>
          <p:cNvPr id="468" name="Google Shape;468;p22: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Times New Roman"/>
              <a:buNone/>
            </a:pPr>
            <a:r>
              <a:rPr lang="pt-BR" sz="1200" b="0" i="0" u="none" strike="noStrike" cap="none">
                <a:solidFill>
                  <a:srgbClr val="000000"/>
                </a:solidFill>
                <a:latin typeface="Times New Roman"/>
                <a:ea typeface="Times New Roman"/>
                <a:cs typeface="Times New Roman"/>
                <a:sym typeface="Times New Roman"/>
              </a:rPr>
              <a:t>c:/brito/prp/flwpre/competC&amp;T.ppt</a:t>
            </a:r>
            <a:endParaRPr/>
          </a:p>
        </p:txBody>
      </p:sp>
      <p:sp>
        <p:nvSpPr>
          <p:cNvPr id="469" name="Google Shape;469;p22: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Times New Roman"/>
              <a:buNone/>
            </a:pPr>
            <a:r>
              <a:rPr lang="pt-BR" sz="1200" b="0" i="0" u="none" strike="noStrike" cap="none">
                <a:solidFill>
                  <a:srgbClr val="000000"/>
                </a:solidFill>
                <a:latin typeface="Times New Roman"/>
                <a:ea typeface="Times New Roman"/>
                <a:cs typeface="Times New Roman"/>
                <a:sym typeface="Times New Roman"/>
              </a:rPr>
              <a:t>10/17/2023</a:t>
            </a:r>
            <a:endParaRPr sz="1200" b="0" i="0" u="none" strike="noStrike" cap="none">
              <a:solidFill>
                <a:srgbClr val="000000"/>
              </a:solidFill>
              <a:latin typeface="Times New Roman"/>
              <a:ea typeface="Times New Roman"/>
              <a:cs typeface="Times New Roman"/>
              <a:sym typeface="Times New Roman"/>
            </a:endParaRPr>
          </a:p>
        </p:txBody>
      </p:sp>
      <p:sp>
        <p:nvSpPr>
          <p:cNvPr id="470" name="Google Shape;470;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pt-BR" sz="1200" b="0" i="0" u="none" strike="noStrike" cap="none">
                <a:solidFill>
                  <a:srgbClr val="000000"/>
                </a:solidFill>
                <a:latin typeface="Times New Roman"/>
                <a:ea typeface="Times New Roman"/>
                <a:cs typeface="Times New Roman"/>
                <a:sym typeface="Times New Roman"/>
              </a:rPr>
              <a:t>15</a:t>
            </a:fld>
            <a:endParaRPr sz="12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3607353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62063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1" name="Google Shape;491;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None/>
            </a:pPr>
            <a:r>
              <a:rPr lang="pt-BR" sz="1200">
                <a:solidFill>
                  <a:srgbClr val="000000"/>
                </a:solidFill>
              </a:rPr>
              <a:t>Battistella explains that the biofuel is aimed at the Brazilian market and aims to serve companies that consume large volumes of traditional diesel oil and are looking for solutions to reduce their carbon emissions in the short term.</a:t>
            </a:r>
            <a:endParaRPr sz="1200"/>
          </a:p>
          <a:p>
            <a:pPr marL="0" lvl="0" indent="0" algn="l" rtl="0">
              <a:lnSpc>
                <a:spcPct val="150000"/>
              </a:lnSpc>
              <a:spcBef>
                <a:spcPts val="1500"/>
              </a:spcBef>
              <a:spcAft>
                <a:spcPts val="0"/>
              </a:spcAft>
              <a:buNone/>
            </a:pPr>
            <a:r>
              <a:rPr lang="pt-BR" sz="1200">
                <a:solidFill>
                  <a:srgbClr val="000000"/>
                </a:solidFill>
              </a:rPr>
              <a:t>It can be used in power generators, heavy construction machinery, agribusiness and earthmoving, in addition to being an alternative for logistics, public transport and cargo sectors in road, sea and rail modes.</a:t>
            </a:r>
            <a:endParaRPr sz="1200"/>
          </a:p>
          <a:p>
            <a:pPr marL="0" lvl="0" indent="0" algn="l" rtl="0">
              <a:lnSpc>
                <a:spcPct val="150000"/>
              </a:lnSpc>
              <a:spcBef>
                <a:spcPts val="1500"/>
              </a:spcBef>
              <a:spcAft>
                <a:spcPts val="0"/>
              </a:spcAft>
              <a:buNone/>
            </a:pPr>
            <a:r>
              <a:rPr lang="pt-BR" sz="1200">
                <a:solidFill>
                  <a:srgbClr val="000000"/>
                </a:solidFill>
              </a:rPr>
              <a:t>"We are talking about an immediate solution, which does not depend on investment in infrastructure or engine replacement compared to other technological routes such as hydrogen, biomethane and electric vehicles, with a high impact on the depollution of large urban centers in the short term," says Battistella.</a:t>
            </a:r>
            <a:endParaRPr sz="1200"/>
          </a:p>
          <a:p>
            <a:pPr marL="0" lvl="0" indent="0" algn="l" rtl="0">
              <a:spcBef>
                <a:spcPts val="1500"/>
              </a:spcBef>
              <a:spcAft>
                <a:spcPts val="0"/>
              </a:spcAft>
              <a:buNone/>
            </a:pPr>
            <a:endParaRPr/>
          </a:p>
        </p:txBody>
      </p:sp>
      <p:sp>
        <p:nvSpPr>
          <p:cNvPr id="492" name="Google Shape;492;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17</a:t>
            </a:fld>
            <a:endParaRPr/>
          </a:p>
        </p:txBody>
      </p:sp>
    </p:spTree>
    <p:extLst>
      <p:ext uri="{BB962C8B-B14F-4D97-AF65-F5344CB8AC3E}">
        <p14:creationId xmlns:p14="http://schemas.microsoft.com/office/powerpoint/2010/main" val="1594386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0" name="Google Shape;500;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09995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0" name="Google Shape;51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269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9" name="Google Shape;51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938675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33" name="Google Shape;53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latin typeface="Times New Roman"/>
              <a:ea typeface="Times New Roman"/>
              <a:cs typeface="Times New Roman"/>
              <a:sym typeface="Times New Roman"/>
            </a:endParaRPr>
          </a:p>
        </p:txBody>
      </p:sp>
      <p:sp>
        <p:nvSpPr>
          <p:cNvPr id="534" name="Google Shape;534;p28: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Times New Roman"/>
              <a:buNone/>
            </a:pPr>
            <a:r>
              <a:rPr lang="pt-BR" sz="1200" b="0" i="0" u="none" strike="noStrike" cap="none">
                <a:solidFill>
                  <a:srgbClr val="000000"/>
                </a:solidFill>
                <a:latin typeface="Times New Roman"/>
                <a:ea typeface="Times New Roman"/>
                <a:cs typeface="Times New Roman"/>
                <a:sym typeface="Times New Roman"/>
              </a:rPr>
              <a:t>c:/brito/prp/flwpre/competC&amp;T.ppt</a:t>
            </a:r>
            <a:endParaRPr/>
          </a:p>
        </p:txBody>
      </p:sp>
      <p:sp>
        <p:nvSpPr>
          <p:cNvPr id="535" name="Google Shape;535;p28: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Times New Roman"/>
              <a:buNone/>
            </a:pPr>
            <a:r>
              <a:rPr lang="pt-BR" sz="1200" b="0" i="0" u="none" strike="noStrike" cap="none">
                <a:solidFill>
                  <a:srgbClr val="000000"/>
                </a:solidFill>
                <a:latin typeface="Times New Roman"/>
                <a:ea typeface="Times New Roman"/>
                <a:cs typeface="Times New Roman"/>
                <a:sym typeface="Times New Roman"/>
              </a:rPr>
              <a:t>10/17/2023</a:t>
            </a:r>
            <a:endParaRPr sz="1200" b="0" i="0" u="none" strike="noStrike" cap="none">
              <a:solidFill>
                <a:srgbClr val="000000"/>
              </a:solidFill>
              <a:latin typeface="Times New Roman"/>
              <a:ea typeface="Times New Roman"/>
              <a:cs typeface="Times New Roman"/>
              <a:sym typeface="Times New Roman"/>
            </a:endParaRPr>
          </a:p>
        </p:txBody>
      </p:sp>
      <p:sp>
        <p:nvSpPr>
          <p:cNvPr id="536" name="Google Shape;536;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pt-BR" sz="1200" b="0" i="0" u="none" strike="noStrike" cap="none">
                <a:solidFill>
                  <a:srgbClr val="000000"/>
                </a:solidFill>
                <a:latin typeface="Times New Roman"/>
                <a:ea typeface="Times New Roman"/>
                <a:cs typeface="Times New Roman"/>
                <a:sym typeface="Times New Roman"/>
              </a:rPr>
              <a:t>21</a:t>
            </a:fld>
            <a:endParaRPr sz="12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3119961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5250" y="742950"/>
            <a:ext cx="6610350" cy="3719513"/>
          </a:xfrm>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562337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5250" y="742950"/>
            <a:ext cx="6610350" cy="3719513"/>
          </a:xfrm>
        </p:spPr>
      </p:sp>
      <p:sp>
        <p:nvSpPr>
          <p:cNvPr id="3" name="Espaço Reservado para Anotações 2"/>
          <p:cNvSpPr>
            <a:spLocks noGrp="1"/>
          </p:cNvSpPr>
          <p:nvPr>
            <p:ph type="body" idx="1"/>
          </p:nvPr>
        </p:nvSpPr>
        <p:spPr/>
        <p:txBody>
          <a:bodyPr/>
          <a:lstStyle/>
          <a:p>
            <a:pPr defTabSz="914345">
              <a:defRPr/>
            </a:pPr>
            <a:endParaRPr lang="pt-BR" dirty="0"/>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036EE1-C438-4C4C-BD2F-01EF746A8363}" type="slidenum">
              <a:rPr kumimoji="0" lang="pt-BR"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pt-BR"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84694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95250" y="742950"/>
            <a:ext cx="6610350" cy="3719513"/>
          </a:xfrm>
        </p:spPr>
      </p:sp>
      <p:sp>
        <p:nvSpPr>
          <p:cNvPr id="3" name="Espaço Reservado para Anotações 2"/>
          <p:cNvSpPr>
            <a:spLocks noGrp="1"/>
          </p:cNvSpPr>
          <p:nvPr>
            <p:ph type="body" idx="1"/>
          </p:nvPr>
        </p:nvSpPr>
        <p:spPr/>
        <p:txBody>
          <a:bodyPr/>
          <a:lstStyle/>
          <a:p>
            <a:pPr marL="0" marR="0" indent="0" algn="l" defTabSz="914345" rtl="0" eaLnBrk="1" fontAlgn="auto" latinLnBrk="0" hangingPunct="1">
              <a:lnSpc>
                <a:spcPct val="100000"/>
              </a:lnSpc>
              <a:spcBef>
                <a:spcPts val="0"/>
              </a:spcBef>
              <a:spcAft>
                <a:spcPts val="0"/>
              </a:spcAft>
              <a:buClrTx/>
              <a:buSzTx/>
              <a:buFontTx/>
              <a:buNone/>
              <a:tabLst/>
              <a:defRPr/>
            </a:pPr>
            <a:r>
              <a:rPr lang="pt-BR" sz="1200" b="1" kern="1200">
                <a:solidFill>
                  <a:schemeClr val="tx1"/>
                </a:solidFill>
                <a:effectLst/>
                <a:latin typeface="+mn-lt"/>
                <a:ea typeface="+mn-ea"/>
                <a:cs typeface="+mn-cs"/>
              </a:rPr>
              <a:t>Participação de insumos:</a:t>
            </a:r>
          </a:p>
          <a:p>
            <a:pPr marL="0" marR="0" indent="0" algn="l" defTabSz="914345" rtl="0" eaLnBrk="1" fontAlgn="auto" latinLnBrk="0" hangingPunct="1">
              <a:lnSpc>
                <a:spcPct val="100000"/>
              </a:lnSpc>
              <a:spcBef>
                <a:spcPts val="0"/>
              </a:spcBef>
              <a:spcAft>
                <a:spcPts val="0"/>
              </a:spcAft>
              <a:buClrTx/>
              <a:buSzTx/>
              <a:buFontTx/>
              <a:buNone/>
              <a:tabLst/>
              <a:defRPr/>
            </a:pPr>
            <a:r>
              <a:rPr lang="pt-BR" sz="1200" b="1" kern="1200">
                <a:solidFill>
                  <a:schemeClr val="tx1"/>
                </a:solidFill>
                <a:effectLst/>
                <a:latin typeface="+mn-lt"/>
                <a:ea typeface="+mn-ea"/>
                <a:cs typeface="+mn-cs"/>
              </a:rPr>
              <a:t>72,1% - soja; 7,7% - gordura bovina; 11,6% - materiais graxos; 8,6% - outros</a:t>
            </a:r>
          </a:p>
          <a:p>
            <a:pPr marL="0" marR="0" indent="0" algn="l" defTabSz="914345" rtl="0" eaLnBrk="1" fontAlgn="auto" latinLnBrk="0" hangingPunct="1">
              <a:lnSpc>
                <a:spcPct val="100000"/>
              </a:lnSpc>
              <a:spcBef>
                <a:spcPts val="0"/>
              </a:spcBef>
              <a:spcAft>
                <a:spcPts val="0"/>
              </a:spcAft>
              <a:buClrTx/>
              <a:buSzTx/>
              <a:buFontTx/>
              <a:buNone/>
              <a:tabLst/>
              <a:defRPr/>
            </a:pPr>
            <a:endParaRPr lang="pt-BR" sz="1200" kern="1200">
              <a:solidFill>
                <a:schemeClr val="tx1"/>
              </a:solidFill>
              <a:effectLst/>
              <a:latin typeface="+mn-lt"/>
              <a:ea typeface="+mn-ea"/>
              <a:cs typeface="+mn-cs"/>
            </a:endParaRPr>
          </a:p>
        </p:txBody>
      </p:sp>
    </p:spTree>
    <p:extLst>
      <p:ext uri="{BB962C8B-B14F-4D97-AF65-F5344CB8AC3E}">
        <p14:creationId xmlns:p14="http://schemas.microsoft.com/office/powerpoint/2010/main" val="1189372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800" baseline="0">
                <a:solidFill>
                  <a:schemeClr val="tx1"/>
                </a:solidFill>
              </a:rPr>
              <a:t>E2G:</a:t>
            </a:r>
          </a:p>
          <a:p>
            <a:pPr marL="0" indent="0">
              <a:spcAft>
                <a:spcPts val="600"/>
              </a:spcAft>
              <a:buClr>
                <a:srgbClr val="FFC000"/>
              </a:buClr>
              <a:buFont typeface="Wingdings" panose="05000000000000000000" pitchFamily="2" charset="2"/>
              <a:buNone/>
            </a:pPr>
            <a:r>
              <a:rPr lang="pt-BR" sz="800" baseline="0" err="1">
                <a:solidFill>
                  <a:schemeClr val="tx1"/>
                </a:solidFill>
              </a:rPr>
              <a:t>Bioflex</a:t>
            </a:r>
            <a:r>
              <a:rPr lang="pt-BR" sz="800" baseline="0">
                <a:solidFill>
                  <a:schemeClr val="tx1"/>
                </a:solidFill>
              </a:rPr>
              <a:t>-I (Granbio): em </a:t>
            </a:r>
            <a:r>
              <a:rPr lang="pt-BR" sz="800" baseline="0" err="1">
                <a:solidFill>
                  <a:schemeClr val="tx1"/>
                </a:solidFill>
              </a:rPr>
              <a:t>oper</a:t>
            </a:r>
            <a:r>
              <a:rPr lang="pt-BR" sz="800" baseline="0">
                <a:solidFill>
                  <a:schemeClr val="tx1"/>
                </a:solidFill>
              </a:rPr>
              <a:t>. desde 2017. A empresa anunciou planos de ampliar a sua capacidade de produção para 60 milhões l até 2025. Também obteve a validação de patente de produção por países europeus, o direito de licenciamento da tecnologia e o desenvolvimento e projeto de plantas.</a:t>
            </a:r>
          </a:p>
          <a:p>
            <a:pPr marL="0" indent="0">
              <a:spcAft>
                <a:spcPts val="600"/>
              </a:spcAft>
              <a:buClr>
                <a:srgbClr val="FFC000"/>
              </a:buClr>
              <a:buFont typeface="Wingdings" panose="05000000000000000000" pitchFamily="2" charset="2"/>
              <a:buNone/>
            </a:pPr>
            <a:r>
              <a:rPr lang="pt-BR" sz="800" baseline="0">
                <a:solidFill>
                  <a:schemeClr val="tx1"/>
                </a:solidFill>
              </a:rPr>
              <a:t>Abril de 2021, Certificação </a:t>
            </a:r>
            <a:r>
              <a:rPr lang="pt-BR" sz="800" baseline="0" err="1">
                <a:solidFill>
                  <a:schemeClr val="tx1"/>
                </a:solidFill>
              </a:rPr>
              <a:t>Roundtable</a:t>
            </a:r>
            <a:r>
              <a:rPr lang="pt-BR" sz="800" baseline="0">
                <a:solidFill>
                  <a:schemeClr val="tx1"/>
                </a:solidFill>
              </a:rPr>
              <a:t> </a:t>
            </a:r>
            <a:r>
              <a:rPr lang="pt-BR" sz="800" baseline="0" err="1">
                <a:solidFill>
                  <a:schemeClr val="tx1"/>
                </a:solidFill>
              </a:rPr>
              <a:t>of</a:t>
            </a:r>
            <a:r>
              <a:rPr lang="pt-BR" sz="800" baseline="0">
                <a:solidFill>
                  <a:schemeClr val="tx1"/>
                </a:solidFill>
              </a:rPr>
              <a:t> </a:t>
            </a:r>
            <a:r>
              <a:rPr lang="pt-BR" sz="800" baseline="0" err="1">
                <a:solidFill>
                  <a:schemeClr val="tx1"/>
                </a:solidFill>
              </a:rPr>
              <a:t>Sustainable</a:t>
            </a:r>
            <a:r>
              <a:rPr lang="pt-BR" sz="800" baseline="0">
                <a:solidFill>
                  <a:schemeClr val="tx1"/>
                </a:solidFill>
              </a:rPr>
              <a:t> </a:t>
            </a:r>
            <a:r>
              <a:rPr lang="pt-BR" sz="800" baseline="0" err="1">
                <a:solidFill>
                  <a:schemeClr val="tx1"/>
                </a:solidFill>
              </a:rPr>
              <a:t>Materials</a:t>
            </a:r>
            <a:r>
              <a:rPr lang="pt-BR" sz="800" baseline="0">
                <a:solidFill>
                  <a:schemeClr val="tx1"/>
                </a:solidFill>
              </a:rPr>
              <a:t> - RSM, para as diretrizes da diretiva europeia RED II e, com isso, já está autorizada a exportar etanol 2G para a União Europeia.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800" baseline="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800" baseline="0">
                <a:solidFill>
                  <a:schemeClr val="tx1"/>
                </a:solidFill>
              </a:rPr>
              <a:t>SAF:</a:t>
            </a:r>
          </a:p>
          <a:p>
            <a:pPr marL="0" marR="0" lvl="0" indent="0" algn="l" defTabSz="914400" rtl="0" eaLnBrk="1" fontAlgn="auto" latinLnBrk="0" hangingPunct="1">
              <a:lnSpc>
                <a:spcPct val="100000"/>
              </a:lnSpc>
              <a:spcBef>
                <a:spcPts val="0"/>
              </a:spcBef>
              <a:spcAft>
                <a:spcPts val="0"/>
              </a:spcAft>
              <a:buClrTx/>
              <a:buSzTx/>
              <a:buFontTx/>
              <a:buNone/>
              <a:tabLst/>
              <a:defRPr/>
            </a:pPr>
            <a:r>
              <a:rPr lang="pt-BR" sz="800" baseline="0">
                <a:solidFill>
                  <a:schemeClr val="tx1"/>
                </a:solidFill>
              </a:rPr>
              <a:t>A tendência é que, no Brasil, tal como nos demais países, as unidades pioneiras deste produto, sejam oriundas da conversão de refinarias convencionais em biorrefinarias processando óleo vegetal.</a:t>
            </a:r>
          </a:p>
        </p:txBody>
      </p:sp>
    </p:spTree>
    <p:extLst>
      <p:ext uri="{BB962C8B-B14F-4D97-AF65-F5344CB8AC3E}">
        <p14:creationId xmlns:p14="http://schemas.microsoft.com/office/powerpoint/2010/main" val="39289622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39700" y="768350"/>
            <a:ext cx="6819900" cy="3836988"/>
          </a:xfrm>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B565F5-6C45-4315-8244-C5CC27801693}" type="slidenum">
              <a:rPr kumimoji="0" lang="pt-BR"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pt-BR"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416291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138113" y="766763"/>
            <a:ext cx="6823075" cy="3838575"/>
          </a:xfrm>
        </p:spPr>
      </p:sp>
      <p:sp>
        <p:nvSpPr>
          <p:cNvPr id="3" name="Espaço Reservado para Anotações 2"/>
          <p:cNvSpPr>
            <a:spLocks noGrp="1"/>
          </p:cNvSpPr>
          <p:nvPr>
            <p:ph type="body" idx="1"/>
          </p:nvPr>
        </p:nvSpPr>
        <p:spPr/>
        <p:txBody>
          <a:bodyPr/>
          <a:lstStyle/>
          <a:p>
            <a:pPr defTabSz="914345">
              <a:defRPr/>
            </a:pPr>
            <a:endParaRPr lang="pt-BR"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60944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a:spLocks noGrp="1" noRot="1" noChangeAspect="1"/>
          </p:cNvSpPr>
          <p:nvPr>
            <p:ph type="sldImg" idx="2"/>
          </p:nvPr>
        </p:nvSpPr>
        <p:spPr>
          <a:xfrm>
            <a:off x="-2251075" y="1093788"/>
            <a:ext cx="9732963" cy="54752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68" name="Google Shape;168;p3:notes"/>
          <p:cNvSpPr txBox="1">
            <a:spLocks noGrp="1"/>
          </p:cNvSpPr>
          <p:nvPr>
            <p:ph type="body" idx="1"/>
          </p:nvPr>
        </p:nvSpPr>
        <p:spPr>
          <a:xfrm>
            <a:off x="700423" y="6940937"/>
            <a:ext cx="3827688" cy="6583154"/>
          </a:xfrm>
          <a:prstGeom prst="rect">
            <a:avLst/>
          </a:prstGeom>
          <a:noFill/>
          <a:ln>
            <a:noFill/>
          </a:ln>
        </p:spPr>
        <p:txBody>
          <a:bodyPr spcFirstLastPara="1" wrap="square" lIns="90610" tIns="45292" rIns="90610" bIns="45292" anchor="t" anchorCtr="0">
            <a:noAutofit/>
          </a:bodyPr>
          <a:lstStyle/>
          <a:p>
            <a:pPr marL="0" indent="0">
              <a:spcBef>
                <a:spcPts val="0"/>
              </a:spcBef>
            </a:pPr>
            <a:endParaRPr dirty="0"/>
          </a:p>
        </p:txBody>
      </p:sp>
      <p:sp>
        <p:nvSpPr>
          <p:cNvPr id="169" name="Google Shape;169;p3:notes"/>
          <p:cNvSpPr txBox="1">
            <a:spLocks noGrp="1"/>
          </p:cNvSpPr>
          <p:nvPr>
            <p:ph type="sldNum" idx="12"/>
          </p:nvPr>
        </p:nvSpPr>
        <p:spPr>
          <a:xfrm>
            <a:off x="2963643" y="13885273"/>
            <a:ext cx="2264891" cy="732598"/>
          </a:xfrm>
          <a:prstGeom prst="rect">
            <a:avLst/>
          </a:prstGeom>
          <a:noFill/>
          <a:ln>
            <a:noFill/>
          </a:ln>
        </p:spPr>
        <p:txBody>
          <a:bodyPr spcFirstLastPara="1" wrap="square" lIns="90610" tIns="45292" rIns="90610" bIns="45292"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00594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ço Reservado para Imagem de Slide 1"/>
          <p:cNvSpPr>
            <a:spLocks noGrp="1" noRot="1" noChangeAspect="1" noTextEdit="1"/>
          </p:cNvSpPr>
          <p:nvPr>
            <p:ph type="sldImg"/>
          </p:nvPr>
        </p:nvSpPr>
        <p:spPr bwMode="auto">
          <a:noFill/>
          <a:ln>
            <a:solidFill>
              <a:srgbClr val="000000"/>
            </a:solidFill>
            <a:miter lim="800000"/>
            <a:headEnd/>
            <a:tailEnd/>
          </a:ln>
        </p:spPr>
      </p:sp>
      <p:sp>
        <p:nvSpPr>
          <p:cNvPr id="33795" name="Espaço Reservado para Anotaçõ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pt-BR" dirty="0"/>
          </a:p>
        </p:txBody>
      </p:sp>
      <p:sp>
        <p:nvSpPr>
          <p:cNvPr id="43012" name="Espaço Reservado para Número de Slide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96119CA-8D39-4686-A427-F8A2633B7378}" type="slidenum">
              <a:rPr kumimoji="0" lang="pt-B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pt-B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233669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9EDBE-4F19-934F-BB73-224241C0A1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BR"/>
          </a:p>
        </p:txBody>
      </p:sp>
      <p:sp>
        <p:nvSpPr>
          <p:cNvPr id="3" name="Subtitle 2">
            <a:extLst>
              <a:ext uri="{FF2B5EF4-FFF2-40B4-BE49-F238E27FC236}">
                <a16:creationId xmlns:a16="http://schemas.microsoft.com/office/drawing/2014/main" id="{96D8E584-BF54-5A40-95E9-D5ABAB5A4F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BR"/>
          </a:p>
        </p:txBody>
      </p:sp>
      <p:pic>
        <p:nvPicPr>
          <p:cNvPr id="9" name="Imagem 8" descr="Gráfico, Gráfico de barras&#10;&#10;Descrição gerada automaticamente">
            <a:extLst>
              <a:ext uri="{FF2B5EF4-FFF2-40B4-BE49-F238E27FC236}">
                <a16:creationId xmlns:a16="http://schemas.microsoft.com/office/drawing/2014/main" id="{FF5DF1A8-5CAF-C47F-EFBA-F368215E45C2}"/>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452983" y="827528"/>
            <a:ext cx="11090516" cy="45719"/>
          </a:xfrm>
          <a:prstGeom prst="rect">
            <a:avLst/>
          </a:prstGeom>
        </p:spPr>
      </p:pic>
      <p:sp>
        <p:nvSpPr>
          <p:cNvPr id="4" name="Slide Number Placeholder 4">
            <a:extLst>
              <a:ext uri="{FF2B5EF4-FFF2-40B4-BE49-F238E27FC236}">
                <a16:creationId xmlns:a16="http://schemas.microsoft.com/office/drawing/2014/main" id="{59A30455-4133-67F5-7615-9B0338D75661}"/>
              </a:ext>
            </a:extLst>
          </p:cNvPr>
          <p:cNvSpPr>
            <a:spLocks noGrp="1"/>
          </p:cNvSpPr>
          <p:nvPr>
            <p:ph type="sldNum" sz="quarter" idx="12"/>
          </p:nvPr>
        </p:nvSpPr>
        <p:spPr>
          <a:xfrm>
            <a:off x="8610600" y="6356350"/>
            <a:ext cx="2743200" cy="365125"/>
          </a:xfrm>
        </p:spPr>
        <p:txBody>
          <a:bodyPr/>
          <a:lstStyle/>
          <a:p>
            <a:fld id="{38754FA6-9699-4248-99B7-1AB4E9F53199}" type="slidenum">
              <a:rPr lang="en-BR" smtClean="0"/>
              <a:t>‹#›</a:t>
            </a:fld>
            <a:endParaRPr lang="en-BR"/>
          </a:p>
        </p:txBody>
      </p:sp>
      <p:pic>
        <p:nvPicPr>
          <p:cNvPr id="5" name="Picture 6" descr="Logo, company name&#10;&#10;Description automatically generated">
            <a:extLst>
              <a:ext uri="{FF2B5EF4-FFF2-40B4-BE49-F238E27FC236}">
                <a16:creationId xmlns:a16="http://schemas.microsoft.com/office/drawing/2014/main" id="{570E8145-692E-1D6B-BB95-2D2F0B0E12DE}"/>
              </a:ext>
            </a:extLst>
          </p:cNvPr>
          <p:cNvPicPr>
            <a:picLocks noChangeAspect="1"/>
          </p:cNvPicPr>
          <p:nvPr userDrawn="1"/>
        </p:nvPicPr>
        <p:blipFill>
          <a:blip r:embed="rId3">
            <a:clrChange>
              <a:clrFrom>
                <a:srgbClr val="FFFFFF"/>
              </a:clrFrom>
              <a:clrTo>
                <a:srgbClr val="FFFFFF">
                  <a:alpha val="0"/>
                </a:srgbClr>
              </a:clrTo>
            </a:clrChange>
          </a:blip>
          <a:stretch>
            <a:fillRect/>
          </a:stretch>
        </p:blipFill>
        <p:spPr>
          <a:xfrm>
            <a:off x="9019639" y="6334034"/>
            <a:ext cx="800218" cy="526774"/>
          </a:xfrm>
          <a:prstGeom prst="rect">
            <a:avLst/>
          </a:prstGeom>
          <a:solidFill>
            <a:schemeClr val="bg1"/>
          </a:solidFill>
        </p:spPr>
      </p:pic>
      <p:pic>
        <p:nvPicPr>
          <p:cNvPr id="6" name="Imagem 5" descr="Desenho em preto e branco&#10;&#10;Descrição gerada automaticamente com confiança média">
            <a:extLst>
              <a:ext uri="{FF2B5EF4-FFF2-40B4-BE49-F238E27FC236}">
                <a16:creationId xmlns:a16="http://schemas.microsoft.com/office/drawing/2014/main" id="{0829F570-41F7-B395-0651-C84981F117B2}"/>
              </a:ext>
            </a:extLst>
          </p:cNvPr>
          <p:cNvPicPr>
            <a:picLocks noChangeAspect="1"/>
          </p:cNvPicPr>
          <p:nvPr userDrawn="1"/>
        </p:nvPicPr>
        <p:blipFill rotWithShape="1">
          <a:blip r:embed="rId4">
            <a:extLst>
              <a:ext uri="{28A0092B-C50C-407E-A947-70E740481C1C}">
                <a14:useLocalDpi xmlns:a14="http://schemas.microsoft.com/office/drawing/2010/main"/>
              </a:ext>
            </a:extLst>
          </a:blip>
          <a:srcRect r="8569" b="22372"/>
          <a:stretch/>
        </p:blipFill>
        <p:spPr>
          <a:xfrm>
            <a:off x="7910038" y="6308145"/>
            <a:ext cx="905082" cy="526774"/>
          </a:xfrm>
          <a:prstGeom prst="rect">
            <a:avLst/>
          </a:prstGeom>
        </p:spPr>
      </p:pic>
      <p:pic>
        <p:nvPicPr>
          <p:cNvPr id="10" name="Imagem 9" descr="Logotipo&#10;&#10;Descrição gerada automaticamente">
            <a:extLst>
              <a:ext uri="{FF2B5EF4-FFF2-40B4-BE49-F238E27FC236}">
                <a16:creationId xmlns:a16="http://schemas.microsoft.com/office/drawing/2014/main" id="{305D8681-FCCD-10D8-9BEC-08BCC92175FA}"/>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819857" y="6285064"/>
            <a:ext cx="2374947" cy="572936"/>
          </a:xfrm>
          <a:prstGeom prst="rect">
            <a:avLst/>
          </a:prstGeom>
          <a:solidFill>
            <a:schemeClr val="bg1"/>
          </a:solidFill>
        </p:spPr>
      </p:pic>
    </p:spTree>
    <p:extLst>
      <p:ext uri="{BB962C8B-B14F-4D97-AF65-F5344CB8AC3E}">
        <p14:creationId xmlns:p14="http://schemas.microsoft.com/office/powerpoint/2010/main" val="1549155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6634D-5E27-044E-ABE9-A86B640D18C3}"/>
              </a:ext>
            </a:extLst>
          </p:cNvPr>
          <p:cNvSpPr>
            <a:spLocks noGrp="1"/>
          </p:cNvSpPr>
          <p:nvPr>
            <p:ph type="title"/>
          </p:nvPr>
        </p:nvSpPr>
        <p:spPr/>
        <p:txBody>
          <a:bodyPr/>
          <a:lstStyle/>
          <a:p>
            <a:r>
              <a:rPr lang="en-US"/>
              <a:t>Click to edit Master title style</a:t>
            </a:r>
            <a:endParaRPr lang="en-BR"/>
          </a:p>
        </p:txBody>
      </p:sp>
      <p:sp>
        <p:nvSpPr>
          <p:cNvPr id="3" name="Vertical Text Placeholder 2">
            <a:extLst>
              <a:ext uri="{FF2B5EF4-FFF2-40B4-BE49-F238E27FC236}">
                <a16:creationId xmlns:a16="http://schemas.microsoft.com/office/drawing/2014/main" id="{CC6E222B-A571-6245-A5FD-0EF3481F7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R"/>
          </a:p>
        </p:txBody>
      </p:sp>
      <p:sp>
        <p:nvSpPr>
          <p:cNvPr id="4" name="Date Placeholder 3">
            <a:extLst>
              <a:ext uri="{FF2B5EF4-FFF2-40B4-BE49-F238E27FC236}">
                <a16:creationId xmlns:a16="http://schemas.microsoft.com/office/drawing/2014/main" id="{2EFB8592-5588-3A4C-96D0-349AA7AF1DC8}"/>
              </a:ext>
            </a:extLst>
          </p:cNvPr>
          <p:cNvSpPr>
            <a:spLocks noGrp="1"/>
          </p:cNvSpPr>
          <p:nvPr>
            <p:ph type="dt" sz="half" idx="10"/>
          </p:nvPr>
        </p:nvSpPr>
        <p:spPr/>
        <p:txBody>
          <a:bodyPr/>
          <a:lstStyle/>
          <a:p>
            <a:fld id="{C3608CA9-5E15-2C42-B325-BFAABE41FC39}" type="datetimeFigureOut">
              <a:rPr lang="en-BR" smtClean="0"/>
              <a:t>10/24/23</a:t>
            </a:fld>
            <a:endParaRPr lang="en-BR"/>
          </a:p>
        </p:txBody>
      </p:sp>
      <p:sp>
        <p:nvSpPr>
          <p:cNvPr id="5" name="Footer Placeholder 4">
            <a:extLst>
              <a:ext uri="{FF2B5EF4-FFF2-40B4-BE49-F238E27FC236}">
                <a16:creationId xmlns:a16="http://schemas.microsoft.com/office/drawing/2014/main" id="{A80CDB57-9A8D-5C44-9C9B-33FDBECC8460}"/>
              </a:ext>
            </a:extLst>
          </p:cNvPr>
          <p:cNvSpPr>
            <a:spLocks noGrp="1"/>
          </p:cNvSpPr>
          <p:nvPr>
            <p:ph type="ftr" sz="quarter" idx="11"/>
          </p:nvPr>
        </p:nvSpPr>
        <p:spPr/>
        <p:txBody>
          <a:bodyPr/>
          <a:lstStyle/>
          <a:p>
            <a:endParaRPr lang="en-BR"/>
          </a:p>
        </p:txBody>
      </p:sp>
      <p:sp>
        <p:nvSpPr>
          <p:cNvPr id="6" name="Slide Number Placeholder 5">
            <a:extLst>
              <a:ext uri="{FF2B5EF4-FFF2-40B4-BE49-F238E27FC236}">
                <a16:creationId xmlns:a16="http://schemas.microsoft.com/office/drawing/2014/main" id="{BF1F12AF-EA91-2948-8B9A-8405F97FABCC}"/>
              </a:ext>
            </a:extLst>
          </p:cNvPr>
          <p:cNvSpPr>
            <a:spLocks noGrp="1"/>
          </p:cNvSpPr>
          <p:nvPr>
            <p:ph type="sldNum" sz="quarter" idx="12"/>
          </p:nvPr>
        </p:nvSpPr>
        <p:spPr/>
        <p:txBody>
          <a:bodyPr/>
          <a:lstStyle/>
          <a:p>
            <a:fld id="{38754FA6-9699-4248-99B7-1AB4E9F53199}" type="slidenum">
              <a:rPr lang="en-BR" smtClean="0"/>
              <a:t>‹#›</a:t>
            </a:fld>
            <a:endParaRPr lang="en-BR"/>
          </a:p>
        </p:txBody>
      </p:sp>
      <p:pic>
        <p:nvPicPr>
          <p:cNvPr id="9" name="Imagem 8" descr="Gráfico, Gráfico de barras&#10;&#10;Descrição gerada automaticamente">
            <a:extLst>
              <a:ext uri="{FF2B5EF4-FFF2-40B4-BE49-F238E27FC236}">
                <a16:creationId xmlns:a16="http://schemas.microsoft.com/office/drawing/2014/main" id="{1AC3E3E9-4EA4-8577-4D44-958E8A4133C7}"/>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452983" y="827528"/>
            <a:ext cx="11090516" cy="45719"/>
          </a:xfrm>
          <a:prstGeom prst="rect">
            <a:avLst/>
          </a:prstGeom>
        </p:spPr>
      </p:pic>
      <p:pic>
        <p:nvPicPr>
          <p:cNvPr id="10" name="Picture 6" descr="Logo, company name&#10;&#10;Description automatically generated">
            <a:extLst>
              <a:ext uri="{FF2B5EF4-FFF2-40B4-BE49-F238E27FC236}">
                <a16:creationId xmlns:a16="http://schemas.microsoft.com/office/drawing/2014/main" id="{924CCF24-65BF-2287-68A2-91B978E69014}"/>
              </a:ext>
            </a:extLst>
          </p:cNvPr>
          <p:cNvPicPr>
            <a:picLocks noChangeAspect="1"/>
          </p:cNvPicPr>
          <p:nvPr userDrawn="1"/>
        </p:nvPicPr>
        <p:blipFill>
          <a:blip r:embed="rId3">
            <a:clrChange>
              <a:clrFrom>
                <a:srgbClr val="FFFFFF"/>
              </a:clrFrom>
              <a:clrTo>
                <a:srgbClr val="FFFFFF">
                  <a:alpha val="0"/>
                </a:srgbClr>
              </a:clrTo>
            </a:clrChange>
          </a:blip>
          <a:stretch>
            <a:fillRect/>
          </a:stretch>
        </p:blipFill>
        <p:spPr>
          <a:xfrm>
            <a:off x="9019639" y="6334034"/>
            <a:ext cx="800218" cy="526774"/>
          </a:xfrm>
          <a:prstGeom prst="rect">
            <a:avLst/>
          </a:prstGeom>
          <a:solidFill>
            <a:schemeClr val="bg1"/>
          </a:solidFill>
        </p:spPr>
      </p:pic>
      <p:pic>
        <p:nvPicPr>
          <p:cNvPr id="11" name="Imagem 10" descr="Desenho em preto e branco&#10;&#10;Descrição gerada automaticamente com confiança média">
            <a:extLst>
              <a:ext uri="{FF2B5EF4-FFF2-40B4-BE49-F238E27FC236}">
                <a16:creationId xmlns:a16="http://schemas.microsoft.com/office/drawing/2014/main" id="{C2F54D4F-34A9-4498-994E-B74016A27A43}"/>
              </a:ext>
            </a:extLst>
          </p:cNvPr>
          <p:cNvPicPr>
            <a:picLocks noChangeAspect="1"/>
          </p:cNvPicPr>
          <p:nvPr userDrawn="1"/>
        </p:nvPicPr>
        <p:blipFill rotWithShape="1">
          <a:blip r:embed="rId4">
            <a:extLst>
              <a:ext uri="{28A0092B-C50C-407E-A947-70E740481C1C}">
                <a14:useLocalDpi xmlns:a14="http://schemas.microsoft.com/office/drawing/2010/main"/>
              </a:ext>
            </a:extLst>
          </a:blip>
          <a:srcRect r="8569" b="22372"/>
          <a:stretch/>
        </p:blipFill>
        <p:spPr>
          <a:xfrm>
            <a:off x="7910038" y="6308145"/>
            <a:ext cx="905082" cy="526774"/>
          </a:xfrm>
          <a:prstGeom prst="rect">
            <a:avLst/>
          </a:prstGeom>
        </p:spPr>
      </p:pic>
      <p:pic>
        <p:nvPicPr>
          <p:cNvPr id="12" name="Imagem 11" descr="Logotipo&#10;&#10;Descrição gerada automaticamente">
            <a:extLst>
              <a:ext uri="{FF2B5EF4-FFF2-40B4-BE49-F238E27FC236}">
                <a16:creationId xmlns:a16="http://schemas.microsoft.com/office/drawing/2014/main" id="{11C537EC-8061-7BA6-6819-556538DDAA4B}"/>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819857" y="6285064"/>
            <a:ext cx="2374947" cy="572936"/>
          </a:xfrm>
          <a:prstGeom prst="rect">
            <a:avLst/>
          </a:prstGeom>
          <a:solidFill>
            <a:schemeClr val="bg1"/>
          </a:solidFill>
        </p:spPr>
      </p:pic>
    </p:spTree>
    <p:extLst>
      <p:ext uri="{BB962C8B-B14F-4D97-AF65-F5344CB8AC3E}">
        <p14:creationId xmlns:p14="http://schemas.microsoft.com/office/powerpoint/2010/main" val="2782857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C34B3F-F83D-DE48-9533-CAF73013780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BR"/>
          </a:p>
        </p:txBody>
      </p:sp>
      <p:sp>
        <p:nvSpPr>
          <p:cNvPr id="3" name="Vertical Text Placeholder 2">
            <a:extLst>
              <a:ext uri="{FF2B5EF4-FFF2-40B4-BE49-F238E27FC236}">
                <a16:creationId xmlns:a16="http://schemas.microsoft.com/office/drawing/2014/main" id="{7F53C0B5-3CC3-594F-9EA2-4AE7CD269B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R"/>
          </a:p>
        </p:txBody>
      </p:sp>
      <p:sp>
        <p:nvSpPr>
          <p:cNvPr id="4" name="Date Placeholder 3">
            <a:extLst>
              <a:ext uri="{FF2B5EF4-FFF2-40B4-BE49-F238E27FC236}">
                <a16:creationId xmlns:a16="http://schemas.microsoft.com/office/drawing/2014/main" id="{9D394179-05F8-1649-A313-67DC3CD155E0}"/>
              </a:ext>
            </a:extLst>
          </p:cNvPr>
          <p:cNvSpPr>
            <a:spLocks noGrp="1"/>
          </p:cNvSpPr>
          <p:nvPr>
            <p:ph type="dt" sz="half" idx="10"/>
          </p:nvPr>
        </p:nvSpPr>
        <p:spPr/>
        <p:txBody>
          <a:bodyPr/>
          <a:lstStyle/>
          <a:p>
            <a:fld id="{C3608CA9-5E15-2C42-B325-BFAABE41FC39}" type="datetimeFigureOut">
              <a:rPr lang="en-BR" smtClean="0"/>
              <a:t>10/24/23</a:t>
            </a:fld>
            <a:endParaRPr lang="en-BR"/>
          </a:p>
        </p:txBody>
      </p:sp>
      <p:sp>
        <p:nvSpPr>
          <p:cNvPr id="5" name="Footer Placeholder 4">
            <a:extLst>
              <a:ext uri="{FF2B5EF4-FFF2-40B4-BE49-F238E27FC236}">
                <a16:creationId xmlns:a16="http://schemas.microsoft.com/office/drawing/2014/main" id="{38047FA3-1586-1F42-A9B8-690326B435CE}"/>
              </a:ext>
            </a:extLst>
          </p:cNvPr>
          <p:cNvSpPr>
            <a:spLocks noGrp="1"/>
          </p:cNvSpPr>
          <p:nvPr>
            <p:ph type="ftr" sz="quarter" idx="11"/>
          </p:nvPr>
        </p:nvSpPr>
        <p:spPr/>
        <p:txBody>
          <a:bodyPr/>
          <a:lstStyle/>
          <a:p>
            <a:endParaRPr lang="en-BR"/>
          </a:p>
        </p:txBody>
      </p:sp>
      <p:sp>
        <p:nvSpPr>
          <p:cNvPr id="6" name="Slide Number Placeholder 5">
            <a:extLst>
              <a:ext uri="{FF2B5EF4-FFF2-40B4-BE49-F238E27FC236}">
                <a16:creationId xmlns:a16="http://schemas.microsoft.com/office/drawing/2014/main" id="{9E6C057A-C1F0-3C42-92A0-5DB0A1B0B930}"/>
              </a:ext>
            </a:extLst>
          </p:cNvPr>
          <p:cNvSpPr>
            <a:spLocks noGrp="1"/>
          </p:cNvSpPr>
          <p:nvPr>
            <p:ph type="sldNum" sz="quarter" idx="12"/>
          </p:nvPr>
        </p:nvSpPr>
        <p:spPr/>
        <p:txBody>
          <a:bodyPr/>
          <a:lstStyle/>
          <a:p>
            <a:fld id="{38754FA6-9699-4248-99B7-1AB4E9F53199}" type="slidenum">
              <a:rPr lang="en-BR" smtClean="0"/>
              <a:t>‹#›</a:t>
            </a:fld>
            <a:endParaRPr lang="en-BR"/>
          </a:p>
        </p:txBody>
      </p:sp>
      <p:pic>
        <p:nvPicPr>
          <p:cNvPr id="9" name="Imagem 8" descr="Gráfico, Gráfico de barras&#10;&#10;Descrição gerada automaticamente">
            <a:extLst>
              <a:ext uri="{FF2B5EF4-FFF2-40B4-BE49-F238E27FC236}">
                <a16:creationId xmlns:a16="http://schemas.microsoft.com/office/drawing/2014/main" id="{66D32A46-1CB0-58A0-85CE-81F395509D8C}"/>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452983" y="827528"/>
            <a:ext cx="11090516" cy="45719"/>
          </a:xfrm>
          <a:prstGeom prst="rect">
            <a:avLst/>
          </a:prstGeom>
        </p:spPr>
      </p:pic>
      <p:pic>
        <p:nvPicPr>
          <p:cNvPr id="10" name="Picture 6" descr="Logo, company name&#10;&#10;Description automatically generated">
            <a:extLst>
              <a:ext uri="{FF2B5EF4-FFF2-40B4-BE49-F238E27FC236}">
                <a16:creationId xmlns:a16="http://schemas.microsoft.com/office/drawing/2014/main" id="{0370A2D9-5F3C-CC84-A87C-41B8CCB2CDAF}"/>
              </a:ext>
            </a:extLst>
          </p:cNvPr>
          <p:cNvPicPr>
            <a:picLocks noChangeAspect="1"/>
          </p:cNvPicPr>
          <p:nvPr userDrawn="1"/>
        </p:nvPicPr>
        <p:blipFill>
          <a:blip r:embed="rId3">
            <a:clrChange>
              <a:clrFrom>
                <a:srgbClr val="FFFFFF"/>
              </a:clrFrom>
              <a:clrTo>
                <a:srgbClr val="FFFFFF">
                  <a:alpha val="0"/>
                </a:srgbClr>
              </a:clrTo>
            </a:clrChange>
          </a:blip>
          <a:stretch>
            <a:fillRect/>
          </a:stretch>
        </p:blipFill>
        <p:spPr>
          <a:xfrm>
            <a:off x="9019639" y="6334034"/>
            <a:ext cx="800218" cy="526774"/>
          </a:xfrm>
          <a:prstGeom prst="rect">
            <a:avLst/>
          </a:prstGeom>
          <a:solidFill>
            <a:schemeClr val="bg1"/>
          </a:solidFill>
        </p:spPr>
      </p:pic>
      <p:pic>
        <p:nvPicPr>
          <p:cNvPr id="11" name="Imagem 10" descr="Desenho em preto e branco&#10;&#10;Descrição gerada automaticamente com confiança média">
            <a:extLst>
              <a:ext uri="{FF2B5EF4-FFF2-40B4-BE49-F238E27FC236}">
                <a16:creationId xmlns:a16="http://schemas.microsoft.com/office/drawing/2014/main" id="{8ED5F6BA-C983-6208-43A9-7BC47BFC7B67}"/>
              </a:ext>
            </a:extLst>
          </p:cNvPr>
          <p:cNvPicPr>
            <a:picLocks noChangeAspect="1"/>
          </p:cNvPicPr>
          <p:nvPr userDrawn="1"/>
        </p:nvPicPr>
        <p:blipFill rotWithShape="1">
          <a:blip r:embed="rId4">
            <a:extLst>
              <a:ext uri="{28A0092B-C50C-407E-A947-70E740481C1C}">
                <a14:useLocalDpi xmlns:a14="http://schemas.microsoft.com/office/drawing/2010/main"/>
              </a:ext>
            </a:extLst>
          </a:blip>
          <a:srcRect r="8569" b="22372"/>
          <a:stretch/>
        </p:blipFill>
        <p:spPr>
          <a:xfrm>
            <a:off x="7910038" y="6308145"/>
            <a:ext cx="905082" cy="526774"/>
          </a:xfrm>
          <a:prstGeom prst="rect">
            <a:avLst/>
          </a:prstGeom>
        </p:spPr>
      </p:pic>
      <p:pic>
        <p:nvPicPr>
          <p:cNvPr id="12" name="Imagem 11" descr="Logotipo&#10;&#10;Descrição gerada automaticamente">
            <a:extLst>
              <a:ext uri="{FF2B5EF4-FFF2-40B4-BE49-F238E27FC236}">
                <a16:creationId xmlns:a16="http://schemas.microsoft.com/office/drawing/2014/main" id="{B2809891-022E-9914-60B8-F66E93B34EFF}"/>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819857" y="6285064"/>
            <a:ext cx="2374947" cy="572936"/>
          </a:xfrm>
          <a:prstGeom prst="rect">
            <a:avLst/>
          </a:prstGeom>
          <a:solidFill>
            <a:schemeClr val="bg1"/>
          </a:solidFill>
        </p:spPr>
      </p:pic>
    </p:spTree>
    <p:extLst>
      <p:ext uri="{BB962C8B-B14F-4D97-AF65-F5344CB8AC3E}">
        <p14:creationId xmlns:p14="http://schemas.microsoft.com/office/powerpoint/2010/main" val="18307019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grpSp>
        <p:nvGrpSpPr>
          <p:cNvPr id="2" name="Group 7">
            <a:extLst>
              <a:ext uri="{FF2B5EF4-FFF2-40B4-BE49-F238E27FC236}">
                <a16:creationId xmlns:a16="http://schemas.microsoft.com/office/drawing/2014/main" id="{DAD6642C-AC54-9997-E085-84FED717D87B}"/>
              </a:ext>
            </a:extLst>
          </p:cNvPr>
          <p:cNvGrpSpPr/>
          <p:nvPr userDrawn="1"/>
        </p:nvGrpSpPr>
        <p:grpSpPr>
          <a:xfrm>
            <a:off x="2875472" y="6164055"/>
            <a:ext cx="9316528" cy="769197"/>
            <a:chOff x="0" y="0"/>
            <a:chExt cx="6858000" cy="576898"/>
          </a:xfrm>
        </p:grpSpPr>
        <p:pic>
          <p:nvPicPr>
            <p:cNvPr id="5" name="Picture 8">
              <a:extLst>
                <a:ext uri="{FF2B5EF4-FFF2-40B4-BE49-F238E27FC236}">
                  <a16:creationId xmlns:a16="http://schemas.microsoft.com/office/drawing/2014/main" id="{B3E82429-B680-811D-D77C-76973BEA2EB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3509963" cy="576897"/>
            </a:xfrm>
            <a:prstGeom prst="rect">
              <a:avLst/>
            </a:prstGeom>
          </p:spPr>
        </p:pic>
        <p:sp>
          <p:nvSpPr>
            <p:cNvPr id="6" name="Rectangle 9">
              <a:extLst>
                <a:ext uri="{FF2B5EF4-FFF2-40B4-BE49-F238E27FC236}">
                  <a16:creationId xmlns:a16="http://schemas.microsoft.com/office/drawing/2014/main" id="{F93EAE90-0629-B39A-EB93-9EFD30874CB5}"/>
                </a:ext>
              </a:extLst>
            </p:cNvPr>
            <p:cNvSpPr/>
            <p:nvPr userDrawn="1"/>
          </p:nvSpPr>
          <p:spPr>
            <a:xfrm>
              <a:off x="3362325" y="0"/>
              <a:ext cx="3495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latin typeface="Segoe UI" panose="020B0502040204020203" pitchFamily="34" charset="0"/>
                <a:cs typeface="Segoe UI" panose="020B0502040204020203" pitchFamily="34" charset="0"/>
              </a:endParaRPr>
            </a:p>
          </p:txBody>
        </p:sp>
      </p:grpSp>
      <p:sp>
        <p:nvSpPr>
          <p:cNvPr id="4" name="Date Placeholder 3"/>
          <p:cNvSpPr>
            <a:spLocks noGrp="1"/>
          </p:cNvSpPr>
          <p:nvPr>
            <p:ph type="dt" sz="half" idx="10"/>
          </p:nvPr>
        </p:nvSpPr>
        <p:spPr>
          <a:xfrm>
            <a:off x="838200" y="6356354"/>
            <a:ext cx="2743200" cy="365125"/>
          </a:xfrm>
          <a:prstGeom prst="rect">
            <a:avLst/>
          </a:prstGeom>
        </p:spPr>
        <p:txBody>
          <a:bodyPr/>
          <a:lstStyle/>
          <a:p>
            <a:fld id="{7DF82CCB-66D3-9142-B368-E33FE6BF3EA5}" type="datetime1">
              <a:rPr lang="en-US" smtClean="0"/>
              <a:t>10/24/23</a:t>
            </a:fld>
            <a:endParaRPr lang="it-IT"/>
          </a:p>
        </p:txBody>
      </p:sp>
      <p:grpSp>
        <p:nvGrpSpPr>
          <p:cNvPr id="10" name="Group 7"/>
          <p:cNvGrpSpPr/>
          <p:nvPr userDrawn="1"/>
        </p:nvGrpSpPr>
        <p:grpSpPr>
          <a:xfrm>
            <a:off x="0" y="6164055"/>
            <a:ext cx="9316528" cy="769197"/>
            <a:chOff x="0" y="0"/>
            <a:chExt cx="6858000" cy="576898"/>
          </a:xfrm>
        </p:grpSpPr>
        <p:pic>
          <p:nvPicPr>
            <p:cNvPr id="11"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3509963" cy="576897"/>
            </a:xfrm>
            <a:prstGeom prst="rect">
              <a:avLst/>
            </a:prstGeom>
          </p:spPr>
        </p:pic>
        <p:sp>
          <p:nvSpPr>
            <p:cNvPr id="12" name="Rectangle 9"/>
            <p:cNvSpPr/>
            <p:nvPr userDrawn="1"/>
          </p:nvSpPr>
          <p:spPr>
            <a:xfrm>
              <a:off x="3362325" y="0"/>
              <a:ext cx="3495675" cy="576898"/>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latin typeface="Segoe UI" panose="020B0502040204020203" pitchFamily="34" charset="0"/>
                <a:cs typeface="Segoe UI" panose="020B0502040204020203" pitchFamily="34" charset="0"/>
              </a:endParaRPr>
            </a:p>
          </p:txBody>
        </p:sp>
      </p:grpSp>
      <p:sp>
        <p:nvSpPr>
          <p:cNvPr id="19" name="Segnaposto testo 18"/>
          <p:cNvSpPr>
            <a:spLocks noGrp="1"/>
          </p:cNvSpPr>
          <p:nvPr>
            <p:ph type="body" sz="quarter" idx="11" hasCustomPrompt="1"/>
          </p:nvPr>
        </p:nvSpPr>
        <p:spPr>
          <a:xfrm>
            <a:off x="5203901" y="2260593"/>
            <a:ext cx="6764867" cy="810702"/>
          </a:xfrm>
          <a:prstGeom prst="rect">
            <a:avLst/>
          </a:prstGeom>
        </p:spPr>
        <p:txBody>
          <a:bodyPr/>
          <a:lstStyle>
            <a:lvl1pPr marL="0" indent="0">
              <a:buNone/>
              <a:defRPr sz="2100" b="1">
                <a:solidFill>
                  <a:srgbClr val="0A4F9D"/>
                </a:solidFill>
              </a:defRPr>
            </a:lvl1pPr>
          </a:lstStyle>
          <a:p>
            <a:pPr lvl="0"/>
            <a:r>
              <a:rPr lang="it-IT" dirty="0"/>
              <a:t>Presentation Title</a:t>
            </a:r>
          </a:p>
        </p:txBody>
      </p:sp>
      <p:sp>
        <p:nvSpPr>
          <p:cNvPr id="21" name="Segnaposto testo 20"/>
          <p:cNvSpPr>
            <a:spLocks noGrp="1"/>
          </p:cNvSpPr>
          <p:nvPr>
            <p:ph type="body" sz="quarter" idx="12" hasCustomPrompt="1"/>
          </p:nvPr>
        </p:nvSpPr>
        <p:spPr>
          <a:xfrm>
            <a:off x="5203901" y="3155039"/>
            <a:ext cx="6764867" cy="633327"/>
          </a:xfrm>
          <a:prstGeom prst="rect">
            <a:avLst/>
          </a:prstGeom>
        </p:spPr>
        <p:txBody>
          <a:bodyPr/>
          <a:lstStyle>
            <a:lvl1pPr marL="0" indent="0">
              <a:buNone/>
              <a:defRPr sz="1500">
                <a:solidFill>
                  <a:srgbClr val="0A4F9D"/>
                </a:solidFill>
              </a:defRPr>
            </a:lvl1pPr>
          </a:lstStyle>
          <a:p>
            <a:pPr lvl="0"/>
            <a:r>
              <a:rPr lang="it-IT" dirty="0" err="1"/>
              <a:t>Subtitle</a:t>
            </a:r>
            <a:endParaRPr lang="it-IT" dirty="0"/>
          </a:p>
        </p:txBody>
      </p:sp>
      <p:sp>
        <p:nvSpPr>
          <p:cNvPr id="22" name="Segnaposto testo 20"/>
          <p:cNvSpPr>
            <a:spLocks noGrp="1"/>
          </p:cNvSpPr>
          <p:nvPr>
            <p:ph type="body" sz="quarter" idx="13" hasCustomPrompt="1"/>
          </p:nvPr>
        </p:nvSpPr>
        <p:spPr>
          <a:xfrm>
            <a:off x="5203901" y="3874294"/>
            <a:ext cx="6764867" cy="656820"/>
          </a:xfrm>
          <a:prstGeom prst="rect">
            <a:avLst/>
          </a:prstGeom>
        </p:spPr>
        <p:txBody>
          <a:bodyPr/>
          <a:lstStyle>
            <a:lvl1pPr marL="0" indent="0">
              <a:buNone/>
              <a:defRPr sz="1350" baseline="0">
                <a:solidFill>
                  <a:schemeClr val="bg1">
                    <a:lumMod val="50000"/>
                  </a:schemeClr>
                </a:solidFill>
              </a:defRPr>
            </a:lvl1pPr>
          </a:lstStyle>
          <a:p>
            <a:pPr lvl="0"/>
            <a:r>
              <a:rPr lang="it-IT" dirty="0" err="1"/>
              <a:t>Presenter</a:t>
            </a:r>
            <a:r>
              <a:rPr lang="it-IT" dirty="0"/>
              <a:t> </a:t>
            </a:r>
            <a:r>
              <a:rPr lang="it-IT" dirty="0" err="1"/>
              <a:t>Name</a:t>
            </a:r>
            <a:r>
              <a:rPr lang="it-IT" dirty="0"/>
              <a:t>, </a:t>
            </a:r>
            <a:r>
              <a:rPr lang="it-IT" dirty="0" err="1"/>
              <a:t>Affiliation</a:t>
            </a:r>
            <a:endParaRPr lang="it-IT" dirty="0"/>
          </a:p>
        </p:txBody>
      </p:sp>
      <p:sp>
        <p:nvSpPr>
          <p:cNvPr id="23" name="Segnaposto testo 20"/>
          <p:cNvSpPr>
            <a:spLocks noGrp="1"/>
          </p:cNvSpPr>
          <p:nvPr>
            <p:ph type="body" sz="quarter" idx="14" hasCustomPrompt="1"/>
          </p:nvPr>
        </p:nvSpPr>
        <p:spPr>
          <a:xfrm>
            <a:off x="5203901" y="4634150"/>
            <a:ext cx="6764867" cy="357485"/>
          </a:xfrm>
          <a:prstGeom prst="rect">
            <a:avLst/>
          </a:prstGeom>
        </p:spPr>
        <p:txBody>
          <a:bodyPr/>
          <a:lstStyle>
            <a:lvl1pPr marL="0" indent="0">
              <a:buNone/>
              <a:defRPr sz="1350" baseline="0">
                <a:solidFill>
                  <a:schemeClr val="bg1">
                    <a:lumMod val="50000"/>
                  </a:schemeClr>
                </a:solidFill>
              </a:defRPr>
            </a:lvl1pPr>
          </a:lstStyle>
          <a:p>
            <a:pPr lvl="0"/>
            <a:r>
              <a:rPr lang="it-IT" dirty="0"/>
              <a:t>Location, Date</a:t>
            </a:r>
          </a:p>
        </p:txBody>
      </p:sp>
      <p:sp>
        <p:nvSpPr>
          <p:cNvPr id="3" name="Segnaposto immagine 2"/>
          <p:cNvSpPr>
            <a:spLocks noGrp="1"/>
          </p:cNvSpPr>
          <p:nvPr>
            <p:ph type="pic" sz="quarter" idx="15"/>
          </p:nvPr>
        </p:nvSpPr>
        <p:spPr>
          <a:xfrm>
            <a:off x="308974" y="2247674"/>
            <a:ext cx="4692084" cy="2760343"/>
          </a:xfrm>
          <a:prstGeom prst="rect">
            <a:avLst/>
          </a:prstGeom>
        </p:spPr>
        <p:txBody>
          <a:bodyPr/>
          <a:lstStyle/>
          <a:p>
            <a:endParaRPr lang="it-IT" dirty="0"/>
          </a:p>
        </p:txBody>
      </p:sp>
      <p:sp>
        <p:nvSpPr>
          <p:cNvPr id="14" name="CasellaDiTesto 13">
            <a:extLst>
              <a:ext uri="{FF2B5EF4-FFF2-40B4-BE49-F238E27FC236}">
                <a16:creationId xmlns:a16="http://schemas.microsoft.com/office/drawing/2014/main" id="{C233B38C-F685-4E92-B1DD-BE9EB1387C58}"/>
              </a:ext>
            </a:extLst>
          </p:cNvPr>
          <p:cNvSpPr txBox="1"/>
          <p:nvPr userDrawn="1"/>
        </p:nvSpPr>
        <p:spPr>
          <a:xfrm>
            <a:off x="0" y="5937039"/>
            <a:ext cx="12192000" cy="184666"/>
          </a:xfrm>
          <a:prstGeom prst="rect">
            <a:avLst/>
          </a:prstGeom>
          <a:noFill/>
        </p:spPr>
        <p:txBody>
          <a:bodyPr wrap="square" rtlCol="0">
            <a:spAutoFit/>
          </a:bodyPr>
          <a:lstStyle/>
          <a:p>
            <a:r>
              <a:rPr lang="it-IT" sz="600" i="1" kern="1200" dirty="0">
                <a:solidFill>
                  <a:schemeClr val="tx1"/>
                </a:solidFill>
                <a:effectLst/>
                <a:latin typeface="Trebuchet MS" panose="020B0603020202020204" pitchFamily="34" charset="0"/>
                <a:ea typeface="+mn-ea"/>
                <a:cs typeface="+mn-cs"/>
              </a:rPr>
              <a:t>The IEA </a:t>
            </a:r>
            <a:r>
              <a:rPr lang="it-IT" sz="600" i="1" kern="1200" dirty="0" err="1">
                <a:solidFill>
                  <a:schemeClr val="tx1"/>
                </a:solidFill>
                <a:effectLst/>
                <a:latin typeface="Trebuchet MS" panose="020B0603020202020204" pitchFamily="34" charset="0"/>
                <a:ea typeface="+mn-ea"/>
                <a:cs typeface="+mn-cs"/>
              </a:rPr>
              <a:t>Bioenergy</a:t>
            </a:r>
            <a:r>
              <a:rPr lang="it-IT" sz="600" i="1" kern="1200" dirty="0">
                <a:solidFill>
                  <a:schemeClr val="tx1"/>
                </a:solidFill>
                <a:effectLst/>
                <a:latin typeface="Trebuchet MS" panose="020B0603020202020204" pitchFamily="34" charset="0"/>
                <a:ea typeface="+mn-ea"/>
                <a:cs typeface="+mn-cs"/>
              </a:rPr>
              <a:t> Technology Collaboration </a:t>
            </a:r>
            <a:r>
              <a:rPr lang="it-IT" sz="600" i="1" kern="1200" dirty="0" err="1">
                <a:solidFill>
                  <a:schemeClr val="tx1"/>
                </a:solidFill>
                <a:effectLst/>
                <a:latin typeface="Trebuchet MS" panose="020B0603020202020204" pitchFamily="34" charset="0"/>
                <a:ea typeface="+mn-ea"/>
                <a:cs typeface="+mn-cs"/>
              </a:rPr>
              <a:t>Programme</a:t>
            </a:r>
            <a:r>
              <a:rPr lang="it-IT" sz="600" i="1" kern="1200" dirty="0">
                <a:solidFill>
                  <a:schemeClr val="tx1"/>
                </a:solidFill>
                <a:effectLst/>
                <a:latin typeface="Trebuchet MS" panose="020B0603020202020204" pitchFamily="34" charset="0"/>
                <a:ea typeface="+mn-ea"/>
                <a:cs typeface="+mn-cs"/>
              </a:rPr>
              <a:t> (TCP) </a:t>
            </a:r>
            <a:r>
              <a:rPr lang="it-IT" sz="600" i="1" kern="1200" dirty="0" err="1">
                <a:solidFill>
                  <a:schemeClr val="tx1"/>
                </a:solidFill>
                <a:effectLst/>
                <a:latin typeface="Trebuchet MS" panose="020B0603020202020204" pitchFamily="34" charset="0"/>
                <a:ea typeface="+mn-ea"/>
                <a:cs typeface="+mn-cs"/>
              </a:rPr>
              <a:t>is</a:t>
            </a:r>
            <a:r>
              <a:rPr lang="it-IT" sz="600" i="1" kern="1200" dirty="0">
                <a:solidFill>
                  <a:schemeClr val="tx1"/>
                </a:solidFill>
                <a:effectLst/>
                <a:latin typeface="Trebuchet MS" panose="020B0603020202020204" pitchFamily="34" charset="0"/>
                <a:ea typeface="+mn-ea"/>
                <a:cs typeface="+mn-cs"/>
              </a:rPr>
              <a:t> </a:t>
            </a:r>
            <a:r>
              <a:rPr lang="it-IT" sz="600" i="1" kern="1200" dirty="0" err="1">
                <a:solidFill>
                  <a:schemeClr val="tx1"/>
                </a:solidFill>
                <a:effectLst/>
                <a:latin typeface="Trebuchet MS" panose="020B0603020202020204" pitchFamily="34" charset="0"/>
                <a:ea typeface="+mn-ea"/>
                <a:cs typeface="+mn-cs"/>
              </a:rPr>
              <a:t>organised</a:t>
            </a:r>
            <a:r>
              <a:rPr lang="it-IT" sz="600" i="1" kern="1200" dirty="0">
                <a:solidFill>
                  <a:schemeClr val="tx1"/>
                </a:solidFill>
                <a:effectLst/>
                <a:latin typeface="Trebuchet MS" panose="020B0603020202020204" pitchFamily="34" charset="0"/>
                <a:ea typeface="+mn-ea"/>
                <a:cs typeface="+mn-cs"/>
              </a:rPr>
              <a:t> under the </a:t>
            </a:r>
            <a:r>
              <a:rPr lang="it-IT" sz="600" i="1" kern="1200" dirty="0" err="1">
                <a:solidFill>
                  <a:schemeClr val="tx1"/>
                </a:solidFill>
                <a:effectLst/>
                <a:latin typeface="Trebuchet MS" panose="020B0603020202020204" pitchFamily="34" charset="0"/>
                <a:ea typeface="+mn-ea"/>
                <a:cs typeface="+mn-cs"/>
              </a:rPr>
              <a:t>auspices</a:t>
            </a:r>
            <a:r>
              <a:rPr lang="it-IT" sz="600" i="1" kern="1200" dirty="0">
                <a:solidFill>
                  <a:schemeClr val="tx1"/>
                </a:solidFill>
                <a:effectLst/>
                <a:latin typeface="Trebuchet MS" panose="020B0603020202020204" pitchFamily="34" charset="0"/>
                <a:ea typeface="+mn-ea"/>
                <a:cs typeface="+mn-cs"/>
              </a:rPr>
              <a:t> of the International Energy Agency (IEA) </a:t>
            </a:r>
            <a:r>
              <a:rPr lang="it-IT" sz="600" i="1" kern="1200" dirty="0" err="1">
                <a:solidFill>
                  <a:schemeClr val="tx1"/>
                </a:solidFill>
                <a:effectLst/>
                <a:latin typeface="Trebuchet MS" panose="020B0603020202020204" pitchFamily="34" charset="0"/>
                <a:ea typeface="+mn-ea"/>
                <a:cs typeface="+mn-cs"/>
              </a:rPr>
              <a:t>but</a:t>
            </a:r>
            <a:r>
              <a:rPr lang="it-IT" sz="600" i="1" kern="1200" dirty="0">
                <a:solidFill>
                  <a:schemeClr val="tx1"/>
                </a:solidFill>
                <a:effectLst/>
                <a:latin typeface="Trebuchet MS" panose="020B0603020202020204" pitchFamily="34" charset="0"/>
                <a:ea typeface="+mn-ea"/>
                <a:cs typeface="+mn-cs"/>
              </a:rPr>
              <a:t> </a:t>
            </a:r>
            <a:r>
              <a:rPr lang="it-IT" sz="600" i="1" kern="1200" dirty="0" err="1">
                <a:solidFill>
                  <a:schemeClr val="tx1"/>
                </a:solidFill>
                <a:effectLst/>
                <a:latin typeface="Trebuchet MS" panose="020B0603020202020204" pitchFamily="34" charset="0"/>
                <a:ea typeface="+mn-ea"/>
                <a:cs typeface="+mn-cs"/>
              </a:rPr>
              <a:t>is</a:t>
            </a:r>
            <a:r>
              <a:rPr lang="it-IT" sz="600" i="1" kern="1200" dirty="0">
                <a:solidFill>
                  <a:schemeClr val="tx1"/>
                </a:solidFill>
                <a:effectLst/>
                <a:latin typeface="Trebuchet MS" panose="020B0603020202020204" pitchFamily="34" charset="0"/>
                <a:ea typeface="+mn-ea"/>
                <a:cs typeface="+mn-cs"/>
              </a:rPr>
              <a:t> </a:t>
            </a:r>
            <a:r>
              <a:rPr lang="it-IT" sz="600" i="1" kern="1200" dirty="0" err="1">
                <a:solidFill>
                  <a:schemeClr val="tx1"/>
                </a:solidFill>
                <a:effectLst/>
                <a:latin typeface="Trebuchet MS" panose="020B0603020202020204" pitchFamily="34" charset="0"/>
                <a:ea typeface="+mn-ea"/>
                <a:cs typeface="+mn-cs"/>
              </a:rPr>
              <a:t>functionally</a:t>
            </a:r>
            <a:r>
              <a:rPr lang="it-IT" sz="600" i="1" kern="1200" dirty="0">
                <a:solidFill>
                  <a:schemeClr val="tx1"/>
                </a:solidFill>
                <a:effectLst/>
                <a:latin typeface="Trebuchet MS" panose="020B0603020202020204" pitchFamily="34" charset="0"/>
                <a:ea typeface="+mn-ea"/>
                <a:cs typeface="+mn-cs"/>
              </a:rPr>
              <a:t> and </a:t>
            </a:r>
            <a:r>
              <a:rPr lang="it-IT" sz="600" i="1" kern="1200" dirty="0" err="1">
                <a:solidFill>
                  <a:schemeClr val="tx1"/>
                </a:solidFill>
                <a:effectLst/>
                <a:latin typeface="Trebuchet MS" panose="020B0603020202020204" pitchFamily="34" charset="0"/>
                <a:ea typeface="+mn-ea"/>
                <a:cs typeface="+mn-cs"/>
              </a:rPr>
              <a:t>legally</a:t>
            </a:r>
            <a:r>
              <a:rPr lang="it-IT" sz="600" i="1" kern="1200" dirty="0">
                <a:solidFill>
                  <a:schemeClr val="tx1"/>
                </a:solidFill>
                <a:effectLst/>
                <a:latin typeface="Trebuchet MS" panose="020B0603020202020204" pitchFamily="34" charset="0"/>
                <a:ea typeface="+mn-ea"/>
                <a:cs typeface="+mn-cs"/>
              </a:rPr>
              <a:t> </a:t>
            </a:r>
            <a:r>
              <a:rPr lang="it-IT" sz="600" i="1" kern="1200" dirty="0" err="1">
                <a:solidFill>
                  <a:schemeClr val="tx1"/>
                </a:solidFill>
                <a:effectLst/>
                <a:latin typeface="Trebuchet MS" panose="020B0603020202020204" pitchFamily="34" charset="0"/>
                <a:ea typeface="+mn-ea"/>
                <a:cs typeface="+mn-cs"/>
              </a:rPr>
              <a:t>autonomous</a:t>
            </a:r>
            <a:r>
              <a:rPr lang="it-IT" sz="600" i="1" kern="1200" dirty="0">
                <a:solidFill>
                  <a:schemeClr val="tx1"/>
                </a:solidFill>
                <a:effectLst/>
                <a:latin typeface="Trebuchet MS" panose="020B0603020202020204" pitchFamily="34" charset="0"/>
                <a:ea typeface="+mn-ea"/>
                <a:cs typeface="+mn-cs"/>
              </a:rPr>
              <a:t>. </a:t>
            </a:r>
            <a:r>
              <a:rPr lang="it-IT" sz="600" i="1" kern="1200" dirty="0" err="1">
                <a:solidFill>
                  <a:schemeClr val="tx1"/>
                </a:solidFill>
                <a:effectLst/>
                <a:latin typeface="Trebuchet MS" panose="020B0603020202020204" pitchFamily="34" charset="0"/>
                <a:ea typeface="+mn-ea"/>
                <a:cs typeface="+mn-cs"/>
              </a:rPr>
              <a:t>Views</a:t>
            </a:r>
            <a:r>
              <a:rPr lang="it-IT" sz="600" i="1" kern="1200" dirty="0">
                <a:solidFill>
                  <a:schemeClr val="tx1"/>
                </a:solidFill>
                <a:effectLst/>
                <a:latin typeface="Trebuchet MS" panose="020B0603020202020204" pitchFamily="34" charset="0"/>
                <a:ea typeface="+mn-ea"/>
                <a:cs typeface="+mn-cs"/>
              </a:rPr>
              <a:t>, </a:t>
            </a:r>
            <a:r>
              <a:rPr lang="it-IT" sz="600" i="1" kern="1200" dirty="0" err="1">
                <a:solidFill>
                  <a:schemeClr val="tx1"/>
                </a:solidFill>
                <a:effectLst/>
                <a:latin typeface="Trebuchet MS" panose="020B0603020202020204" pitchFamily="34" charset="0"/>
                <a:ea typeface="+mn-ea"/>
                <a:cs typeface="+mn-cs"/>
              </a:rPr>
              <a:t>findings</a:t>
            </a:r>
            <a:r>
              <a:rPr lang="it-IT" sz="600" i="1" kern="1200" dirty="0">
                <a:solidFill>
                  <a:schemeClr val="tx1"/>
                </a:solidFill>
                <a:effectLst/>
                <a:latin typeface="Trebuchet MS" panose="020B0603020202020204" pitchFamily="34" charset="0"/>
                <a:ea typeface="+mn-ea"/>
                <a:cs typeface="+mn-cs"/>
              </a:rPr>
              <a:t> and </a:t>
            </a:r>
            <a:r>
              <a:rPr lang="it-IT" sz="600" i="1" kern="1200" dirty="0" err="1">
                <a:solidFill>
                  <a:schemeClr val="tx1"/>
                </a:solidFill>
                <a:effectLst/>
                <a:latin typeface="Trebuchet MS" panose="020B0603020202020204" pitchFamily="34" charset="0"/>
                <a:ea typeface="+mn-ea"/>
                <a:cs typeface="+mn-cs"/>
              </a:rPr>
              <a:t>publications</a:t>
            </a:r>
            <a:r>
              <a:rPr lang="it-IT" sz="600" i="1" kern="1200" dirty="0">
                <a:solidFill>
                  <a:schemeClr val="tx1"/>
                </a:solidFill>
                <a:effectLst/>
                <a:latin typeface="Trebuchet MS" panose="020B0603020202020204" pitchFamily="34" charset="0"/>
                <a:ea typeface="+mn-ea"/>
                <a:cs typeface="+mn-cs"/>
              </a:rPr>
              <a:t> of the IEA </a:t>
            </a:r>
            <a:r>
              <a:rPr lang="it-IT" sz="600" i="1" kern="1200" dirty="0" err="1">
                <a:solidFill>
                  <a:schemeClr val="tx1"/>
                </a:solidFill>
                <a:effectLst/>
                <a:latin typeface="Trebuchet MS" panose="020B0603020202020204" pitchFamily="34" charset="0"/>
                <a:ea typeface="+mn-ea"/>
                <a:cs typeface="+mn-cs"/>
              </a:rPr>
              <a:t>Bioenergy</a:t>
            </a:r>
            <a:r>
              <a:rPr lang="it-IT" sz="600" i="1" kern="1200" dirty="0">
                <a:solidFill>
                  <a:schemeClr val="tx1"/>
                </a:solidFill>
                <a:effectLst/>
                <a:latin typeface="Trebuchet MS" panose="020B0603020202020204" pitchFamily="34" charset="0"/>
                <a:ea typeface="+mn-ea"/>
                <a:cs typeface="+mn-cs"/>
              </a:rPr>
              <a:t> TCP do </a:t>
            </a:r>
            <a:r>
              <a:rPr lang="it-IT" sz="600" i="1" kern="1200" dirty="0" err="1">
                <a:solidFill>
                  <a:schemeClr val="tx1"/>
                </a:solidFill>
                <a:effectLst/>
                <a:latin typeface="Trebuchet MS" panose="020B0603020202020204" pitchFamily="34" charset="0"/>
                <a:ea typeface="+mn-ea"/>
                <a:cs typeface="+mn-cs"/>
              </a:rPr>
              <a:t>not</a:t>
            </a:r>
            <a:r>
              <a:rPr lang="it-IT" sz="600" i="1" kern="1200" dirty="0">
                <a:solidFill>
                  <a:schemeClr val="tx1"/>
                </a:solidFill>
                <a:effectLst/>
                <a:latin typeface="Trebuchet MS" panose="020B0603020202020204" pitchFamily="34" charset="0"/>
                <a:ea typeface="+mn-ea"/>
                <a:cs typeface="+mn-cs"/>
              </a:rPr>
              <a:t> </a:t>
            </a:r>
            <a:r>
              <a:rPr lang="it-IT" sz="600" i="1" kern="1200" dirty="0" err="1">
                <a:solidFill>
                  <a:schemeClr val="tx1"/>
                </a:solidFill>
                <a:effectLst/>
                <a:latin typeface="Trebuchet MS" panose="020B0603020202020204" pitchFamily="34" charset="0"/>
                <a:ea typeface="+mn-ea"/>
                <a:cs typeface="+mn-cs"/>
              </a:rPr>
              <a:t>necessarily</a:t>
            </a:r>
            <a:r>
              <a:rPr lang="it-IT" sz="600" i="1" kern="1200" dirty="0">
                <a:solidFill>
                  <a:schemeClr val="tx1"/>
                </a:solidFill>
                <a:effectLst/>
                <a:latin typeface="Trebuchet MS" panose="020B0603020202020204" pitchFamily="34" charset="0"/>
                <a:ea typeface="+mn-ea"/>
                <a:cs typeface="+mn-cs"/>
              </a:rPr>
              <a:t> </a:t>
            </a:r>
            <a:r>
              <a:rPr lang="it-IT" sz="600" i="1" kern="1200" dirty="0" err="1">
                <a:solidFill>
                  <a:schemeClr val="tx1"/>
                </a:solidFill>
                <a:effectLst/>
                <a:latin typeface="Trebuchet MS" panose="020B0603020202020204" pitchFamily="34" charset="0"/>
                <a:ea typeface="+mn-ea"/>
                <a:cs typeface="+mn-cs"/>
              </a:rPr>
              <a:t>represent</a:t>
            </a:r>
            <a:r>
              <a:rPr lang="it-IT" sz="600" i="1" kern="1200" dirty="0">
                <a:solidFill>
                  <a:schemeClr val="tx1"/>
                </a:solidFill>
                <a:effectLst/>
                <a:latin typeface="Trebuchet MS" panose="020B0603020202020204" pitchFamily="34" charset="0"/>
                <a:ea typeface="+mn-ea"/>
                <a:cs typeface="+mn-cs"/>
              </a:rPr>
              <a:t> the </a:t>
            </a:r>
            <a:r>
              <a:rPr lang="it-IT" sz="600" i="1" kern="1200" dirty="0" err="1">
                <a:solidFill>
                  <a:schemeClr val="tx1"/>
                </a:solidFill>
                <a:effectLst/>
                <a:latin typeface="Trebuchet MS" panose="020B0603020202020204" pitchFamily="34" charset="0"/>
                <a:ea typeface="+mn-ea"/>
                <a:cs typeface="+mn-cs"/>
              </a:rPr>
              <a:t>views</a:t>
            </a:r>
            <a:r>
              <a:rPr lang="it-IT" sz="600" i="1" kern="1200" dirty="0">
                <a:solidFill>
                  <a:schemeClr val="tx1"/>
                </a:solidFill>
                <a:effectLst/>
                <a:latin typeface="Trebuchet MS" panose="020B0603020202020204" pitchFamily="34" charset="0"/>
                <a:ea typeface="+mn-ea"/>
                <a:cs typeface="+mn-cs"/>
              </a:rPr>
              <a:t> or policies of the IEA </a:t>
            </a:r>
            <a:r>
              <a:rPr lang="it-IT" sz="600" i="1" kern="1200" dirty="0" err="1">
                <a:solidFill>
                  <a:schemeClr val="tx1"/>
                </a:solidFill>
                <a:effectLst/>
                <a:latin typeface="Trebuchet MS" panose="020B0603020202020204" pitchFamily="34" charset="0"/>
                <a:ea typeface="+mn-ea"/>
                <a:cs typeface="+mn-cs"/>
              </a:rPr>
              <a:t>Secretariat</a:t>
            </a:r>
            <a:r>
              <a:rPr lang="it-IT" sz="600" i="1" kern="1200" dirty="0">
                <a:solidFill>
                  <a:schemeClr val="tx1"/>
                </a:solidFill>
                <a:effectLst/>
                <a:latin typeface="Trebuchet MS" panose="020B0603020202020204" pitchFamily="34" charset="0"/>
                <a:ea typeface="+mn-ea"/>
                <a:cs typeface="+mn-cs"/>
              </a:rPr>
              <a:t> or </a:t>
            </a:r>
            <a:r>
              <a:rPr lang="it-IT" sz="600" i="1" kern="1200" dirty="0" err="1">
                <a:solidFill>
                  <a:schemeClr val="tx1"/>
                </a:solidFill>
                <a:effectLst/>
                <a:latin typeface="Trebuchet MS" panose="020B0603020202020204" pitchFamily="34" charset="0"/>
                <a:ea typeface="+mn-ea"/>
                <a:cs typeface="+mn-cs"/>
              </a:rPr>
              <a:t>its</a:t>
            </a:r>
            <a:r>
              <a:rPr lang="it-IT" sz="600" i="1" kern="1200" dirty="0">
                <a:solidFill>
                  <a:schemeClr val="tx1"/>
                </a:solidFill>
                <a:effectLst/>
                <a:latin typeface="Trebuchet MS" panose="020B0603020202020204" pitchFamily="34" charset="0"/>
                <a:ea typeface="+mn-ea"/>
                <a:cs typeface="+mn-cs"/>
              </a:rPr>
              <a:t> </a:t>
            </a:r>
            <a:r>
              <a:rPr lang="it-IT" sz="600" i="1" kern="1200" dirty="0" err="1">
                <a:solidFill>
                  <a:schemeClr val="tx1"/>
                </a:solidFill>
                <a:effectLst/>
                <a:latin typeface="Trebuchet MS" panose="020B0603020202020204" pitchFamily="34" charset="0"/>
                <a:ea typeface="+mn-ea"/>
                <a:cs typeface="+mn-cs"/>
              </a:rPr>
              <a:t>individual</a:t>
            </a:r>
            <a:r>
              <a:rPr lang="it-IT" sz="600" i="1" kern="1200" dirty="0">
                <a:solidFill>
                  <a:schemeClr val="tx1"/>
                </a:solidFill>
                <a:effectLst/>
                <a:latin typeface="Trebuchet MS" panose="020B0603020202020204" pitchFamily="34" charset="0"/>
                <a:ea typeface="+mn-ea"/>
                <a:cs typeface="+mn-cs"/>
              </a:rPr>
              <a:t> </a:t>
            </a:r>
            <a:r>
              <a:rPr lang="it-IT" sz="600" i="1" kern="1200" dirty="0" err="1">
                <a:solidFill>
                  <a:schemeClr val="tx1"/>
                </a:solidFill>
                <a:effectLst/>
                <a:latin typeface="Trebuchet MS" panose="020B0603020202020204" pitchFamily="34" charset="0"/>
                <a:ea typeface="+mn-ea"/>
                <a:cs typeface="+mn-cs"/>
              </a:rPr>
              <a:t>member</a:t>
            </a:r>
            <a:r>
              <a:rPr lang="it-IT" sz="600" i="1" kern="1200" dirty="0">
                <a:solidFill>
                  <a:schemeClr val="tx1"/>
                </a:solidFill>
                <a:effectLst/>
                <a:latin typeface="Trebuchet MS" panose="020B0603020202020204" pitchFamily="34" charset="0"/>
                <a:ea typeface="+mn-ea"/>
                <a:cs typeface="+mn-cs"/>
              </a:rPr>
              <a:t> countries.</a:t>
            </a:r>
            <a:endParaRPr lang="it-IT" sz="600" kern="1200" dirty="0">
              <a:solidFill>
                <a:schemeClr val="tx1"/>
              </a:solidFill>
              <a:effectLst/>
              <a:latin typeface="Trebuchet MS" panose="020B0603020202020204" pitchFamily="34" charset="0"/>
              <a:ea typeface="+mn-ea"/>
              <a:cs typeface="+mn-cs"/>
            </a:endParaRPr>
          </a:p>
        </p:txBody>
      </p:sp>
      <p:pic>
        <p:nvPicPr>
          <p:cNvPr id="1026" name="Picture 2">
            <a:extLst>
              <a:ext uri="{FF2B5EF4-FFF2-40B4-BE49-F238E27FC236}">
                <a16:creationId xmlns:a16="http://schemas.microsoft.com/office/drawing/2014/main" id="{AB789BF1-90D5-508E-8E2B-55CAED8E2A1F}"/>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308974" y="189713"/>
            <a:ext cx="2060918" cy="172441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Logo&#10;&#10;Description automatically generated with medium confidence">
            <a:extLst>
              <a:ext uri="{FF2B5EF4-FFF2-40B4-BE49-F238E27FC236}">
                <a16:creationId xmlns:a16="http://schemas.microsoft.com/office/drawing/2014/main" id="{1CCDDDC6-17DB-1B34-D35A-786FBFB17B27}"/>
              </a:ext>
            </a:extLst>
          </p:cNvPr>
          <p:cNvPicPr>
            <a:picLocks noChangeAspect="1"/>
          </p:cNvPicPr>
          <p:nvPr userDrawn="1"/>
        </p:nvPicPr>
        <p:blipFill>
          <a:blip r:embed="rId4"/>
          <a:stretch>
            <a:fillRect/>
          </a:stretch>
        </p:blipFill>
        <p:spPr>
          <a:xfrm>
            <a:off x="8667859" y="362505"/>
            <a:ext cx="3215167" cy="1314049"/>
          </a:xfrm>
          <a:prstGeom prst="rect">
            <a:avLst/>
          </a:prstGeom>
        </p:spPr>
      </p:pic>
    </p:spTree>
    <p:extLst>
      <p:ext uri="{BB962C8B-B14F-4D97-AF65-F5344CB8AC3E}">
        <p14:creationId xmlns:p14="http://schemas.microsoft.com/office/powerpoint/2010/main" val="2552242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lide de título">
    <p:spTree>
      <p:nvGrpSpPr>
        <p:cNvPr id="1" name=""/>
        <p:cNvGrpSpPr/>
        <p:nvPr/>
      </p:nvGrpSpPr>
      <p:grpSpPr>
        <a:xfrm>
          <a:off x="0" y="0"/>
          <a:ext cx="0" cy="0"/>
          <a:chOff x="0" y="0"/>
          <a:chExt cx="0" cy="0"/>
        </a:xfrm>
      </p:grpSpPr>
      <p:pic>
        <p:nvPicPr>
          <p:cNvPr id="2" name="Imagem 1" descr="Gráfico, Gráfico de barras&#10;&#10;Descrição gerada automaticamente">
            <a:extLst>
              <a:ext uri="{FF2B5EF4-FFF2-40B4-BE49-F238E27FC236}">
                <a16:creationId xmlns:a16="http://schemas.microsoft.com/office/drawing/2014/main" id="{C5D90A95-F3C9-ABB2-9F47-9B25C091A7DA}"/>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452983" y="827528"/>
            <a:ext cx="11090516" cy="45719"/>
          </a:xfrm>
          <a:prstGeom prst="rect">
            <a:avLst/>
          </a:prstGeom>
        </p:spPr>
      </p:pic>
      <p:pic>
        <p:nvPicPr>
          <p:cNvPr id="4" name="Picture 6" descr="Logo, company name&#10;&#10;Description automatically generated">
            <a:extLst>
              <a:ext uri="{FF2B5EF4-FFF2-40B4-BE49-F238E27FC236}">
                <a16:creationId xmlns:a16="http://schemas.microsoft.com/office/drawing/2014/main" id="{F52F9ABC-008C-1863-9B1A-E69A7910A3CD}"/>
              </a:ext>
            </a:extLst>
          </p:cNvPr>
          <p:cNvPicPr>
            <a:picLocks noChangeAspect="1"/>
          </p:cNvPicPr>
          <p:nvPr userDrawn="1"/>
        </p:nvPicPr>
        <p:blipFill>
          <a:blip r:embed="rId3">
            <a:clrChange>
              <a:clrFrom>
                <a:srgbClr val="FFFFFF"/>
              </a:clrFrom>
              <a:clrTo>
                <a:srgbClr val="FFFFFF">
                  <a:alpha val="0"/>
                </a:srgbClr>
              </a:clrTo>
            </a:clrChange>
          </a:blip>
          <a:stretch>
            <a:fillRect/>
          </a:stretch>
        </p:blipFill>
        <p:spPr>
          <a:xfrm>
            <a:off x="9019639" y="6334034"/>
            <a:ext cx="800218" cy="526774"/>
          </a:xfrm>
          <a:prstGeom prst="rect">
            <a:avLst/>
          </a:prstGeom>
          <a:solidFill>
            <a:schemeClr val="bg1"/>
          </a:solidFill>
        </p:spPr>
      </p:pic>
      <p:pic>
        <p:nvPicPr>
          <p:cNvPr id="5" name="Imagem 4" descr="Desenho em preto e branco&#10;&#10;Descrição gerada automaticamente com confiança média">
            <a:extLst>
              <a:ext uri="{FF2B5EF4-FFF2-40B4-BE49-F238E27FC236}">
                <a16:creationId xmlns:a16="http://schemas.microsoft.com/office/drawing/2014/main" id="{84932342-30BA-77DB-00E4-F83A7E8545A7}"/>
              </a:ext>
            </a:extLst>
          </p:cNvPr>
          <p:cNvPicPr>
            <a:picLocks noChangeAspect="1"/>
          </p:cNvPicPr>
          <p:nvPr userDrawn="1"/>
        </p:nvPicPr>
        <p:blipFill rotWithShape="1">
          <a:blip r:embed="rId4">
            <a:extLst>
              <a:ext uri="{28A0092B-C50C-407E-A947-70E740481C1C}">
                <a14:useLocalDpi xmlns:a14="http://schemas.microsoft.com/office/drawing/2010/main"/>
              </a:ext>
            </a:extLst>
          </a:blip>
          <a:srcRect r="8569" b="22372"/>
          <a:stretch/>
        </p:blipFill>
        <p:spPr>
          <a:xfrm>
            <a:off x="7910038" y="6308145"/>
            <a:ext cx="905082" cy="526774"/>
          </a:xfrm>
          <a:prstGeom prst="rect">
            <a:avLst/>
          </a:prstGeom>
        </p:spPr>
      </p:pic>
      <p:pic>
        <p:nvPicPr>
          <p:cNvPr id="6" name="Imagem 5" descr="Logotipo&#10;&#10;Descrição gerada automaticamente">
            <a:extLst>
              <a:ext uri="{FF2B5EF4-FFF2-40B4-BE49-F238E27FC236}">
                <a16:creationId xmlns:a16="http://schemas.microsoft.com/office/drawing/2014/main" id="{E7C4466D-C9C5-2299-B60E-7444382AE6A3}"/>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819857" y="6285064"/>
            <a:ext cx="2374947" cy="572936"/>
          </a:xfrm>
          <a:prstGeom prst="rect">
            <a:avLst/>
          </a:prstGeom>
          <a:solidFill>
            <a:schemeClr val="bg1"/>
          </a:solidFill>
        </p:spPr>
      </p:pic>
    </p:spTree>
    <p:extLst>
      <p:ext uri="{BB962C8B-B14F-4D97-AF65-F5344CB8AC3E}">
        <p14:creationId xmlns:p14="http://schemas.microsoft.com/office/powerpoint/2010/main" val="28822404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E57915-1706-6D53-8E30-649C39FDDEAA}"/>
              </a:ext>
            </a:extLst>
          </p:cNvPr>
          <p:cNvSpPr>
            <a:spLocks noGrp="1"/>
          </p:cNvSpPr>
          <p:nvPr>
            <p:ph type="title"/>
          </p:nvPr>
        </p:nvSpPr>
        <p:spPr>
          <a:xfrm>
            <a:off x="452983" y="-51797"/>
            <a:ext cx="10515600" cy="1325563"/>
          </a:xfrm>
        </p:spPr>
        <p:txBody>
          <a:bodyPr>
            <a:normAutofit/>
          </a:bodyPr>
          <a:lstStyle>
            <a:lvl1pPr>
              <a:defRPr sz="3600" b="1"/>
            </a:lvl1pPr>
          </a:lstStyle>
          <a:p>
            <a:r>
              <a:rPr lang="pt-BR" dirty="0"/>
              <a:t>Clique para editar o título Mestre</a:t>
            </a:r>
          </a:p>
        </p:txBody>
      </p:sp>
      <p:sp>
        <p:nvSpPr>
          <p:cNvPr id="3" name="Espaço Reservado para Conteúdo 2">
            <a:extLst>
              <a:ext uri="{FF2B5EF4-FFF2-40B4-BE49-F238E27FC236}">
                <a16:creationId xmlns:a16="http://schemas.microsoft.com/office/drawing/2014/main" id="{60425EDC-94E2-AA0B-1683-0A0D947C17F2}"/>
              </a:ext>
            </a:extLst>
          </p:cNvPr>
          <p:cNvSpPr>
            <a:spLocks noGrp="1"/>
          </p:cNvSpPr>
          <p:nvPr>
            <p:ph idx="1"/>
          </p:nvPr>
        </p:nvSpPr>
        <p:spPr/>
        <p:txBody>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4" name="Espaço Reservado para Data 3">
            <a:extLst>
              <a:ext uri="{FF2B5EF4-FFF2-40B4-BE49-F238E27FC236}">
                <a16:creationId xmlns:a16="http://schemas.microsoft.com/office/drawing/2014/main" id="{399465C7-4229-9424-EEBC-877E7A0A885F}"/>
              </a:ext>
            </a:extLst>
          </p:cNvPr>
          <p:cNvSpPr>
            <a:spLocks noGrp="1"/>
          </p:cNvSpPr>
          <p:nvPr>
            <p:ph type="dt" sz="half" idx="10"/>
          </p:nvPr>
        </p:nvSpPr>
        <p:spPr/>
        <p:txBody>
          <a:bodyPr/>
          <a:lstStyle/>
          <a:p>
            <a:fld id="{AECCEA28-073A-4787-80DA-CE91C34D8964}" type="datetimeFigureOut">
              <a:rPr lang="pt-BR" smtClean="0"/>
              <a:t>24/10/2023</a:t>
            </a:fld>
            <a:endParaRPr lang="pt-BR"/>
          </a:p>
        </p:txBody>
      </p:sp>
      <p:sp>
        <p:nvSpPr>
          <p:cNvPr id="5" name="Espaço Reservado para Rodapé 4">
            <a:extLst>
              <a:ext uri="{FF2B5EF4-FFF2-40B4-BE49-F238E27FC236}">
                <a16:creationId xmlns:a16="http://schemas.microsoft.com/office/drawing/2014/main" id="{1499C6D6-9826-4ABF-2F97-2A0D6751325D}"/>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E114FCD7-891C-C82F-92AA-F8893FCD230F}"/>
              </a:ext>
            </a:extLst>
          </p:cNvPr>
          <p:cNvSpPr>
            <a:spLocks noGrp="1"/>
          </p:cNvSpPr>
          <p:nvPr>
            <p:ph type="sldNum" sz="quarter" idx="12"/>
          </p:nvPr>
        </p:nvSpPr>
        <p:spPr/>
        <p:txBody>
          <a:bodyPr/>
          <a:lstStyle/>
          <a:p>
            <a:fld id="{AC455592-3CB8-4A07-891F-B20F63CF2062}" type="slidenum">
              <a:rPr lang="pt-BR" smtClean="0"/>
              <a:t>‹#›</a:t>
            </a:fld>
            <a:endParaRPr lang="pt-BR"/>
          </a:p>
        </p:txBody>
      </p:sp>
      <p:pic>
        <p:nvPicPr>
          <p:cNvPr id="7" name="Imagem 6" descr="Gráfico, Gráfico de barras&#10;&#10;Descrição gerada automaticamente">
            <a:extLst>
              <a:ext uri="{FF2B5EF4-FFF2-40B4-BE49-F238E27FC236}">
                <a16:creationId xmlns:a16="http://schemas.microsoft.com/office/drawing/2014/main" id="{F30D3228-6C10-D9C3-4486-DF7C92DDDC7B}"/>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452983" y="827528"/>
            <a:ext cx="11090516" cy="45719"/>
          </a:xfrm>
          <a:prstGeom prst="rect">
            <a:avLst/>
          </a:prstGeom>
        </p:spPr>
      </p:pic>
      <p:pic>
        <p:nvPicPr>
          <p:cNvPr id="9" name="Picture 6" descr="Logo, company name&#10;&#10;Description automatically generated">
            <a:extLst>
              <a:ext uri="{FF2B5EF4-FFF2-40B4-BE49-F238E27FC236}">
                <a16:creationId xmlns:a16="http://schemas.microsoft.com/office/drawing/2014/main" id="{AC554B45-9604-DB5A-7FC2-8906C441CE8A}"/>
              </a:ext>
            </a:extLst>
          </p:cNvPr>
          <p:cNvPicPr>
            <a:picLocks noChangeAspect="1"/>
          </p:cNvPicPr>
          <p:nvPr userDrawn="1"/>
        </p:nvPicPr>
        <p:blipFill>
          <a:blip r:embed="rId3">
            <a:clrChange>
              <a:clrFrom>
                <a:srgbClr val="FFFFFF"/>
              </a:clrFrom>
              <a:clrTo>
                <a:srgbClr val="FFFFFF">
                  <a:alpha val="0"/>
                </a:srgbClr>
              </a:clrTo>
            </a:clrChange>
          </a:blip>
          <a:stretch>
            <a:fillRect/>
          </a:stretch>
        </p:blipFill>
        <p:spPr>
          <a:xfrm>
            <a:off x="9019639" y="6334034"/>
            <a:ext cx="800218" cy="526774"/>
          </a:xfrm>
          <a:prstGeom prst="rect">
            <a:avLst/>
          </a:prstGeom>
          <a:solidFill>
            <a:schemeClr val="bg1"/>
          </a:solidFill>
        </p:spPr>
      </p:pic>
      <p:pic>
        <p:nvPicPr>
          <p:cNvPr id="10" name="Imagem 9" descr="Desenho em preto e branco&#10;&#10;Descrição gerada automaticamente com confiança média">
            <a:extLst>
              <a:ext uri="{FF2B5EF4-FFF2-40B4-BE49-F238E27FC236}">
                <a16:creationId xmlns:a16="http://schemas.microsoft.com/office/drawing/2014/main" id="{D2B32436-1329-E52B-C104-8E58E9F9256D}"/>
              </a:ext>
            </a:extLst>
          </p:cNvPr>
          <p:cNvPicPr>
            <a:picLocks noChangeAspect="1"/>
          </p:cNvPicPr>
          <p:nvPr userDrawn="1"/>
        </p:nvPicPr>
        <p:blipFill rotWithShape="1">
          <a:blip r:embed="rId4">
            <a:extLst>
              <a:ext uri="{28A0092B-C50C-407E-A947-70E740481C1C}">
                <a14:useLocalDpi xmlns:a14="http://schemas.microsoft.com/office/drawing/2010/main"/>
              </a:ext>
            </a:extLst>
          </a:blip>
          <a:srcRect r="8569" b="22372"/>
          <a:stretch/>
        </p:blipFill>
        <p:spPr>
          <a:xfrm>
            <a:off x="7910038" y="6308145"/>
            <a:ext cx="905082" cy="526774"/>
          </a:xfrm>
          <a:prstGeom prst="rect">
            <a:avLst/>
          </a:prstGeom>
        </p:spPr>
      </p:pic>
      <p:pic>
        <p:nvPicPr>
          <p:cNvPr id="11" name="Imagem 10" descr="Logotipo&#10;&#10;Descrição gerada automaticamente">
            <a:extLst>
              <a:ext uri="{FF2B5EF4-FFF2-40B4-BE49-F238E27FC236}">
                <a16:creationId xmlns:a16="http://schemas.microsoft.com/office/drawing/2014/main" id="{3A98B6E1-FDB3-0C21-11F5-6C16A6761811}"/>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819857" y="6285064"/>
            <a:ext cx="2374947" cy="572936"/>
          </a:xfrm>
          <a:prstGeom prst="rect">
            <a:avLst/>
          </a:prstGeom>
          <a:solidFill>
            <a:schemeClr val="bg1"/>
          </a:solidFill>
        </p:spPr>
      </p:pic>
    </p:spTree>
    <p:extLst>
      <p:ext uri="{BB962C8B-B14F-4D97-AF65-F5344CB8AC3E}">
        <p14:creationId xmlns:p14="http://schemas.microsoft.com/office/powerpoint/2010/main" val="34819086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ítulo e conteúdo">
    <p:spTree>
      <p:nvGrpSpPr>
        <p:cNvPr id="1" name=""/>
        <p:cNvGrpSpPr/>
        <p:nvPr/>
      </p:nvGrpSpPr>
      <p:grpSpPr>
        <a:xfrm>
          <a:off x="0" y="0"/>
          <a:ext cx="0" cy="0"/>
          <a:chOff x="0" y="0"/>
          <a:chExt cx="0" cy="0"/>
        </a:xfrm>
      </p:grpSpPr>
      <p:pic>
        <p:nvPicPr>
          <p:cNvPr id="4" name="Imagem 3" descr="Gráfico, Gráfico de barras&#10;&#10;Descrição gerada automaticamente">
            <a:extLst>
              <a:ext uri="{FF2B5EF4-FFF2-40B4-BE49-F238E27FC236}">
                <a16:creationId xmlns:a16="http://schemas.microsoft.com/office/drawing/2014/main" id="{AC57A93F-E30B-4F68-1ED3-6760988CE4D3}"/>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452983" y="827528"/>
            <a:ext cx="11090516" cy="45719"/>
          </a:xfrm>
          <a:prstGeom prst="rect">
            <a:avLst/>
          </a:prstGeom>
        </p:spPr>
      </p:pic>
      <p:pic>
        <p:nvPicPr>
          <p:cNvPr id="2" name="Picture 6" descr="Logo, company name&#10;&#10;Description automatically generated">
            <a:extLst>
              <a:ext uri="{FF2B5EF4-FFF2-40B4-BE49-F238E27FC236}">
                <a16:creationId xmlns:a16="http://schemas.microsoft.com/office/drawing/2014/main" id="{0E3F35AD-F245-4452-0590-CDF69B38E791}"/>
              </a:ext>
            </a:extLst>
          </p:cNvPr>
          <p:cNvPicPr>
            <a:picLocks noChangeAspect="1"/>
          </p:cNvPicPr>
          <p:nvPr userDrawn="1"/>
        </p:nvPicPr>
        <p:blipFill>
          <a:blip r:embed="rId3">
            <a:clrChange>
              <a:clrFrom>
                <a:srgbClr val="FFFFFF"/>
              </a:clrFrom>
              <a:clrTo>
                <a:srgbClr val="FFFFFF">
                  <a:alpha val="0"/>
                </a:srgbClr>
              </a:clrTo>
            </a:clrChange>
          </a:blip>
          <a:stretch>
            <a:fillRect/>
          </a:stretch>
        </p:blipFill>
        <p:spPr>
          <a:xfrm>
            <a:off x="9019639" y="6334034"/>
            <a:ext cx="800218" cy="526774"/>
          </a:xfrm>
          <a:prstGeom prst="rect">
            <a:avLst/>
          </a:prstGeom>
          <a:solidFill>
            <a:schemeClr val="bg1"/>
          </a:solidFill>
        </p:spPr>
      </p:pic>
      <p:pic>
        <p:nvPicPr>
          <p:cNvPr id="3" name="Imagem 2" descr="Desenho em preto e branco&#10;&#10;Descrição gerada automaticamente com confiança média">
            <a:extLst>
              <a:ext uri="{FF2B5EF4-FFF2-40B4-BE49-F238E27FC236}">
                <a16:creationId xmlns:a16="http://schemas.microsoft.com/office/drawing/2014/main" id="{F6152980-3081-6E76-F11B-10D87BE1801F}"/>
              </a:ext>
            </a:extLst>
          </p:cNvPr>
          <p:cNvPicPr>
            <a:picLocks noChangeAspect="1"/>
          </p:cNvPicPr>
          <p:nvPr userDrawn="1"/>
        </p:nvPicPr>
        <p:blipFill rotWithShape="1">
          <a:blip r:embed="rId4">
            <a:extLst>
              <a:ext uri="{28A0092B-C50C-407E-A947-70E740481C1C}">
                <a14:useLocalDpi xmlns:a14="http://schemas.microsoft.com/office/drawing/2010/main"/>
              </a:ext>
            </a:extLst>
          </a:blip>
          <a:srcRect r="8569" b="22372"/>
          <a:stretch/>
        </p:blipFill>
        <p:spPr>
          <a:xfrm>
            <a:off x="7910038" y="6308145"/>
            <a:ext cx="905082" cy="526774"/>
          </a:xfrm>
          <a:prstGeom prst="rect">
            <a:avLst/>
          </a:prstGeom>
        </p:spPr>
      </p:pic>
      <p:pic>
        <p:nvPicPr>
          <p:cNvPr id="5" name="Imagem 4" descr="Logotipo&#10;&#10;Descrição gerada automaticamente">
            <a:extLst>
              <a:ext uri="{FF2B5EF4-FFF2-40B4-BE49-F238E27FC236}">
                <a16:creationId xmlns:a16="http://schemas.microsoft.com/office/drawing/2014/main" id="{F2604230-2B23-F7B4-7240-714503598824}"/>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819857" y="6285064"/>
            <a:ext cx="2374947" cy="572936"/>
          </a:xfrm>
          <a:prstGeom prst="rect">
            <a:avLst/>
          </a:prstGeom>
          <a:solidFill>
            <a:schemeClr val="bg1"/>
          </a:solidFill>
        </p:spPr>
      </p:pic>
    </p:spTree>
    <p:extLst>
      <p:ext uri="{BB962C8B-B14F-4D97-AF65-F5344CB8AC3E}">
        <p14:creationId xmlns:p14="http://schemas.microsoft.com/office/powerpoint/2010/main" val="12038857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ver">
  <p:cSld name="1_Cover">
    <p:spTree>
      <p:nvGrpSpPr>
        <p:cNvPr id="1" name="Shape 17"/>
        <p:cNvGrpSpPr/>
        <p:nvPr/>
      </p:nvGrpSpPr>
      <p:grpSpPr>
        <a:xfrm>
          <a:off x="0" y="0"/>
          <a:ext cx="0" cy="0"/>
          <a:chOff x="0" y="0"/>
          <a:chExt cx="0" cy="0"/>
        </a:xfrm>
      </p:grpSpPr>
      <p:grpSp>
        <p:nvGrpSpPr>
          <p:cNvPr id="18" name="Google Shape;18;p30"/>
          <p:cNvGrpSpPr/>
          <p:nvPr/>
        </p:nvGrpSpPr>
        <p:grpSpPr>
          <a:xfrm>
            <a:off x="2875472" y="6164055"/>
            <a:ext cx="9316528" cy="769197"/>
            <a:chOff x="0" y="0"/>
            <a:chExt cx="6858000" cy="576898"/>
          </a:xfrm>
        </p:grpSpPr>
        <p:pic>
          <p:nvPicPr>
            <p:cNvPr id="19" name="Google Shape;19;p30"/>
            <p:cNvPicPr preferRelativeResize="0"/>
            <p:nvPr/>
          </p:nvPicPr>
          <p:blipFill rotWithShape="1">
            <a:blip r:embed="rId2">
              <a:alphaModFix/>
            </a:blip>
            <a:srcRect/>
            <a:stretch/>
          </p:blipFill>
          <p:spPr>
            <a:xfrm>
              <a:off x="0" y="0"/>
              <a:ext cx="3509963" cy="576897"/>
            </a:xfrm>
            <a:prstGeom prst="rect">
              <a:avLst/>
            </a:prstGeom>
            <a:noFill/>
            <a:ln>
              <a:noFill/>
            </a:ln>
          </p:spPr>
        </p:pic>
        <p:sp>
          <p:nvSpPr>
            <p:cNvPr id="20" name="Google Shape;20;p30"/>
            <p:cNvSpPr/>
            <p:nvPr/>
          </p:nvSpPr>
          <p:spPr>
            <a:xfrm>
              <a:off x="3362325" y="0"/>
              <a:ext cx="3495675" cy="576898"/>
            </a:xfrm>
            <a:prstGeom prst="rect">
              <a:avLst/>
            </a:prstGeom>
            <a:solidFill>
              <a:srgbClr val="0044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b="0" i="0" u="none" strike="noStrike" cap="none">
                <a:solidFill>
                  <a:schemeClr val="lt1"/>
                </a:solidFill>
                <a:latin typeface="Quattrocento Sans"/>
                <a:ea typeface="Quattrocento Sans"/>
                <a:cs typeface="Quattrocento Sans"/>
                <a:sym typeface="Quattrocento Sans"/>
              </a:endParaRPr>
            </a:p>
          </p:txBody>
        </p:sp>
      </p:grpSp>
      <p:sp>
        <p:nvSpPr>
          <p:cNvPr id="21" name="Google Shape;21;p30"/>
          <p:cNvSpPr txBox="1">
            <a:spLocks noGrp="1"/>
          </p:cNvSpPr>
          <p:nvPr>
            <p:ph type="dt" idx="10"/>
          </p:nvPr>
        </p:nvSpPr>
        <p:spPr>
          <a:xfrm>
            <a:off x="838200" y="6356354"/>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grpSp>
        <p:nvGrpSpPr>
          <p:cNvPr id="22" name="Google Shape;22;p30"/>
          <p:cNvGrpSpPr/>
          <p:nvPr/>
        </p:nvGrpSpPr>
        <p:grpSpPr>
          <a:xfrm>
            <a:off x="0" y="6164055"/>
            <a:ext cx="9316528" cy="769197"/>
            <a:chOff x="0" y="0"/>
            <a:chExt cx="6858000" cy="576898"/>
          </a:xfrm>
        </p:grpSpPr>
        <p:pic>
          <p:nvPicPr>
            <p:cNvPr id="23" name="Google Shape;23;p30"/>
            <p:cNvPicPr preferRelativeResize="0"/>
            <p:nvPr/>
          </p:nvPicPr>
          <p:blipFill rotWithShape="1">
            <a:blip r:embed="rId2">
              <a:alphaModFix/>
            </a:blip>
            <a:srcRect/>
            <a:stretch/>
          </p:blipFill>
          <p:spPr>
            <a:xfrm>
              <a:off x="0" y="0"/>
              <a:ext cx="3509963" cy="576897"/>
            </a:xfrm>
            <a:prstGeom prst="rect">
              <a:avLst/>
            </a:prstGeom>
            <a:noFill/>
            <a:ln>
              <a:noFill/>
            </a:ln>
          </p:spPr>
        </p:pic>
        <p:sp>
          <p:nvSpPr>
            <p:cNvPr id="24" name="Google Shape;24;p30"/>
            <p:cNvSpPr/>
            <p:nvPr/>
          </p:nvSpPr>
          <p:spPr>
            <a:xfrm>
              <a:off x="3362325" y="0"/>
              <a:ext cx="3495675" cy="576898"/>
            </a:xfrm>
            <a:prstGeom prst="rect">
              <a:avLst/>
            </a:prstGeom>
            <a:solidFill>
              <a:srgbClr val="0044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900" b="0" i="0" u="none" strike="noStrike" cap="none">
                <a:solidFill>
                  <a:schemeClr val="lt1"/>
                </a:solidFill>
                <a:latin typeface="Quattrocento Sans"/>
                <a:ea typeface="Quattrocento Sans"/>
                <a:cs typeface="Quattrocento Sans"/>
                <a:sym typeface="Quattrocento Sans"/>
              </a:endParaRPr>
            </a:p>
          </p:txBody>
        </p:sp>
      </p:grpSp>
      <p:sp>
        <p:nvSpPr>
          <p:cNvPr id="25" name="Google Shape;25;p30"/>
          <p:cNvSpPr txBox="1">
            <a:spLocks noGrp="1"/>
          </p:cNvSpPr>
          <p:nvPr>
            <p:ph type="body" idx="1"/>
          </p:nvPr>
        </p:nvSpPr>
        <p:spPr>
          <a:xfrm>
            <a:off x="5203901" y="2260593"/>
            <a:ext cx="6764867" cy="81070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A4F9D"/>
              </a:buClr>
              <a:buSzPts val="2100"/>
              <a:buNone/>
              <a:defRPr sz="2100" b="1">
                <a:solidFill>
                  <a:srgbClr val="0A4F9D"/>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30"/>
          <p:cNvSpPr txBox="1">
            <a:spLocks noGrp="1"/>
          </p:cNvSpPr>
          <p:nvPr>
            <p:ph type="body" idx="2"/>
          </p:nvPr>
        </p:nvSpPr>
        <p:spPr>
          <a:xfrm>
            <a:off x="5203901" y="3155039"/>
            <a:ext cx="6764867" cy="6333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A4F9D"/>
              </a:buClr>
              <a:buSzPts val="1500"/>
              <a:buNone/>
              <a:defRPr sz="1500">
                <a:solidFill>
                  <a:srgbClr val="0A4F9D"/>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30"/>
          <p:cNvSpPr txBox="1">
            <a:spLocks noGrp="1"/>
          </p:cNvSpPr>
          <p:nvPr>
            <p:ph type="body" idx="3"/>
          </p:nvPr>
        </p:nvSpPr>
        <p:spPr>
          <a:xfrm>
            <a:off x="5203901" y="3874294"/>
            <a:ext cx="6764867" cy="65682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1350"/>
              <a:buNone/>
              <a:defRPr sz="1350">
                <a:solidFill>
                  <a:srgbClr val="7F7F7F"/>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0"/>
          <p:cNvSpPr txBox="1">
            <a:spLocks noGrp="1"/>
          </p:cNvSpPr>
          <p:nvPr>
            <p:ph type="body" idx="4"/>
          </p:nvPr>
        </p:nvSpPr>
        <p:spPr>
          <a:xfrm>
            <a:off x="5203901" y="4634150"/>
            <a:ext cx="6764867" cy="35748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F7F7F"/>
              </a:buClr>
              <a:buSzPts val="1350"/>
              <a:buNone/>
              <a:defRPr sz="1350">
                <a:solidFill>
                  <a:srgbClr val="7F7F7F"/>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30"/>
          <p:cNvSpPr>
            <a:spLocks noGrp="1"/>
          </p:cNvSpPr>
          <p:nvPr>
            <p:ph type="pic" idx="5"/>
          </p:nvPr>
        </p:nvSpPr>
        <p:spPr>
          <a:xfrm>
            <a:off x="308974" y="2247674"/>
            <a:ext cx="4692084" cy="2760343"/>
          </a:xfrm>
          <a:prstGeom prst="rect">
            <a:avLst/>
          </a:prstGeom>
          <a:noFill/>
          <a:ln>
            <a:noFill/>
          </a:ln>
        </p:spPr>
      </p:sp>
      <p:sp>
        <p:nvSpPr>
          <p:cNvPr id="30" name="Google Shape;30;p30"/>
          <p:cNvSpPr txBox="1"/>
          <p:nvPr/>
        </p:nvSpPr>
        <p:spPr>
          <a:xfrm>
            <a:off x="0" y="5937039"/>
            <a:ext cx="12192000" cy="18466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600" b="0" i="1" u="none" strike="noStrike" cap="none">
                <a:solidFill>
                  <a:schemeClr val="dk1"/>
                </a:solidFill>
                <a:latin typeface="Trebuchet MS"/>
                <a:ea typeface="Trebuchet MS"/>
                <a:cs typeface="Trebuchet MS"/>
                <a:sym typeface="Trebuchet MS"/>
              </a:rPr>
              <a:t>The IEA Bioenergy Technology Collaboration Programme (TCP) is organised under the auspices of the International Energy Agency (IEA) but is functionally and legally autonomous. Views, findings and publications of the IEA Bioenergy TCP do not necessarily represent the views or policies of the IEA Secretariat or its individual member countries.</a:t>
            </a:r>
            <a:endParaRPr sz="600">
              <a:solidFill>
                <a:schemeClr val="dk1"/>
              </a:solidFill>
              <a:latin typeface="Trebuchet MS"/>
              <a:ea typeface="Trebuchet MS"/>
              <a:cs typeface="Trebuchet MS"/>
              <a:sym typeface="Trebuchet MS"/>
            </a:endParaRPr>
          </a:p>
        </p:txBody>
      </p:sp>
      <p:pic>
        <p:nvPicPr>
          <p:cNvPr id="31" name="Google Shape;31;p30"/>
          <p:cNvPicPr preferRelativeResize="0"/>
          <p:nvPr/>
        </p:nvPicPr>
        <p:blipFill rotWithShape="1">
          <a:blip r:embed="rId3">
            <a:alphaModFix/>
          </a:blip>
          <a:srcRect/>
          <a:stretch/>
        </p:blipFill>
        <p:spPr>
          <a:xfrm>
            <a:off x="308974" y="189713"/>
            <a:ext cx="2060918" cy="1724417"/>
          </a:xfrm>
          <a:prstGeom prst="rect">
            <a:avLst/>
          </a:prstGeom>
          <a:noFill/>
          <a:ln>
            <a:noFill/>
          </a:ln>
        </p:spPr>
      </p:pic>
      <p:pic>
        <p:nvPicPr>
          <p:cNvPr id="32" name="Google Shape;32;p30" descr="Logo&#10;&#10;Description automatically generated with medium confidence"/>
          <p:cNvPicPr preferRelativeResize="0"/>
          <p:nvPr/>
        </p:nvPicPr>
        <p:blipFill rotWithShape="1">
          <a:blip r:embed="rId4">
            <a:alphaModFix/>
          </a:blip>
          <a:srcRect/>
          <a:stretch/>
        </p:blipFill>
        <p:spPr>
          <a:xfrm>
            <a:off x="8667859" y="362505"/>
            <a:ext cx="3215167" cy="1314049"/>
          </a:xfrm>
          <a:prstGeom prst="rect">
            <a:avLst/>
          </a:prstGeom>
          <a:noFill/>
          <a:ln>
            <a:noFill/>
          </a:ln>
        </p:spPr>
      </p:pic>
    </p:spTree>
    <p:extLst>
      <p:ext uri="{BB962C8B-B14F-4D97-AF65-F5344CB8AC3E}">
        <p14:creationId xmlns:p14="http://schemas.microsoft.com/office/powerpoint/2010/main" val="3252748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Foto - Vertical" type="tx">
  <p:cSld name="Foto - Vertical">
    <p:spTree>
      <p:nvGrpSpPr>
        <p:cNvPr id="1" name="Shape 69"/>
        <p:cNvGrpSpPr/>
        <p:nvPr/>
      </p:nvGrpSpPr>
      <p:grpSpPr>
        <a:xfrm>
          <a:off x="0" y="0"/>
          <a:ext cx="0" cy="0"/>
          <a:chOff x="0" y="0"/>
          <a:chExt cx="0" cy="0"/>
        </a:xfrm>
      </p:grpSpPr>
      <p:sp>
        <p:nvSpPr>
          <p:cNvPr id="70" name="Google Shape;70;p37"/>
          <p:cNvSpPr>
            <a:spLocks noGrp="1"/>
          </p:cNvSpPr>
          <p:nvPr>
            <p:ph type="pic" idx="2"/>
          </p:nvPr>
        </p:nvSpPr>
        <p:spPr>
          <a:xfrm>
            <a:off x="2122290" y="431603"/>
            <a:ext cx="11626453" cy="5813227"/>
          </a:xfrm>
          <a:prstGeom prst="rect">
            <a:avLst/>
          </a:prstGeom>
          <a:noFill/>
          <a:ln>
            <a:noFill/>
          </a:ln>
        </p:spPr>
      </p:sp>
      <p:sp>
        <p:nvSpPr>
          <p:cNvPr id="71" name="Google Shape;71;p37"/>
          <p:cNvSpPr txBox="1">
            <a:spLocks noGrp="1"/>
          </p:cNvSpPr>
          <p:nvPr>
            <p:ph type="title"/>
          </p:nvPr>
        </p:nvSpPr>
        <p:spPr>
          <a:xfrm>
            <a:off x="892969" y="446484"/>
            <a:ext cx="5000625" cy="280392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219"/>
              <a:buFont typeface="Quattrocento Sans"/>
              <a:buNone/>
              <a:defRPr sz="4219"/>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37"/>
          <p:cNvSpPr txBox="1">
            <a:spLocks noGrp="1"/>
          </p:cNvSpPr>
          <p:nvPr>
            <p:ph type="body" idx="1"/>
          </p:nvPr>
        </p:nvSpPr>
        <p:spPr>
          <a:xfrm>
            <a:off x="892969" y="3321844"/>
            <a:ext cx="5000625" cy="289321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0"/>
              </a:spcBef>
              <a:spcAft>
                <a:spcPts val="0"/>
              </a:spcAft>
              <a:buClr>
                <a:schemeClr val="dk1"/>
              </a:buClr>
              <a:buSzPts val="2601"/>
              <a:buNone/>
              <a:defRPr sz="2601"/>
            </a:lvl1pPr>
            <a:lvl2pPr marL="914400" lvl="1" indent="-228600" algn="ctr">
              <a:lnSpc>
                <a:spcPct val="90000"/>
              </a:lnSpc>
              <a:spcBef>
                <a:spcPts val="0"/>
              </a:spcBef>
              <a:spcAft>
                <a:spcPts val="0"/>
              </a:spcAft>
              <a:buClr>
                <a:schemeClr val="dk1"/>
              </a:buClr>
              <a:buSzPts val="2601"/>
              <a:buNone/>
              <a:defRPr sz="2601"/>
            </a:lvl2pPr>
            <a:lvl3pPr marL="1371600" lvl="2" indent="-228600" algn="ctr">
              <a:lnSpc>
                <a:spcPct val="90000"/>
              </a:lnSpc>
              <a:spcBef>
                <a:spcPts val="0"/>
              </a:spcBef>
              <a:spcAft>
                <a:spcPts val="0"/>
              </a:spcAft>
              <a:buClr>
                <a:schemeClr val="dk1"/>
              </a:buClr>
              <a:buSzPts val="2601"/>
              <a:buNone/>
              <a:defRPr sz="2601"/>
            </a:lvl3pPr>
            <a:lvl4pPr marL="1828800" lvl="3" indent="-228600" algn="ctr">
              <a:lnSpc>
                <a:spcPct val="90000"/>
              </a:lnSpc>
              <a:spcBef>
                <a:spcPts val="0"/>
              </a:spcBef>
              <a:spcAft>
                <a:spcPts val="0"/>
              </a:spcAft>
              <a:buClr>
                <a:schemeClr val="dk1"/>
              </a:buClr>
              <a:buSzPts val="2601"/>
              <a:buNone/>
              <a:defRPr sz="2601"/>
            </a:lvl4pPr>
            <a:lvl5pPr marL="2286000" lvl="4" indent="-228600" algn="ctr">
              <a:lnSpc>
                <a:spcPct val="90000"/>
              </a:lnSpc>
              <a:spcBef>
                <a:spcPts val="0"/>
              </a:spcBef>
              <a:spcAft>
                <a:spcPts val="0"/>
              </a:spcAft>
              <a:buClr>
                <a:schemeClr val="dk1"/>
              </a:buClr>
              <a:buSzPts val="2601"/>
              <a:buNone/>
              <a:defRPr sz="2601"/>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a:solidFill>
                  <a:srgbClr val="888888"/>
                </a:solidFill>
              </a:defRPr>
            </a:lvl1pPr>
            <a:lvl2pPr marL="0" lvl="1" indent="0" algn="r">
              <a:spcBef>
                <a:spcPts val="0"/>
              </a:spcBef>
              <a:buNone/>
              <a:defRPr sz="1200">
                <a:solidFill>
                  <a:srgbClr val="888888"/>
                </a:solidFill>
              </a:defRPr>
            </a:lvl2pPr>
            <a:lvl3pPr marL="0" lvl="2" indent="0" algn="r">
              <a:spcBef>
                <a:spcPts val="0"/>
              </a:spcBef>
              <a:buNone/>
              <a:defRPr sz="1200">
                <a:solidFill>
                  <a:srgbClr val="888888"/>
                </a:solidFill>
              </a:defRPr>
            </a:lvl3pPr>
            <a:lvl4pPr marL="0" lvl="3" indent="0" algn="r">
              <a:spcBef>
                <a:spcPts val="0"/>
              </a:spcBef>
              <a:buNone/>
              <a:defRPr sz="1200">
                <a:solidFill>
                  <a:srgbClr val="888888"/>
                </a:solidFill>
              </a:defRPr>
            </a:lvl4pPr>
            <a:lvl5pPr marL="0" lvl="4" indent="0" algn="r">
              <a:spcBef>
                <a:spcPts val="0"/>
              </a:spcBef>
              <a:buNone/>
              <a:defRPr sz="1200">
                <a:solidFill>
                  <a:srgbClr val="888888"/>
                </a:solidFill>
              </a:defRPr>
            </a:lvl5pPr>
            <a:lvl6pPr marL="0" lvl="5" indent="0" algn="r">
              <a:spcBef>
                <a:spcPts val="0"/>
              </a:spcBef>
              <a:buNone/>
              <a:defRPr sz="1200">
                <a:solidFill>
                  <a:srgbClr val="888888"/>
                </a:solidFill>
              </a:defRPr>
            </a:lvl6pPr>
            <a:lvl7pPr marL="0" lvl="6" indent="0" algn="r">
              <a:spcBef>
                <a:spcPts val="0"/>
              </a:spcBef>
              <a:buNone/>
              <a:defRPr sz="1200">
                <a:solidFill>
                  <a:srgbClr val="888888"/>
                </a:solidFill>
              </a:defRPr>
            </a:lvl7pPr>
            <a:lvl8pPr marL="0" lvl="7" indent="0" algn="r">
              <a:spcBef>
                <a:spcPts val="0"/>
              </a:spcBef>
              <a:buNone/>
              <a:defRPr sz="1200">
                <a:solidFill>
                  <a:srgbClr val="888888"/>
                </a:solidFill>
              </a:defRPr>
            </a:lvl8pPr>
            <a:lvl9pPr marL="0" lvl="8" indent="0" algn="r">
              <a:spcBef>
                <a:spcPts val="0"/>
              </a:spcBef>
              <a:buNone/>
              <a:defRPr sz="1200">
                <a:solidFill>
                  <a:srgbClr val="888888"/>
                </a:solidFill>
              </a:defRPr>
            </a:lvl9pPr>
          </a:lstStyle>
          <a:p>
            <a:pPr marL="0" lvl="0" indent="0" algn="r" rtl="0">
              <a:spcBef>
                <a:spcPts val="0"/>
              </a:spcBef>
              <a:spcAft>
                <a:spcPts val="0"/>
              </a:spcAft>
              <a:buNone/>
            </a:pPr>
            <a:fld id="{00000000-1234-1234-1234-123412341234}" type="slidenum">
              <a:rPr lang="pt-BR"/>
              <a:t>‹#›</a:t>
            </a:fld>
            <a:endParaRPr/>
          </a:p>
        </p:txBody>
      </p:sp>
    </p:spTree>
    <p:extLst>
      <p:ext uri="{BB962C8B-B14F-4D97-AF65-F5344CB8AC3E}">
        <p14:creationId xmlns:p14="http://schemas.microsoft.com/office/powerpoint/2010/main" val="2492977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44041-EEFA-6348-B073-76FA2242AFCD}"/>
              </a:ext>
            </a:extLst>
          </p:cNvPr>
          <p:cNvSpPr>
            <a:spLocks noGrp="1"/>
          </p:cNvSpPr>
          <p:nvPr>
            <p:ph type="title"/>
          </p:nvPr>
        </p:nvSpPr>
        <p:spPr>
          <a:xfrm>
            <a:off x="356615" y="136526"/>
            <a:ext cx="11642727" cy="701674"/>
          </a:xfrm>
        </p:spPr>
        <p:txBody>
          <a:bodyPr anchor="b">
            <a:normAutofit/>
          </a:bodyPr>
          <a:lstStyle>
            <a:lvl1pPr>
              <a:lnSpc>
                <a:spcPct val="100000"/>
              </a:lnSpc>
              <a:defRPr sz="2400" b="1" cap="all" baseline="0"/>
            </a:lvl1pPr>
          </a:lstStyle>
          <a:p>
            <a:r>
              <a:rPr lang="en-US" dirty="0"/>
              <a:t>Click to edit Master title style</a:t>
            </a:r>
            <a:endParaRPr lang="en-BR" dirty="0"/>
          </a:p>
        </p:txBody>
      </p:sp>
      <p:sp>
        <p:nvSpPr>
          <p:cNvPr id="3" name="Content Placeholder 2">
            <a:extLst>
              <a:ext uri="{FF2B5EF4-FFF2-40B4-BE49-F238E27FC236}">
                <a16:creationId xmlns:a16="http://schemas.microsoft.com/office/drawing/2014/main" id="{79B7EF86-42B7-194C-862C-AE4E6E6785CA}"/>
              </a:ext>
            </a:extLst>
          </p:cNvPr>
          <p:cNvSpPr>
            <a:spLocks noGrp="1"/>
          </p:cNvSpPr>
          <p:nvPr>
            <p:ph idx="1"/>
          </p:nvPr>
        </p:nvSpPr>
        <p:spPr>
          <a:xfrm>
            <a:off x="165339" y="933450"/>
            <a:ext cx="11834004" cy="53244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R"/>
          </a:p>
        </p:txBody>
      </p:sp>
      <p:sp>
        <p:nvSpPr>
          <p:cNvPr id="4" name="Date Placeholder 3">
            <a:extLst>
              <a:ext uri="{FF2B5EF4-FFF2-40B4-BE49-F238E27FC236}">
                <a16:creationId xmlns:a16="http://schemas.microsoft.com/office/drawing/2014/main" id="{060922BC-54DE-F641-8A4E-9012DADC22C4}"/>
              </a:ext>
            </a:extLst>
          </p:cNvPr>
          <p:cNvSpPr>
            <a:spLocks noGrp="1"/>
          </p:cNvSpPr>
          <p:nvPr>
            <p:ph type="dt" sz="half" idx="10"/>
          </p:nvPr>
        </p:nvSpPr>
        <p:spPr/>
        <p:txBody>
          <a:bodyPr/>
          <a:lstStyle/>
          <a:p>
            <a:fld id="{C3608CA9-5E15-2C42-B325-BFAABE41FC39}" type="datetimeFigureOut">
              <a:rPr lang="en-BR" smtClean="0"/>
              <a:t>10/24/23</a:t>
            </a:fld>
            <a:endParaRPr lang="en-BR"/>
          </a:p>
        </p:txBody>
      </p:sp>
      <p:sp>
        <p:nvSpPr>
          <p:cNvPr id="5" name="Footer Placeholder 4">
            <a:extLst>
              <a:ext uri="{FF2B5EF4-FFF2-40B4-BE49-F238E27FC236}">
                <a16:creationId xmlns:a16="http://schemas.microsoft.com/office/drawing/2014/main" id="{724896DD-11B8-894F-ABE8-C9F82E03F5AF}"/>
              </a:ext>
            </a:extLst>
          </p:cNvPr>
          <p:cNvSpPr>
            <a:spLocks noGrp="1"/>
          </p:cNvSpPr>
          <p:nvPr>
            <p:ph type="ftr" sz="quarter" idx="11"/>
          </p:nvPr>
        </p:nvSpPr>
        <p:spPr/>
        <p:txBody>
          <a:bodyPr/>
          <a:lstStyle/>
          <a:p>
            <a:endParaRPr lang="en-BR"/>
          </a:p>
        </p:txBody>
      </p:sp>
      <p:sp>
        <p:nvSpPr>
          <p:cNvPr id="6" name="Slide Number Placeholder 5">
            <a:extLst>
              <a:ext uri="{FF2B5EF4-FFF2-40B4-BE49-F238E27FC236}">
                <a16:creationId xmlns:a16="http://schemas.microsoft.com/office/drawing/2014/main" id="{1A6131C8-B9F7-1945-8312-8BC804BBAD79}"/>
              </a:ext>
            </a:extLst>
          </p:cNvPr>
          <p:cNvSpPr>
            <a:spLocks noGrp="1"/>
          </p:cNvSpPr>
          <p:nvPr>
            <p:ph type="sldNum" sz="quarter" idx="12"/>
          </p:nvPr>
        </p:nvSpPr>
        <p:spPr/>
        <p:txBody>
          <a:bodyPr/>
          <a:lstStyle/>
          <a:p>
            <a:fld id="{38754FA6-9699-4248-99B7-1AB4E9F53199}" type="slidenum">
              <a:rPr lang="en-BR" smtClean="0"/>
              <a:t>‹#›</a:t>
            </a:fld>
            <a:endParaRPr lang="en-BR"/>
          </a:p>
        </p:txBody>
      </p:sp>
      <p:sp>
        <p:nvSpPr>
          <p:cNvPr id="10" name="AutoShape 6">
            <a:extLst>
              <a:ext uri="{FF2B5EF4-FFF2-40B4-BE49-F238E27FC236}">
                <a16:creationId xmlns:a16="http://schemas.microsoft.com/office/drawing/2014/main" id="{FC7FC1D7-EE3E-2C19-BC9F-3EEF4D93C9FB}"/>
              </a:ext>
            </a:extLst>
          </p:cNvPr>
          <p:cNvSpPr>
            <a:spLocks noChangeAspect="1" noChangeArrowheads="1"/>
          </p:cNvSpPr>
          <p:nvPr userDrawn="1"/>
        </p:nvSpPr>
        <p:spPr bwMode="auto">
          <a:xfrm>
            <a:off x="11721861" y="5849938"/>
            <a:ext cx="1000226" cy="10002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BR"/>
          </a:p>
        </p:txBody>
      </p:sp>
      <p:pic>
        <p:nvPicPr>
          <p:cNvPr id="7" name="Imagem 6" descr="Gráfico, Gráfico de barras&#10;&#10;Descrição gerada automaticamente">
            <a:extLst>
              <a:ext uri="{FF2B5EF4-FFF2-40B4-BE49-F238E27FC236}">
                <a16:creationId xmlns:a16="http://schemas.microsoft.com/office/drawing/2014/main" id="{CE4EB8F2-0860-2042-55EB-C891F5C92973}"/>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452983" y="827528"/>
            <a:ext cx="11090516" cy="45719"/>
          </a:xfrm>
          <a:prstGeom prst="rect">
            <a:avLst/>
          </a:prstGeom>
        </p:spPr>
      </p:pic>
      <p:sp>
        <p:nvSpPr>
          <p:cNvPr id="8" name="Slide Number Placeholder 4">
            <a:extLst>
              <a:ext uri="{FF2B5EF4-FFF2-40B4-BE49-F238E27FC236}">
                <a16:creationId xmlns:a16="http://schemas.microsoft.com/office/drawing/2014/main" id="{54318FB7-25F1-6CE9-1CD4-5613571974EA}"/>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B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8754FA6-9699-4248-99B7-1AB4E9F53199}" type="slidenum">
              <a:rPr lang="en-BR" smtClean="0"/>
              <a:pPr/>
              <a:t>‹#›</a:t>
            </a:fld>
            <a:endParaRPr lang="en-BR"/>
          </a:p>
        </p:txBody>
      </p:sp>
      <p:pic>
        <p:nvPicPr>
          <p:cNvPr id="9" name="Picture 6" descr="Logo, company name&#10;&#10;Description automatically generated">
            <a:extLst>
              <a:ext uri="{FF2B5EF4-FFF2-40B4-BE49-F238E27FC236}">
                <a16:creationId xmlns:a16="http://schemas.microsoft.com/office/drawing/2014/main" id="{4A05CDB5-9450-3F60-467D-469E0BC3DC84}"/>
              </a:ext>
            </a:extLst>
          </p:cNvPr>
          <p:cNvPicPr>
            <a:picLocks noChangeAspect="1"/>
          </p:cNvPicPr>
          <p:nvPr userDrawn="1"/>
        </p:nvPicPr>
        <p:blipFill>
          <a:blip r:embed="rId3">
            <a:clrChange>
              <a:clrFrom>
                <a:srgbClr val="FFFFFF"/>
              </a:clrFrom>
              <a:clrTo>
                <a:srgbClr val="FFFFFF">
                  <a:alpha val="0"/>
                </a:srgbClr>
              </a:clrTo>
            </a:clrChange>
          </a:blip>
          <a:stretch>
            <a:fillRect/>
          </a:stretch>
        </p:blipFill>
        <p:spPr>
          <a:xfrm>
            <a:off x="9019639" y="6334034"/>
            <a:ext cx="800218" cy="526774"/>
          </a:xfrm>
          <a:prstGeom prst="rect">
            <a:avLst/>
          </a:prstGeom>
          <a:solidFill>
            <a:schemeClr val="bg1"/>
          </a:solidFill>
        </p:spPr>
      </p:pic>
      <p:pic>
        <p:nvPicPr>
          <p:cNvPr id="11" name="Imagem 10" descr="Desenho em preto e branco&#10;&#10;Descrição gerada automaticamente com confiança média">
            <a:extLst>
              <a:ext uri="{FF2B5EF4-FFF2-40B4-BE49-F238E27FC236}">
                <a16:creationId xmlns:a16="http://schemas.microsoft.com/office/drawing/2014/main" id="{7075E50C-418C-2C76-6FA6-278B1330BEEC}"/>
              </a:ext>
            </a:extLst>
          </p:cNvPr>
          <p:cNvPicPr>
            <a:picLocks noChangeAspect="1"/>
          </p:cNvPicPr>
          <p:nvPr userDrawn="1"/>
        </p:nvPicPr>
        <p:blipFill rotWithShape="1">
          <a:blip r:embed="rId4">
            <a:extLst>
              <a:ext uri="{28A0092B-C50C-407E-A947-70E740481C1C}">
                <a14:useLocalDpi xmlns:a14="http://schemas.microsoft.com/office/drawing/2010/main"/>
              </a:ext>
            </a:extLst>
          </a:blip>
          <a:srcRect r="8569" b="22372"/>
          <a:stretch/>
        </p:blipFill>
        <p:spPr>
          <a:xfrm>
            <a:off x="7910038" y="6308145"/>
            <a:ext cx="905082" cy="526774"/>
          </a:xfrm>
          <a:prstGeom prst="rect">
            <a:avLst/>
          </a:prstGeom>
        </p:spPr>
      </p:pic>
      <p:pic>
        <p:nvPicPr>
          <p:cNvPr id="12" name="Imagem 11" descr="Logotipo&#10;&#10;Descrição gerada automaticamente">
            <a:extLst>
              <a:ext uri="{FF2B5EF4-FFF2-40B4-BE49-F238E27FC236}">
                <a16:creationId xmlns:a16="http://schemas.microsoft.com/office/drawing/2014/main" id="{4F1106DA-98C8-8EA2-6C3C-13903815BEBE}"/>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819857" y="6285064"/>
            <a:ext cx="2374947" cy="572936"/>
          </a:xfrm>
          <a:prstGeom prst="rect">
            <a:avLst/>
          </a:prstGeom>
          <a:solidFill>
            <a:schemeClr val="bg1"/>
          </a:solidFill>
        </p:spPr>
      </p:pic>
    </p:spTree>
    <p:extLst>
      <p:ext uri="{BB962C8B-B14F-4D97-AF65-F5344CB8AC3E}">
        <p14:creationId xmlns:p14="http://schemas.microsoft.com/office/powerpoint/2010/main" val="841140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27E35-A220-9845-B324-6D5F7A6203C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BR"/>
          </a:p>
        </p:txBody>
      </p:sp>
      <p:sp>
        <p:nvSpPr>
          <p:cNvPr id="3" name="Text Placeholder 2">
            <a:extLst>
              <a:ext uri="{FF2B5EF4-FFF2-40B4-BE49-F238E27FC236}">
                <a16:creationId xmlns:a16="http://schemas.microsoft.com/office/drawing/2014/main" id="{EAB8F61F-7AF0-9847-BA5E-C19ABCCE90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2AD069-01E0-FF42-A2FC-9B3333E1DDD9}"/>
              </a:ext>
            </a:extLst>
          </p:cNvPr>
          <p:cNvSpPr>
            <a:spLocks noGrp="1"/>
          </p:cNvSpPr>
          <p:nvPr>
            <p:ph type="dt" sz="half" idx="10"/>
          </p:nvPr>
        </p:nvSpPr>
        <p:spPr/>
        <p:txBody>
          <a:bodyPr/>
          <a:lstStyle/>
          <a:p>
            <a:fld id="{C3608CA9-5E15-2C42-B325-BFAABE41FC39}" type="datetimeFigureOut">
              <a:rPr lang="en-BR" smtClean="0"/>
              <a:t>10/24/23</a:t>
            </a:fld>
            <a:endParaRPr lang="en-BR"/>
          </a:p>
        </p:txBody>
      </p:sp>
      <p:sp>
        <p:nvSpPr>
          <p:cNvPr id="5" name="Footer Placeholder 4">
            <a:extLst>
              <a:ext uri="{FF2B5EF4-FFF2-40B4-BE49-F238E27FC236}">
                <a16:creationId xmlns:a16="http://schemas.microsoft.com/office/drawing/2014/main" id="{8796EDA6-854C-3F44-A18C-1A2F0E4DE17B}"/>
              </a:ext>
            </a:extLst>
          </p:cNvPr>
          <p:cNvSpPr>
            <a:spLocks noGrp="1"/>
          </p:cNvSpPr>
          <p:nvPr>
            <p:ph type="ftr" sz="quarter" idx="11"/>
          </p:nvPr>
        </p:nvSpPr>
        <p:spPr/>
        <p:txBody>
          <a:bodyPr/>
          <a:lstStyle/>
          <a:p>
            <a:endParaRPr lang="en-BR"/>
          </a:p>
        </p:txBody>
      </p:sp>
      <p:sp>
        <p:nvSpPr>
          <p:cNvPr id="6" name="Slide Number Placeholder 5">
            <a:extLst>
              <a:ext uri="{FF2B5EF4-FFF2-40B4-BE49-F238E27FC236}">
                <a16:creationId xmlns:a16="http://schemas.microsoft.com/office/drawing/2014/main" id="{2DE2627F-24B4-2F46-831D-9F1FCB85A8F6}"/>
              </a:ext>
            </a:extLst>
          </p:cNvPr>
          <p:cNvSpPr>
            <a:spLocks noGrp="1"/>
          </p:cNvSpPr>
          <p:nvPr>
            <p:ph type="sldNum" sz="quarter" idx="12"/>
          </p:nvPr>
        </p:nvSpPr>
        <p:spPr/>
        <p:txBody>
          <a:bodyPr/>
          <a:lstStyle/>
          <a:p>
            <a:fld id="{38754FA6-9699-4248-99B7-1AB4E9F53199}" type="slidenum">
              <a:rPr lang="en-BR" smtClean="0"/>
              <a:t>‹#›</a:t>
            </a:fld>
            <a:endParaRPr lang="en-BR"/>
          </a:p>
        </p:txBody>
      </p:sp>
      <p:pic>
        <p:nvPicPr>
          <p:cNvPr id="9" name="Imagem 8" descr="Gráfico, Gráfico de barras&#10;&#10;Descrição gerada automaticamente">
            <a:extLst>
              <a:ext uri="{FF2B5EF4-FFF2-40B4-BE49-F238E27FC236}">
                <a16:creationId xmlns:a16="http://schemas.microsoft.com/office/drawing/2014/main" id="{93CAB3DB-CD26-C4AD-A1F0-889047692B36}"/>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452983" y="827528"/>
            <a:ext cx="11090516" cy="45719"/>
          </a:xfrm>
          <a:prstGeom prst="rect">
            <a:avLst/>
          </a:prstGeom>
        </p:spPr>
      </p:pic>
      <p:sp>
        <p:nvSpPr>
          <p:cNvPr id="10" name="Slide Number Placeholder 4">
            <a:extLst>
              <a:ext uri="{FF2B5EF4-FFF2-40B4-BE49-F238E27FC236}">
                <a16:creationId xmlns:a16="http://schemas.microsoft.com/office/drawing/2014/main" id="{4FAF1A7E-7E8C-6FEE-562C-DAD732CE3697}"/>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B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8754FA6-9699-4248-99B7-1AB4E9F53199}" type="slidenum">
              <a:rPr lang="en-BR" smtClean="0"/>
              <a:pPr/>
              <a:t>‹#›</a:t>
            </a:fld>
            <a:endParaRPr lang="en-BR"/>
          </a:p>
        </p:txBody>
      </p:sp>
      <p:pic>
        <p:nvPicPr>
          <p:cNvPr id="11" name="Picture 6" descr="Logo, company name&#10;&#10;Description automatically generated">
            <a:extLst>
              <a:ext uri="{FF2B5EF4-FFF2-40B4-BE49-F238E27FC236}">
                <a16:creationId xmlns:a16="http://schemas.microsoft.com/office/drawing/2014/main" id="{C9FF05D3-80EF-5A0E-575A-BB5089B1A0DE}"/>
              </a:ext>
            </a:extLst>
          </p:cNvPr>
          <p:cNvPicPr>
            <a:picLocks noChangeAspect="1"/>
          </p:cNvPicPr>
          <p:nvPr userDrawn="1"/>
        </p:nvPicPr>
        <p:blipFill>
          <a:blip r:embed="rId3">
            <a:clrChange>
              <a:clrFrom>
                <a:srgbClr val="FFFFFF"/>
              </a:clrFrom>
              <a:clrTo>
                <a:srgbClr val="FFFFFF">
                  <a:alpha val="0"/>
                </a:srgbClr>
              </a:clrTo>
            </a:clrChange>
          </a:blip>
          <a:stretch>
            <a:fillRect/>
          </a:stretch>
        </p:blipFill>
        <p:spPr>
          <a:xfrm>
            <a:off x="9019639" y="6334034"/>
            <a:ext cx="800218" cy="526774"/>
          </a:xfrm>
          <a:prstGeom prst="rect">
            <a:avLst/>
          </a:prstGeom>
          <a:solidFill>
            <a:schemeClr val="bg1"/>
          </a:solidFill>
        </p:spPr>
      </p:pic>
      <p:pic>
        <p:nvPicPr>
          <p:cNvPr id="12" name="Imagem 11" descr="Desenho em preto e branco&#10;&#10;Descrição gerada automaticamente com confiança média">
            <a:extLst>
              <a:ext uri="{FF2B5EF4-FFF2-40B4-BE49-F238E27FC236}">
                <a16:creationId xmlns:a16="http://schemas.microsoft.com/office/drawing/2014/main" id="{791586D1-A113-D6B1-5A18-1774A0E464E8}"/>
              </a:ext>
            </a:extLst>
          </p:cNvPr>
          <p:cNvPicPr>
            <a:picLocks noChangeAspect="1"/>
          </p:cNvPicPr>
          <p:nvPr userDrawn="1"/>
        </p:nvPicPr>
        <p:blipFill rotWithShape="1">
          <a:blip r:embed="rId4">
            <a:extLst>
              <a:ext uri="{28A0092B-C50C-407E-A947-70E740481C1C}">
                <a14:useLocalDpi xmlns:a14="http://schemas.microsoft.com/office/drawing/2010/main"/>
              </a:ext>
            </a:extLst>
          </a:blip>
          <a:srcRect r="8569" b="22372"/>
          <a:stretch/>
        </p:blipFill>
        <p:spPr>
          <a:xfrm>
            <a:off x="7910038" y="6308145"/>
            <a:ext cx="905082" cy="526774"/>
          </a:xfrm>
          <a:prstGeom prst="rect">
            <a:avLst/>
          </a:prstGeom>
        </p:spPr>
      </p:pic>
      <p:pic>
        <p:nvPicPr>
          <p:cNvPr id="13" name="Imagem 12" descr="Logotipo&#10;&#10;Descrição gerada automaticamente">
            <a:extLst>
              <a:ext uri="{FF2B5EF4-FFF2-40B4-BE49-F238E27FC236}">
                <a16:creationId xmlns:a16="http://schemas.microsoft.com/office/drawing/2014/main" id="{A042ECF2-AF0E-D9B4-28EC-2CE60558C83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819857" y="6285064"/>
            <a:ext cx="2374947" cy="572936"/>
          </a:xfrm>
          <a:prstGeom prst="rect">
            <a:avLst/>
          </a:prstGeom>
          <a:solidFill>
            <a:schemeClr val="bg1"/>
          </a:solidFill>
        </p:spPr>
      </p:pic>
    </p:spTree>
    <p:extLst>
      <p:ext uri="{BB962C8B-B14F-4D97-AF65-F5344CB8AC3E}">
        <p14:creationId xmlns:p14="http://schemas.microsoft.com/office/powerpoint/2010/main" val="3746648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8ED35-C1B7-FB46-A524-6C296E238678}"/>
              </a:ext>
            </a:extLst>
          </p:cNvPr>
          <p:cNvSpPr>
            <a:spLocks noGrp="1"/>
          </p:cNvSpPr>
          <p:nvPr>
            <p:ph type="title"/>
          </p:nvPr>
        </p:nvSpPr>
        <p:spPr/>
        <p:txBody>
          <a:bodyPr/>
          <a:lstStyle/>
          <a:p>
            <a:r>
              <a:rPr lang="en-US"/>
              <a:t>Click to edit Master title style</a:t>
            </a:r>
            <a:endParaRPr lang="en-BR"/>
          </a:p>
        </p:txBody>
      </p:sp>
      <p:sp>
        <p:nvSpPr>
          <p:cNvPr id="3" name="Content Placeholder 2">
            <a:extLst>
              <a:ext uri="{FF2B5EF4-FFF2-40B4-BE49-F238E27FC236}">
                <a16:creationId xmlns:a16="http://schemas.microsoft.com/office/drawing/2014/main" id="{66A45C70-2C79-C843-976A-24E680C45F8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R"/>
          </a:p>
        </p:txBody>
      </p:sp>
      <p:sp>
        <p:nvSpPr>
          <p:cNvPr id="4" name="Content Placeholder 3">
            <a:extLst>
              <a:ext uri="{FF2B5EF4-FFF2-40B4-BE49-F238E27FC236}">
                <a16:creationId xmlns:a16="http://schemas.microsoft.com/office/drawing/2014/main" id="{1D9055B9-21A1-8B42-8520-BF3958F7AB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R"/>
          </a:p>
        </p:txBody>
      </p:sp>
      <p:sp>
        <p:nvSpPr>
          <p:cNvPr id="5" name="Date Placeholder 4">
            <a:extLst>
              <a:ext uri="{FF2B5EF4-FFF2-40B4-BE49-F238E27FC236}">
                <a16:creationId xmlns:a16="http://schemas.microsoft.com/office/drawing/2014/main" id="{F35E22A4-4817-D748-8891-0B3BFBB1AE8A}"/>
              </a:ext>
            </a:extLst>
          </p:cNvPr>
          <p:cNvSpPr>
            <a:spLocks noGrp="1"/>
          </p:cNvSpPr>
          <p:nvPr>
            <p:ph type="dt" sz="half" idx="10"/>
          </p:nvPr>
        </p:nvSpPr>
        <p:spPr/>
        <p:txBody>
          <a:bodyPr/>
          <a:lstStyle/>
          <a:p>
            <a:fld id="{C3608CA9-5E15-2C42-B325-BFAABE41FC39}" type="datetimeFigureOut">
              <a:rPr lang="en-BR" smtClean="0"/>
              <a:t>10/24/23</a:t>
            </a:fld>
            <a:endParaRPr lang="en-BR"/>
          </a:p>
        </p:txBody>
      </p:sp>
      <p:sp>
        <p:nvSpPr>
          <p:cNvPr id="6" name="Footer Placeholder 5">
            <a:extLst>
              <a:ext uri="{FF2B5EF4-FFF2-40B4-BE49-F238E27FC236}">
                <a16:creationId xmlns:a16="http://schemas.microsoft.com/office/drawing/2014/main" id="{EE6F7169-EE08-194D-889F-A8F57E2EB680}"/>
              </a:ext>
            </a:extLst>
          </p:cNvPr>
          <p:cNvSpPr>
            <a:spLocks noGrp="1"/>
          </p:cNvSpPr>
          <p:nvPr>
            <p:ph type="ftr" sz="quarter" idx="11"/>
          </p:nvPr>
        </p:nvSpPr>
        <p:spPr/>
        <p:txBody>
          <a:bodyPr/>
          <a:lstStyle/>
          <a:p>
            <a:endParaRPr lang="en-BR"/>
          </a:p>
        </p:txBody>
      </p:sp>
      <p:sp>
        <p:nvSpPr>
          <p:cNvPr id="7" name="Slide Number Placeholder 6">
            <a:extLst>
              <a:ext uri="{FF2B5EF4-FFF2-40B4-BE49-F238E27FC236}">
                <a16:creationId xmlns:a16="http://schemas.microsoft.com/office/drawing/2014/main" id="{29455CC8-F6B6-1240-AD1D-B7E0FE93A767}"/>
              </a:ext>
            </a:extLst>
          </p:cNvPr>
          <p:cNvSpPr>
            <a:spLocks noGrp="1"/>
          </p:cNvSpPr>
          <p:nvPr>
            <p:ph type="sldNum" sz="quarter" idx="12"/>
          </p:nvPr>
        </p:nvSpPr>
        <p:spPr/>
        <p:txBody>
          <a:bodyPr/>
          <a:lstStyle/>
          <a:p>
            <a:fld id="{38754FA6-9699-4248-99B7-1AB4E9F53199}" type="slidenum">
              <a:rPr lang="en-BR" smtClean="0"/>
              <a:t>‹#›</a:t>
            </a:fld>
            <a:endParaRPr lang="en-BR"/>
          </a:p>
        </p:txBody>
      </p:sp>
      <p:pic>
        <p:nvPicPr>
          <p:cNvPr id="10" name="Imagem 9" descr="Gráfico, Gráfico de barras&#10;&#10;Descrição gerada automaticamente">
            <a:extLst>
              <a:ext uri="{FF2B5EF4-FFF2-40B4-BE49-F238E27FC236}">
                <a16:creationId xmlns:a16="http://schemas.microsoft.com/office/drawing/2014/main" id="{192A2AAE-D63F-FAE5-8CF6-6836E6F9992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452983" y="827528"/>
            <a:ext cx="11090516" cy="45719"/>
          </a:xfrm>
          <a:prstGeom prst="rect">
            <a:avLst/>
          </a:prstGeom>
        </p:spPr>
      </p:pic>
      <p:sp>
        <p:nvSpPr>
          <p:cNvPr id="11" name="Slide Number Placeholder 4">
            <a:extLst>
              <a:ext uri="{FF2B5EF4-FFF2-40B4-BE49-F238E27FC236}">
                <a16:creationId xmlns:a16="http://schemas.microsoft.com/office/drawing/2014/main" id="{07685449-B9FB-B28D-23D5-65638642E143}"/>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B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8754FA6-9699-4248-99B7-1AB4E9F53199}" type="slidenum">
              <a:rPr lang="en-BR" smtClean="0"/>
              <a:pPr/>
              <a:t>‹#›</a:t>
            </a:fld>
            <a:endParaRPr lang="en-BR"/>
          </a:p>
        </p:txBody>
      </p:sp>
      <p:pic>
        <p:nvPicPr>
          <p:cNvPr id="12" name="Picture 6" descr="Logo, company name&#10;&#10;Description automatically generated">
            <a:extLst>
              <a:ext uri="{FF2B5EF4-FFF2-40B4-BE49-F238E27FC236}">
                <a16:creationId xmlns:a16="http://schemas.microsoft.com/office/drawing/2014/main" id="{8198B139-B54A-2FB7-EA31-9732D7C9D2CE}"/>
              </a:ext>
            </a:extLst>
          </p:cNvPr>
          <p:cNvPicPr>
            <a:picLocks noChangeAspect="1"/>
          </p:cNvPicPr>
          <p:nvPr userDrawn="1"/>
        </p:nvPicPr>
        <p:blipFill>
          <a:blip r:embed="rId3">
            <a:clrChange>
              <a:clrFrom>
                <a:srgbClr val="FFFFFF"/>
              </a:clrFrom>
              <a:clrTo>
                <a:srgbClr val="FFFFFF">
                  <a:alpha val="0"/>
                </a:srgbClr>
              </a:clrTo>
            </a:clrChange>
          </a:blip>
          <a:stretch>
            <a:fillRect/>
          </a:stretch>
        </p:blipFill>
        <p:spPr>
          <a:xfrm>
            <a:off x="9019639" y="6334034"/>
            <a:ext cx="800218" cy="526774"/>
          </a:xfrm>
          <a:prstGeom prst="rect">
            <a:avLst/>
          </a:prstGeom>
          <a:solidFill>
            <a:schemeClr val="bg1"/>
          </a:solidFill>
        </p:spPr>
      </p:pic>
      <p:pic>
        <p:nvPicPr>
          <p:cNvPr id="13" name="Imagem 12" descr="Desenho em preto e branco&#10;&#10;Descrição gerada automaticamente com confiança média">
            <a:extLst>
              <a:ext uri="{FF2B5EF4-FFF2-40B4-BE49-F238E27FC236}">
                <a16:creationId xmlns:a16="http://schemas.microsoft.com/office/drawing/2014/main" id="{BFA2AB84-DBF4-667B-534D-765D3483EE5B}"/>
              </a:ext>
            </a:extLst>
          </p:cNvPr>
          <p:cNvPicPr>
            <a:picLocks noChangeAspect="1"/>
          </p:cNvPicPr>
          <p:nvPr userDrawn="1"/>
        </p:nvPicPr>
        <p:blipFill rotWithShape="1">
          <a:blip r:embed="rId4">
            <a:extLst>
              <a:ext uri="{28A0092B-C50C-407E-A947-70E740481C1C}">
                <a14:useLocalDpi xmlns:a14="http://schemas.microsoft.com/office/drawing/2010/main"/>
              </a:ext>
            </a:extLst>
          </a:blip>
          <a:srcRect r="8569" b="22372"/>
          <a:stretch/>
        </p:blipFill>
        <p:spPr>
          <a:xfrm>
            <a:off x="7910038" y="6308145"/>
            <a:ext cx="905082" cy="526774"/>
          </a:xfrm>
          <a:prstGeom prst="rect">
            <a:avLst/>
          </a:prstGeom>
        </p:spPr>
      </p:pic>
      <p:pic>
        <p:nvPicPr>
          <p:cNvPr id="14" name="Imagem 13" descr="Logotipo&#10;&#10;Descrição gerada automaticamente">
            <a:extLst>
              <a:ext uri="{FF2B5EF4-FFF2-40B4-BE49-F238E27FC236}">
                <a16:creationId xmlns:a16="http://schemas.microsoft.com/office/drawing/2014/main" id="{2F6B65E1-6CA3-E15F-4258-D89776DE8D0F}"/>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819857" y="6285064"/>
            <a:ext cx="2374947" cy="572936"/>
          </a:xfrm>
          <a:prstGeom prst="rect">
            <a:avLst/>
          </a:prstGeom>
          <a:solidFill>
            <a:schemeClr val="bg1"/>
          </a:solidFill>
        </p:spPr>
      </p:pic>
    </p:spTree>
    <p:extLst>
      <p:ext uri="{BB962C8B-B14F-4D97-AF65-F5344CB8AC3E}">
        <p14:creationId xmlns:p14="http://schemas.microsoft.com/office/powerpoint/2010/main" val="3352309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81D85-316B-1544-BDDE-864A44C8C6F0}"/>
              </a:ext>
            </a:extLst>
          </p:cNvPr>
          <p:cNvSpPr>
            <a:spLocks noGrp="1"/>
          </p:cNvSpPr>
          <p:nvPr>
            <p:ph type="title"/>
          </p:nvPr>
        </p:nvSpPr>
        <p:spPr>
          <a:xfrm>
            <a:off x="839788" y="365125"/>
            <a:ext cx="10515600" cy="1325563"/>
          </a:xfrm>
        </p:spPr>
        <p:txBody>
          <a:bodyPr/>
          <a:lstStyle/>
          <a:p>
            <a:r>
              <a:rPr lang="en-US"/>
              <a:t>Click to edit Master title style</a:t>
            </a:r>
            <a:endParaRPr lang="en-BR"/>
          </a:p>
        </p:txBody>
      </p:sp>
      <p:sp>
        <p:nvSpPr>
          <p:cNvPr id="3" name="Text Placeholder 2">
            <a:extLst>
              <a:ext uri="{FF2B5EF4-FFF2-40B4-BE49-F238E27FC236}">
                <a16:creationId xmlns:a16="http://schemas.microsoft.com/office/drawing/2014/main" id="{01ED326C-3E52-2E4F-880F-60EED3EE7A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E16216A-89C0-0F4A-B053-7474E6E2904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R"/>
          </a:p>
        </p:txBody>
      </p:sp>
      <p:sp>
        <p:nvSpPr>
          <p:cNvPr id="5" name="Text Placeholder 4">
            <a:extLst>
              <a:ext uri="{FF2B5EF4-FFF2-40B4-BE49-F238E27FC236}">
                <a16:creationId xmlns:a16="http://schemas.microsoft.com/office/drawing/2014/main" id="{E0B70A99-AAD7-2B4D-9C8D-2DFED93902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51C4D27-8694-EE4E-A31A-42402B2A4D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R"/>
          </a:p>
        </p:txBody>
      </p:sp>
      <p:sp>
        <p:nvSpPr>
          <p:cNvPr id="7" name="Date Placeholder 6">
            <a:extLst>
              <a:ext uri="{FF2B5EF4-FFF2-40B4-BE49-F238E27FC236}">
                <a16:creationId xmlns:a16="http://schemas.microsoft.com/office/drawing/2014/main" id="{1ACFB135-D9C9-E847-BCC4-6A046E9F314C}"/>
              </a:ext>
            </a:extLst>
          </p:cNvPr>
          <p:cNvSpPr>
            <a:spLocks noGrp="1"/>
          </p:cNvSpPr>
          <p:nvPr>
            <p:ph type="dt" sz="half" idx="10"/>
          </p:nvPr>
        </p:nvSpPr>
        <p:spPr/>
        <p:txBody>
          <a:bodyPr/>
          <a:lstStyle/>
          <a:p>
            <a:fld id="{C3608CA9-5E15-2C42-B325-BFAABE41FC39}" type="datetimeFigureOut">
              <a:rPr lang="en-BR" smtClean="0"/>
              <a:t>10/24/23</a:t>
            </a:fld>
            <a:endParaRPr lang="en-BR"/>
          </a:p>
        </p:txBody>
      </p:sp>
      <p:sp>
        <p:nvSpPr>
          <p:cNvPr id="8" name="Footer Placeholder 7">
            <a:extLst>
              <a:ext uri="{FF2B5EF4-FFF2-40B4-BE49-F238E27FC236}">
                <a16:creationId xmlns:a16="http://schemas.microsoft.com/office/drawing/2014/main" id="{32C238CC-74FA-114E-B829-A8DD5F4B8CA3}"/>
              </a:ext>
            </a:extLst>
          </p:cNvPr>
          <p:cNvSpPr>
            <a:spLocks noGrp="1"/>
          </p:cNvSpPr>
          <p:nvPr>
            <p:ph type="ftr" sz="quarter" idx="11"/>
          </p:nvPr>
        </p:nvSpPr>
        <p:spPr/>
        <p:txBody>
          <a:bodyPr/>
          <a:lstStyle/>
          <a:p>
            <a:endParaRPr lang="en-BR"/>
          </a:p>
        </p:txBody>
      </p:sp>
      <p:pic>
        <p:nvPicPr>
          <p:cNvPr id="12" name="Imagem 11" descr="Gráfico, Gráfico de barras&#10;&#10;Descrição gerada automaticamente">
            <a:extLst>
              <a:ext uri="{FF2B5EF4-FFF2-40B4-BE49-F238E27FC236}">
                <a16:creationId xmlns:a16="http://schemas.microsoft.com/office/drawing/2014/main" id="{6B4E47FB-38C3-6DE0-E288-D23D1C88ACF9}"/>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452983" y="827528"/>
            <a:ext cx="11090516" cy="45719"/>
          </a:xfrm>
          <a:prstGeom prst="rect">
            <a:avLst/>
          </a:prstGeom>
        </p:spPr>
      </p:pic>
      <p:sp>
        <p:nvSpPr>
          <p:cNvPr id="13" name="Slide Number Placeholder 4">
            <a:extLst>
              <a:ext uri="{FF2B5EF4-FFF2-40B4-BE49-F238E27FC236}">
                <a16:creationId xmlns:a16="http://schemas.microsoft.com/office/drawing/2014/main" id="{C9720777-6D11-568A-591F-D7E32B2081B6}"/>
              </a:ext>
            </a:extLst>
          </p:cNvPr>
          <p:cNvSpPr>
            <a:spLocks noGrp="1"/>
          </p:cNvSpPr>
          <p:nvPr>
            <p:ph type="sldNum" sz="quarter" idx="12"/>
          </p:nvPr>
        </p:nvSpPr>
        <p:spPr>
          <a:xfrm>
            <a:off x="8610600" y="6356350"/>
            <a:ext cx="2743200" cy="365125"/>
          </a:xfrm>
        </p:spPr>
        <p:txBody>
          <a:bodyPr/>
          <a:lstStyle/>
          <a:p>
            <a:fld id="{38754FA6-9699-4248-99B7-1AB4E9F53199}" type="slidenum">
              <a:rPr lang="en-BR" smtClean="0"/>
              <a:t>‹#›</a:t>
            </a:fld>
            <a:endParaRPr lang="en-BR"/>
          </a:p>
        </p:txBody>
      </p:sp>
      <p:pic>
        <p:nvPicPr>
          <p:cNvPr id="14" name="Picture 6" descr="Logo, company name&#10;&#10;Description automatically generated">
            <a:extLst>
              <a:ext uri="{FF2B5EF4-FFF2-40B4-BE49-F238E27FC236}">
                <a16:creationId xmlns:a16="http://schemas.microsoft.com/office/drawing/2014/main" id="{10C0CD22-BA0F-0313-E25D-11D0DE267958}"/>
              </a:ext>
            </a:extLst>
          </p:cNvPr>
          <p:cNvPicPr>
            <a:picLocks noChangeAspect="1"/>
          </p:cNvPicPr>
          <p:nvPr userDrawn="1"/>
        </p:nvPicPr>
        <p:blipFill>
          <a:blip r:embed="rId3">
            <a:clrChange>
              <a:clrFrom>
                <a:srgbClr val="FFFFFF"/>
              </a:clrFrom>
              <a:clrTo>
                <a:srgbClr val="FFFFFF">
                  <a:alpha val="0"/>
                </a:srgbClr>
              </a:clrTo>
            </a:clrChange>
          </a:blip>
          <a:stretch>
            <a:fillRect/>
          </a:stretch>
        </p:blipFill>
        <p:spPr>
          <a:xfrm>
            <a:off x="9019639" y="6334034"/>
            <a:ext cx="800218" cy="526774"/>
          </a:xfrm>
          <a:prstGeom prst="rect">
            <a:avLst/>
          </a:prstGeom>
          <a:solidFill>
            <a:schemeClr val="bg1"/>
          </a:solidFill>
        </p:spPr>
      </p:pic>
      <p:pic>
        <p:nvPicPr>
          <p:cNvPr id="15" name="Imagem 14" descr="Desenho em preto e branco&#10;&#10;Descrição gerada automaticamente com confiança média">
            <a:extLst>
              <a:ext uri="{FF2B5EF4-FFF2-40B4-BE49-F238E27FC236}">
                <a16:creationId xmlns:a16="http://schemas.microsoft.com/office/drawing/2014/main" id="{A60CBEE9-FFA2-8E38-0EC4-FBD02237065F}"/>
              </a:ext>
            </a:extLst>
          </p:cNvPr>
          <p:cNvPicPr>
            <a:picLocks noChangeAspect="1"/>
          </p:cNvPicPr>
          <p:nvPr userDrawn="1"/>
        </p:nvPicPr>
        <p:blipFill rotWithShape="1">
          <a:blip r:embed="rId4">
            <a:extLst>
              <a:ext uri="{28A0092B-C50C-407E-A947-70E740481C1C}">
                <a14:useLocalDpi xmlns:a14="http://schemas.microsoft.com/office/drawing/2010/main"/>
              </a:ext>
            </a:extLst>
          </a:blip>
          <a:srcRect r="8569" b="22372"/>
          <a:stretch/>
        </p:blipFill>
        <p:spPr>
          <a:xfrm>
            <a:off x="7910038" y="6308145"/>
            <a:ext cx="905082" cy="526774"/>
          </a:xfrm>
          <a:prstGeom prst="rect">
            <a:avLst/>
          </a:prstGeom>
        </p:spPr>
      </p:pic>
      <p:pic>
        <p:nvPicPr>
          <p:cNvPr id="16" name="Imagem 15" descr="Logotipo&#10;&#10;Descrição gerada automaticamente">
            <a:extLst>
              <a:ext uri="{FF2B5EF4-FFF2-40B4-BE49-F238E27FC236}">
                <a16:creationId xmlns:a16="http://schemas.microsoft.com/office/drawing/2014/main" id="{E0FC48DA-ED48-7911-00A0-A45E701B9466}"/>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819857" y="6285064"/>
            <a:ext cx="2374947" cy="572936"/>
          </a:xfrm>
          <a:prstGeom prst="rect">
            <a:avLst/>
          </a:prstGeom>
          <a:solidFill>
            <a:schemeClr val="bg1"/>
          </a:solidFill>
        </p:spPr>
      </p:pic>
    </p:spTree>
    <p:extLst>
      <p:ext uri="{BB962C8B-B14F-4D97-AF65-F5344CB8AC3E}">
        <p14:creationId xmlns:p14="http://schemas.microsoft.com/office/powerpoint/2010/main" val="307425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B427F-691A-5E48-9524-1B7A789CD93C}"/>
              </a:ext>
            </a:extLst>
          </p:cNvPr>
          <p:cNvSpPr>
            <a:spLocks noGrp="1"/>
          </p:cNvSpPr>
          <p:nvPr>
            <p:ph type="title"/>
          </p:nvPr>
        </p:nvSpPr>
        <p:spPr/>
        <p:txBody>
          <a:bodyPr/>
          <a:lstStyle/>
          <a:p>
            <a:r>
              <a:rPr lang="en-US"/>
              <a:t>Click to edit Master title style</a:t>
            </a:r>
            <a:endParaRPr lang="en-BR"/>
          </a:p>
        </p:txBody>
      </p:sp>
      <p:sp>
        <p:nvSpPr>
          <p:cNvPr id="3" name="Date Placeholder 2">
            <a:extLst>
              <a:ext uri="{FF2B5EF4-FFF2-40B4-BE49-F238E27FC236}">
                <a16:creationId xmlns:a16="http://schemas.microsoft.com/office/drawing/2014/main" id="{FE60FEC3-1DF9-3144-BC17-D64B8B83FD03}"/>
              </a:ext>
            </a:extLst>
          </p:cNvPr>
          <p:cNvSpPr>
            <a:spLocks noGrp="1"/>
          </p:cNvSpPr>
          <p:nvPr>
            <p:ph type="dt" sz="half" idx="10"/>
          </p:nvPr>
        </p:nvSpPr>
        <p:spPr/>
        <p:txBody>
          <a:bodyPr/>
          <a:lstStyle/>
          <a:p>
            <a:fld id="{C3608CA9-5E15-2C42-B325-BFAABE41FC39}" type="datetimeFigureOut">
              <a:rPr lang="en-BR" smtClean="0"/>
              <a:t>10/24/23</a:t>
            </a:fld>
            <a:endParaRPr lang="en-BR"/>
          </a:p>
        </p:txBody>
      </p:sp>
      <p:sp>
        <p:nvSpPr>
          <p:cNvPr id="4" name="Footer Placeholder 3">
            <a:extLst>
              <a:ext uri="{FF2B5EF4-FFF2-40B4-BE49-F238E27FC236}">
                <a16:creationId xmlns:a16="http://schemas.microsoft.com/office/drawing/2014/main" id="{F9B3B723-74FC-DD4C-A906-173867350C3A}"/>
              </a:ext>
            </a:extLst>
          </p:cNvPr>
          <p:cNvSpPr>
            <a:spLocks noGrp="1"/>
          </p:cNvSpPr>
          <p:nvPr>
            <p:ph type="ftr" sz="quarter" idx="11"/>
          </p:nvPr>
        </p:nvSpPr>
        <p:spPr>
          <a:xfrm>
            <a:off x="4046559" y="6468177"/>
            <a:ext cx="4114800" cy="365125"/>
          </a:xfrm>
        </p:spPr>
        <p:txBody>
          <a:bodyPr/>
          <a:lstStyle/>
          <a:p>
            <a:endParaRPr lang="en-BR" dirty="0"/>
          </a:p>
        </p:txBody>
      </p:sp>
      <p:sp>
        <p:nvSpPr>
          <p:cNvPr id="5" name="Slide Number Placeholder 4">
            <a:extLst>
              <a:ext uri="{FF2B5EF4-FFF2-40B4-BE49-F238E27FC236}">
                <a16:creationId xmlns:a16="http://schemas.microsoft.com/office/drawing/2014/main" id="{8A526BE6-391C-644C-BE18-0F17E7E16012}"/>
              </a:ext>
            </a:extLst>
          </p:cNvPr>
          <p:cNvSpPr>
            <a:spLocks noGrp="1"/>
          </p:cNvSpPr>
          <p:nvPr>
            <p:ph type="sldNum" sz="quarter" idx="12"/>
          </p:nvPr>
        </p:nvSpPr>
        <p:spPr/>
        <p:txBody>
          <a:bodyPr/>
          <a:lstStyle/>
          <a:p>
            <a:fld id="{38754FA6-9699-4248-99B7-1AB4E9F53199}" type="slidenum">
              <a:rPr lang="en-BR" smtClean="0"/>
              <a:t>‹#›</a:t>
            </a:fld>
            <a:endParaRPr lang="en-BR"/>
          </a:p>
        </p:txBody>
      </p:sp>
      <p:pic>
        <p:nvPicPr>
          <p:cNvPr id="6" name="Picture 6" descr="Logo, company name&#10;&#10;Description automatically generated">
            <a:extLst>
              <a:ext uri="{FF2B5EF4-FFF2-40B4-BE49-F238E27FC236}">
                <a16:creationId xmlns:a16="http://schemas.microsoft.com/office/drawing/2014/main" id="{EAFE500C-6E6E-6E77-DEA3-C4B474B711CF}"/>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a:off x="9019639" y="6334034"/>
            <a:ext cx="800218" cy="526774"/>
          </a:xfrm>
          <a:prstGeom prst="rect">
            <a:avLst/>
          </a:prstGeom>
          <a:solidFill>
            <a:schemeClr val="bg1"/>
          </a:solidFill>
        </p:spPr>
      </p:pic>
      <p:pic>
        <p:nvPicPr>
          <p:cNvPr id="7" name="Imagem 6" descr="Desenho em preto e branco&#10;&#10;Descrição gerada automaticamente com confiança média">
            <a:extLst>
              <a:ext uri="{FF2B5EF4-FFF2-40B4-BE49-F238E27FC236}">
                <a16:creationId xmlns:a16="http://schemas.microsoft.com/office/drawing/2014/main" id="{A1D12428-96E9-1646-7BBA-C59119C02BDE}"/>
              </a:ext>
            </a:extLst>
          </p:cNvPr>
          <p:cNvPicPr>
            <a:picLocks noChangeAspect="1"/>
          </p:cNvPicPr>
          <p:nvPr userDrawn="1"/>
        </p:nvPicPr>
        <p:blipFill rotWithShape="1">
          <a:blip r:embed="rId3">
            <a:extLst>
              <a:ext uri="{28A0092B-C50C-407E-A947-70E740481C1C}">
                <a14:useLocalDpi xmlns:a14="http://schemas.microsoft.com/office/drawing/2010/main"/>
              </a:ext>
            </a:extLst>
          </a:blip>
          <a:srcRect r="8569" b="22372"/>
          <a:stretch/>
        </p:blipFill>
        <p:spPr>
          <a:xfrm>
            <a:off x="7910038" y="6308145"/>
            <a:ext cx="905082" cy="526774"/>
          </a:xfrm>
          <a:prstGeom prst="rect">
            <a:avLst/>
          </a:prstGeom>
        </p:spPr>
      </p:pic>
      <p:pic>
        <p:nvPicPr>
          <p:cNvPr id="8" name="Imagem 7" descr="Gráfico, Gráfico de barras&#10;&#10;Descrição gerada automaticamente">
            <a:extLst>
              <a:ext uri="{FF2B5EF4-FFF2-40B4-BE49-F238E27FC236}">
                <a16:creationId xmlns:a16="http://schemas.microsoft.com/office/drawing/2014/main" id="{372ED661-A154-63D7-C2B8-F51BD2C29426}"/>
              </a:ext>
            </a:extLst>
          </p:cNvPr>
          <p:cNvPicPr>
            <a:picLocks noChangeAspect="1"/>
          </p:cNvPicPr>
          <p:nvPr userDrawn="1"/>
        </p:nvPicPr>
        <p:blipFill rotWithShape="1">
          <a:blip r:embed="rId4">
            <a:extLst>
              <a:ext uri="{28A0092B-C50C-407E-A947-70E740481C1C}">
                <a14:useLocalDpi xmlns:a14="http://schemas.microsoft.com/office/drawing/2010/main"/>
              </a:ext>
            </a:extLst>
          </a:blip>
          <a:srcRect/>
          <a:stretch/>
        </p:blipFill>
        <p:spPr>
          <a:xfrm>
            <a:off x="452983" y="827528"/>
            <a:ext cx="11090516" cy="45719"/>
          </a:xfrm>
          <a:prstGeom prst="rect">
            <a:avLst/>
          </a:prstGeom>
        </p:spPr>
      </p:pic>
      <p:pic>
        <p:nvPicPr>
          <p:cNvPr id="9" name="Imagem 8" descr="Logotipo&#10;&#10;Descrição gerada automaticamente">
            <a:extLst>
              <a:ext uri="{FF2B5EF4-FFF2-40B4-BE49-F238E27FC236}">
                <a16:creationId xmlns:a16="http://schemas.microsoft.com/office/drawing/2014/main" id="{5589C41E-2755-C106-EF39-F3E9F64CD77D}"/>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819857" y="6285064"/>
            <a:ext cx="2374947" cy="572936"/>
          </a:xfrm>
          <a:prstGeom prst="rect">
            <a:avLst/>
          </a:prstGeom>
          <a:solidFill>
            <a:schemeClr val="bg1"/>
          </a:solidFill>
        </p:spPr>
      </p:pic>
    </p:spTree>
    <p:extLst>
      <p:ext uri="{BB962C8B-B14F-4D97-AF65-F5344CB8AC3E}">
        <p14:creationId xmlns:p14="http://schemas.microsoft.com/office/powerpoint/2010/main" val="259823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FC3595-79D7-074D-9F31-30C06E8AA2E7}"/>
              </a:ext>
            </a:extLst>
          </p:cNvPr>
          <p:cNvSpPr>
            <a:spLocks noGrp="1"/>
          </p:cNvSpPr>
          <p:nvPr>
            <p:ph type="dt" sz="half" idx="10"/>
          </p:nvPr>
        </p:nvSpPr>
        <p:spPr/>
        <p:txBody>
          <a:bodyPr/>
          <a:lstStyle/>
          <a:p>
            <a:fld id="{C3608CA9-5E15-2C42-B325-BFAABE41FC39}" type="datetimeFigureOut">
              <a:rPr lang="en-BR" smtClean="0"/>
              <a:t>10/24/23</a:t>
            </a:fld>
            <a:endParaRPr lang="en-BR"/>
          </a:p>
        </p:txBody>
      </p:sp>
      <p:sp>
        <p:nvSpPr>
          <p:cNvPr id="3" name="Footer Placeholder 2">
            <a:extLst>
              <a:ext uri="{FF2B5EF4-FFF2-40B4-BE49-F238E27FC236}">
                <a16:creationId xmlns:a16="http://schemas.microsoft.com/office/drawing/2014/main" id="{D05C1956-7593-BB44-9201-1DF15201421B}"/>
              </a:ext>
            </a:extLst>
          </p:cNvPr>
          <p:cNvSpPr>
            <a:spLocks noGrp="1"/>
          </p:cNvSpPr>
          <p:nvPr>
            <p:ph type="ftr" sz="quarter" idx="11"/>
          </p:nvPr>
        </p:nvSpPr>
        <p:spPr/>
        <p:txBody>
          <a:bodyPr/>
          <a:lstStyle/>
          <a:p>
            <a:endParaRPr lang="en-BR"/>
          </a:p>
        </p:txBody>
      </p:sp>
      <p:sp>
        <p:nvSpPr>
          <p:cNvPr id="4" name="Slide Number Placeholder 3">
            <a:extLst>
              <a:ext uri="{FF2B5EF4-FFF2-40B4-BE49-F238E27FC236}">
                <a16:creationId xmlns:a16="http://schemas.microsoft.com/office/drawing/2014/main" id="{20470212-8C56-7842-BAA8-A5CCD84173E7}"/>
              </a:ext>
            </a:extLst>
          </p:cNvPr>
          <p:cNvSpPr>
            <a:spLocks noGrp="1"/>
          </p:cNvSpPr>
          <p:nvPr>
            <p:ph type="sldNum" sz="quarter" idx="12"/>
          </p:nvPr>
        </p:nvSpPr>
        <p:spPr/>
        <p:txBody>
          <a:bodyPr/>
          <a:lstStyle/>
          <a:p>
            <a:fld id="{38754FA6-9699-4248-99B7-1AB4E9F53199}" type="slidenum">
              <a:rPr lang="en-BR" smtClean="0"/>
              <a:t>‹#›</a:t>
            </a:fld>
            <a:endParaRPr lang="en-BR"/>
          </a:p>
        </p:txBody>
      </p:sp>
      <p:pic>
        <p:nvPicPr>
          <p:cNvPr id="7" name="Imagem 6" descr="Gráfico, Gráfico de barras&#10;&#10;Descrição gerada automaticamente">
            <a:extLst>
              <a:ext uri="{FF2B5EF4-FFF2-40B4-BE49-F238E27FC236}">
                <a16:creationId xmlns:a16="http://schemas.microsoft.com/office/drawing/2014/main" id="{560E3B95-1852-3233-8B3A-8CABE107AC3C}"/>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452983" y="827528"/>
            <a:ext cx="11090516" cy="45719"/>
          </a:xfrm>
          <a:prstGeom prst="rect">
            <a:avLst/>
          </a:prstGeom>
        </p:spPr>
      </p:pic>
      <p:sp>
        <p:nvSpPr>
          <p:cNvPr id="8" name="Slide Number Placeholder 4">
            <a:extLst>
              <a:ext uri="{FF2B5EF4-FFF2-40B4-BE49-F238E27FC236}">
                <a16:creationId xmlns:a16="http://schemas.microsoft.com/office/drawing/2014/main" id="{65BB91AA-E19D-27BA-66E2-C11C1E932BA2}"/>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B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8754FA6-9699-4248-99B7-1AB4E9F53199}" type="slidenum">
              <a:rPr lang="en-BR" smtClean="0"/>
              <a:pPr/>
              <a:t>‹#›</a:t>
            </a:fld>
            <a:endParaRPr lang="en-BR"/>
          </a:p>
        </p:txBody>
      </p:sp>
      <p:pic>
        <p:nvPicPr>
          <p:cNvPr id="9" name="Picture 6" descr="Logo, company name&#10;&#10;Description automatically generated">
            <a:extLst>
              <a:ext uri="{FF2B5EF4-FFF2-40B4-BE49-F238E27FC236}">
                <a16:creationId xmlns:a16="http://schemas.microsoft.com/office/drawing/2014/main" id="{5CE10B17-6E96-9796-E55B-D7E11BF788D4}"/>
              </a:ext>
            </a:extLst>
          </p:cNvPr>
          <p:cNvPicPr>
            <a:picLocks noChangeAspect="1"/>
          </p:cNvPicPr>
          <p:nvPr userDrawn="1"/>
        </p:nvPicPr>
        <p:blipFill>
          <a:blip r:embed="rId3">
            <a:clrChange>
              <a:clrFrom>
                <a:srgbClr val="FFFFFF"/>
              </a:clrFrom>
              <a:clrTo>
                <a:srgbClr val="FFFFFF">
                  <a:alpha val="0"/>
                </a:srgbClr>
              </a:clrTo>
            </a:clrChange>
          </a:blip>
          <a:stretch>
            <a:fillRect/>
          </a:stretch>
        </p:blipFill>
        <p:spPr>
          <a:xfrm>
            <a:off x="9019639" y="6334034"/>
            <a:ext cx="800218" cy="526774"/>
          </a:xfrm>
          <a:prstGeom prst="rect">
            <a:avLst/>
          </a:prstGeom>
          <a:solidFill>
            <a:schemeClr val="bg1"/>
          </a:solidFill>
        </p:spPr>
      </p:pic>
      <p:pic>
        <p:nvPicPr>
          <p:cNvPr id="10" name="Imagem 9" descr="Desenho em preto e branco&#10;&#10;Descrição gerada automaticamente com confiança média">
            <a:extLst>
              <a:ext uri="{FF2B5EF4-FFF2-40B4-BE49-F238E27FC236}">
                <a16:creationId xmlns:a16="http://schemas.microsoft.com/office/drawing/2014/main" id="{EEFC5943-5415-5B08-2EF9-32F43A927243}"/>
              </a:ext>
            </a:extLst>
          </p:cNvPr>
          <p:cNvPicPr>
            <a:picLocks noChangeAspect="1"/>
          </p:cNvPicPr>
          <p:nvPr userDrawn="1"/>
        </p:nvPicPr>
        <p:blipFill rotWithShape="1">
          <a:blip r:embed="rId4">
            <a:extLst>
              <a:ext uri="{28A0092B-C50C-407E-A947-70E740481C1C}">
                <a14:useLocalDpi xmlns:a14="http://schemas.microsoft.com/office/drawing/2010/main"/>
              </a:ext>
            </a:extLst>
          </a:blip>
          <a:srcRect r="8569" b="22372"/>
          <a:stretch/>
        </p:blipFill>
        <p:spPr>
          <a:xfrm>
            <a:off x="7910038" y="6308145"/>
            <a:ext cx="905082" cy="526774"/>
          </a:xfrm>
          <a:prstGeom prst="rect">
            <a:avLst/>
          </a:prstGeom>
        </p:spPr>
      </p:pic>
      <p:pic>
        <p:nvPicPr>
          <p:cNvPr id="11" name="Imagem 10" descr="Logotipo&#10;&#10;Descrição gerada automaticamente">
            <a:extLst>
              <a:ext uri="{FF2B5EF4-FFF2-40B4-BE49-F238E27FC236}">
                <a16:creationId xmlns:a16="http://schemas.microsoft.com/office/drawing/2014/main" id="{490804B2-5B7E-B176-5B11-1B80C3EB6575}"/>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819857" y="6285064"/>
            <a:ext cx="2374947" cy="572936"/>
          </a:xfrm>
          <a:prstGeom prst="rect">
            <a:avLst/>
          </a:prstGeom>
          <a:solidFill>
            <a:schemeClr val="bg1"/>
          </a:solidFill>
        </p:spPr>
      </p:pic>
    </p:spTree>
    <p:extLst>
      <p:ext uri="{BB962C8B-B14F-4D97-AF65-F5344CB8AC3E}">
        <p14:creationId xmlns:p14="http://schemas.microsoft.com/office/powerpoint/2010/main" val="1828697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25554-5474-CD4E-96C8-C9C6FD6FC1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BR"/>
          </a:p>
        </p:txBody>
      </p:sp>
      <p:sp>
        <p:nvSpPr>
          <p:cNvPr id="3" name="Content Placeholder 2">
            <a:extLst>
              <a:ext uri="{FF2B5EF4-FFF2-40B4-BE49-F238E27FC236}">
                <a16:creationId xmlns:a16="http://schemas.microsoft.com/office/drawing/2014/main" id="{CA3B1D26-AEF4-6E4A-802A-2213371366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R"/>
          </a:p>
        </p:txBody>
      </p:sp>
      <p:sp>
        <p:nvSpPr>
          <p:cNvPr id="4" name="Text Placeholder 3">
            <a:extLst>
              <a:ext uri="{FF2B5EF4-FFF2-40B4-BE49-F238E27FC236}">
                <a16:creationId xmlns:a16="http://schemas.microsoft.com/office/drawing/2014/main" id="{270C5B97-C6E8-BE4A-B68A-45240E9615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528DE6-1F7B-C748-99AF-249718CBB937}"/>
              </a:ext>
            </a:extLst>
          </p:cNvPr>
          <p:cNvSpPr>
            <a:spLocks noGrp="1"/>
          </p:cNvSpPr>
          <p:nvPr>
            <p:ph type="dt" sz="half" idx="10"/>
          </p:nvPr>
        </p:nvSpPr>
        <p:spPr/>
        <p:txBody>
          <a:bodyPr/>
          <a:lstStyle/>
          <a:p>
            <a:fld id="{C3608CA9-5E15-2C42-B325-BFAABE41FC39}" type="datetimeFigureOut">
              <a:rPr lang="en-BR" smtClean="0"/>
              <a:t>10/24/23</a:t>
            </a:fld>
            <a:endParaRPr lang="en-BR"/>
          </a:p>
        </p:txBody>
      </p:sp>
      <p:sp>
        <p:nvSpPr>
          <p:cNvPr id="6" name="Footer Placeholder 5">
            <a:extLst>
              <a:ext uri="{FF2B5EF4-FFF2-40B4-BE49-F238E27FC236}">
                <a16:creationId xmlns:a16="http://schemas.microsoft.com/office/drawing/2014/main" id="{E1F70513-25DB-CD4A-9F9D-680A003E0E8D}"/>
              </a:ext>
            </a:extLst>
          </p:cNvPr>
          <p:cNvSpPr>
            <a:spLocks noGrp="1"/>
          </p:cNvSpPr>
          <p:nvPr>
            <p:ph type="ftr" sz="quarter" idx="11"/>
          </p:nvPr>
        </p:nvSpPr>
        <p:spPr/>
        <p:txBody>
          <a:bodyPr/>
          <a:lstStyle/>
          <a:p>
            <a:endParaRPr lang="en-BR"/>
          </a:p>
        </p:txBody>
      </p:sp>
      <p:sp>
        <p:nvSpPr>
          <p:cNvPr id="7" name="Slide Number Placeholder 6">
            <a:extLst>
              <a:ext uri="{FF2B5EF4-FFF2-40B4-BE49-F238E27FC236}">
                <a16:creationId xmlns:a16="http://schemas.microsoft.com/office/drawing/2014/main" id="{9F28F6E7-BC43-674C-8761-DCD5FBB4AD71}"/>
              </a:ext>
            </a:extLst>
          </p:cNvPr>
          <p:cNvSpPr>
            <a:spLocks noGrp="1"/>
          </p:cNvSpPr>
          <p:nvPr>
            <p:ph type="sldNum" sz="quarter" idx="12"/>
          </p:nvPr>
        </p:nvSpPr>
        <p:spPr/>
        <p:txBody>
          <a:bodyPr/>
          <a:lstStyle/>
          <a:p>
            <a:fld id="{38754FA6-9699-4248-99B7-1AB4E9F53199}" type="slidenum">
              <a:rPr lang="en-BR" smtClean="0"/>
              <a:t>‹#›</a:t>
            </a:fld>
            <a:endParaRPr lang="en-BR"/>
          </a:p>
        </p:txBody>
      </p:sp>
      <p:pic>
        <p:nvPicPr>
          <p:cNvPr id="10" name="Imagem 9" descr="Gráfico, Gráfico de barras&#10;&#10;Descrição gerada automaticamente">
            <a:extLst>
              <a:ext uri="{FF2B5EF4-FFF2-40B4-BE49-F238E27FC236}">
                <a16:creationId xmlns:a16="http://schemas.microsoft.com/office/drawing/2014/main" id="{80799CDF-F0A1-7B88-5216-743A39DCA202}"/>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452983" y="827528"/>
            <a:ext cx="11090516" cy="45719"/>
          </a:xfrm>
          <a:prstGeom prst="rect">
            <a:avLst/>
          </a:prstGeom>
        </p:spPr>
      </p:pic>
      <p:pic>
        <p:nvPicPr>
          <p:cNvPr id="11" name="Picture 6" descr="Logo, company name&#10;&#10;Description automatically generated">
            <a:extLst>
              <a:ext uri="{FF2B5EF4-FFF2-40B4-BE49-F238E27FC236}">
                <a16:creationId xmlns:a16="http://schemas.microsoft.com/office/drawing/2014/main" id="{891C77F2-8CFB-11E2-D34A-625318AAC079}"/>
              </a:ext>
            </a:extLst>
          </p:cNvPr>
          <p:cNvPicPr>
            <a:picLocks noChangeAspect="1"/>
          </p:cNvPicPr>
          <p:nvPr userDrawn="1"/>
        </p:nvPicPr>
        <p:blipFill>
          <a:blip r:embed="rId3">
            <a:clrChange>
              <a:clrFrom>
                <a:srgbClr val="FFFFFF"/>
              </a:clrFrom>
              <a:clrTo>
                <a:srgbClr val="FFFFFF">
                  <a:alpha val="0"/>
                </a:srgbClr>
              </a:clrTo>
            </a:clrChange>
          </a:blip>
          <a:stretch>
            <a:fillRect/>
          </a:stretch>
        </p:blipFill>
        <p:spPr>
          <a:xfrm>
            <a:off x="9019639" y="6334034"/>
            <a:ext cx="800218" cy="526774"/>
          </a:xfrm>
          <a:prstGeom prst="rect">
            <a:avLst/>
          </a:prstGeom>
          <a:solidFill>
            <a:schemeClr val="bg1"/>
          </a:solidFill>
        </p:spPr>
      </p:pic>
      <p:pic>
        <p:nvPicPr>
          <p:cNvPr id="12" name="Imagem 11" descr="Desenho em preto e branco&#10;&#10;Descrição gerada automaticamente com confiança média">
            <a:extLst>
              <a:ext uri="{FF2B5EF4-FFF2-40B4-BE49-F238E27FC236}">
                <a16:creationId xmlns:a16="http://schemas.microsoft.com/office/drawing/2014/main" id="{6E24CBD2-7E03-7532-D2AB-783D5B3B3955}"/>
              </a:ext>
            </a:extLst>
          </p:cNvPr>
          <p:cNvPicPr>
            <a:picLocks noChangeAspect="1"/>
          </p:cNvPicPr>
          <p:nvPr userDrawn="1"/>
        </p:nvPicPr>
        <p:blipFill rotWithShape="1">
          <a:blip r:embed="rId4">
            <a:extLst>
              <a:ext uri="{28A0092B-C50C-407E-A947-70E740481C1C}">
                <a14:useLocalDpi xmlns:a14="http://schemas.microsoft.com/office/drawing/2010/main"/>
              </a:ext>
            </a:extLst>
          </a:blip>
          <a:srcRect r="8569" b="22372"/>
          <a:stretch/>
        </p:blipFill>
        <p:spPr>
          <a:xfrm>
            <a:off x="7910038" y="6308145"/>
            <a:ext cx="905082" cy="526774"/>
          </a:xfrm>
          <a:prstGeom prst="rect">
            <a:avLst/>
          </a:prstGeom>
        </p:spPr>
      </p:pic>
      <p:pic>
        <p:nvPicPr>
          <p:cNvPr id="13" name="Imagem 12" descr="Logotipo&#10;&#10;Descrição gerada automaticamente">
            <a:extLst>
              <a:ext uri="{FF2B5EF4-FFF2-40B4-BE49-F238E27FC236}">
                <a16:creationId xmlns:a16="http://schemas.microsoft.com/office/drawing/2014/main" id="{581046CF-E8FA-DE87-503F-40D0071357C7}"/>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819857" y="6285064"/>
            <a:ext cx="2374947" cy="572936"/>
          </a:xfrm>
          <a:prstGeom prst="rect">
            <a:avLst/>
          </a:prstGeom>
          <a:solidFill>
            <a:schemeClr val="bg1"/>
          </a:solidFill>
        </p:spPr>
      </p:pic>
    </p:spTree>
    <p:extLst>
      <p:ext uri="{BB962C8B-B14F-4D97-AF65-F5344CB8AC3E}">
        <p14:creationId xmlns:p14="http://schemas.microsoft.com/office/powerpoint/2010/main" val="364562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369F7-7BD1-644B-AC70-A36B551A4B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BR"/>
          </a:p>
        </p:txBody>
      </p:sp>
      <p:sp>
        <p:nvSpPr>
          <p:cNvPr id="3" name="Picture Placeholder 2">
            <a:extLst>
              <a:ext uri="{FF2B5EF4-FFF2-40B4-BE49-F238E27FC236}">
                <a16:creationId xmlns:a16="http://schemas.microsoft.com/office/drawing/2014/main" id="{82FB0AD5-555E-704D-97B3-F8BF14C3FD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R"/>
          </a:p>
        </p:txBody>
      </p:sp>
      <p:sp>
        <p:nvSpPr>
          <p:cNvPr id="4" name="Text Placeholder 3">
            <a:extLst>
              <a:ext uri="{FF2B5EF4-FFF2-40B4-BE49-F238E27FC236}">
                <a16:creationId xmlns:a16="http://schemas.microsoft.com/office/drawing/2014/main" id="{983DB987-6C23-534B-A614-B6FD4CDB4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AFE64E-F8DB-B046-B0FE-3B67D00F82C2}"/>
              </a:ext>
            </a:extLst>
          </p:cNvPr>
          <p:cNvSpPr>
            <a:spLocks noGrp="1"/>
          </p:cNvSpPr>
          <p:nvPr>
            <p:ph type="dt" sz="half" idx="10"/>
          </p:nvPr>
        </p:nvSpPr>
        <p:spPr/>
        <p:txBody>
          <a:bodyPr/>
          <a:lstStyle/>
          <a:p>
            <a:fld id="{C3608CA9-5E15-2C42-B325-BFAABE41FC39}" type="datetimeFigureOut">
              <a:rPr lang="en-BR" smtClean="0"/>
              <a:t>10/24/23</a:t>
            </a:fld>
            <a:endParaRPr lang="en-BR"/>
          </a:p>
        </p:txBody>
      </p:sp>
      <p:sp>
        <p:nvSpPr>
          <p:cNvPr id="6" name="Footer Placeholder 5">
            <a:extLst>
              <a:ext uri="{FF2B5EF4-FFF2-40B4-BE49-F238E27FC236}">
                <a16:creationId xmlns:a16="http://schemas.microsoft.com/office/drawing/2014/main" id="{204E8816-16D3-724F-8D52-02537CAD6165}"/>
              </a:ext>
            </a:extLst>
          </p:cNvPr>
          <p:cNvSpPr>
            <a:spLocks noGrp="1"/>
          </p:cNvSpPr>
          <p:nvPr>
            <p:ph type="ftr" sz="quarter" idx="11"/>
          </p:nvPr>
        </p:nvSpPr>
        <p:spPr/>
        <p:txBody>
          <a:bodyPr/>
          <a:lstStyle/>
          <a:p>
            <a:endParaRPr lang="en-BR"/>
          </a:p>
        </p:txBody>
      </p:sp>
      <p:sp>
        <p:nvSpPr>
          <p:cNvPr id="7" name="Slide Number Placeholder 6">
            <a:extLst>
              <a:ext uri="{FF2B5EF4-FFF2-40B4-BE49-F238E27FC236}">
                <a16:creationId xmlns:a16="http://schemas.microsoft.com/office/drawing/2014/main" id="{EF6B6531-433C-EB43-9F3E-7D97539E4DB4}"/>
              </a:ext>
            </a:extLst>
          </p:cNvPr>
          <p:cNvSpPr>
            <a:spLocks noGrp="1"/>
          </p:cNvSpPr>
          <p:nvPr>
            <p:ph type="sldNum" sz="quarter" idx="12"/>
          </p:nvPr>
        </p:nvSpPr>
        <p:spPr/>
        <p:txBody>
          <a:bodyPr/>
          <a:lstStyle/>
          <a:p>
            <a:fld id="{38754FA6-9699-4248-99B7-1AB4E9F53199}" type="slidenum">
              <a:rPr lang="en-BR" smtClean="0"/>
              <a:t>‹#›</a:t>
            </a:fld>
            <a:endParaRPr lang="en-BR"/>
          </a:p>
        </p:txBody>
      </p:sp>
      <p:pic>
        <p:nvPicPr>
          <p:cNvPr id="10" name="Imagem 9" descr="Gráfico, Gráfico de barras&#10;&#10;Descrição gerada automaticamente">
            <a:extLst>
              <a:ext uri="{FF2B5EF4-FFF2-40B4-BE49-F238E27FC236}">
                <a16:creationId xmlns:a16="http://schemas.microsoft.com/office/drawing/2014/main" id="{12AEFE6F-F7D6-F7CC-E465-4F9D2AB6995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452983" y="827528"/>
            <a:ext cx="11090516" cy="45719"/>
          </a:xfrm>
          <a:prstGeom prst="rect">
            <a:avLst/>
          </a:prstGeom>
        </p:spPr>
      </p:pic>
      <p:pic>
        <p:nvPicPr>
          <p:cNvPr id="11" name="Picture 6" descr="Logo, company name&#10;&#10;Description automatically generated">
            <a:extLst>
              <a:ext uri="{FF2B5EF4-FFF2-40B4-BE49-F238E27FC236}">
                <a16:creationId xmlns:a16="http://schemas.microsoft.com/office/drawing/2014/main" id="{2819403C-D6AF-008F-EEA4-4EE24616001F}"/>
              </a:ext>
            </a:extLst>
          </p:cNvPr>
          <p:cNvPicPr>
            <a:picLocks noChangeAspect="1"/>
          </p:cNvPicPr>
          <p:nvPr userDrawn="1"/>
        </p:nvPicPr>
        <p:blipFill>
          <a:blip r:embed="rId3">
            <a:clrChange>
              <a:clrFrom>
                <a:srgbClr val="FFFFFF"/>
              </a:clrFrom>
              <a:clrTo>
                <a:srgbClr val="FFFFFF">
                  <a:alpha val="0"/>
                </a:srgbClr>
              </a:clrTo>
            </a:clrChange>
          </a:blip>
          <a:stretch>
            <a:fillRect/>
          </a:stretch>
        </p:blipFill>
        <p:spPr>
          <a:xfrm>
            <a:off x="9019639" y="6334034"/>
            <a:ext cx="800218" cy="526774"/>
          </a:xfrm>
          <a:prstGeom prst="rect">
            <a:avLst/>
          </a:prstGeom>
          <a:solidFill>
            <a:schemeClr val="bg1"/>
          </a:solidFill>
        </p:spPr>
      </p:pic>
      <p:pic>
        <p:nvPicPr>
          <p:cNvPr id="12" name="Imagem 11" descr="Desenho em preto e branco&#10;&#10;Descrição gerada automaticamente com confiança média">
            <a:extLst>
              <a:ext uri="{FF2B5EF4-FFF2-40B4-BE49-F238E27FC236}">
                <a16:creationId xmlns:a16="http://schemas.microsoft.com/office/drawing/2014/main" id="{F1DB457A-E653-C92D-8F8E-FEB37B3401DD}"/>
              </a:ext>
            </a:extLst>
          </p:cNvPr>
          <p:cNvPicPr>
            <a:picLocks noChangeAspect="1"/>
          </p:cNvPicPr>
          <p:nvPr userDrawn="1"/>
        </p:nvPicPr>
        <p:blipFill rotWithShape="1">
          <a:blip r:embed="rId4">
            <a:extLst>
              <a:ext uri="{28A0092B-C50C-407E-A947-70E740481C1C}">
                <a14:useLocalDpi xmlns:a14="http://schemas.microsoft.com/office/drawing/2010/main"/>
              </a:ext>
            </a:extLst>
          </a:blip>
          <a:srcRect r="8569" b="22372"/>
          <a:stretch/>
        </p:blipFill>
        <p:spPr>
          <a:xfrm>
            <a:off x="7910038" y="6308145"/>
            <a:ext cx="905082" cy="526774"/>
          </a:xfrm>
          <a:prstGeom prst="rect">
            <a:avLst/>
          </a:prstGeom>
        </p:spPr>
      </p:pic>
      <p:pic>
        <p:nvPicPr>
          <p:cNvPr id="13" name="Imagem 12" descr="Logotipo&#10;&#10;Descrição gerada automaticamente">
            <a:extLst>
              <a:ext uri="{FF2B5EF4-FFF2-40B4-BE49-F238E27FC236}">
                <a16:creationId xmlns:a16="http://schemas.microsoft.com/office/drawing/2014/main" id="{15972994-53CD-406C-D60D-F26D0F842EC8}"/>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819857" y="6285064"/>
            <a:ext cx="2374947" cy="572936"/>
          </a:xfrm>
          <a:prstGeom prst="rect">
            <a:avLst/>
          </a:prstGeom>
          <a:solidFill>
            <a:schemeClr val="bg1"/>
          </a:solidFill>
        </p:spPr>
      </p:pic>
    </p:spTree>
    <p:extLst>
      <p:ext uri="{BB962C8B-B14F-4D97-AF65-F5344CB8AC3E}">
        <p14:creationId xmlns:p14="http://schemas.microsoft.com/office/powerpoint/2010/main" val="949561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078835-B679-7B41-98C4-3406C505EB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BR"/>
          </a:p>
        </p:txBody>
      </p:sp>
      <p:sp>
        <p:nvSpPr>
          <p:cNvPr id="3" name="Text Placeholder 2">
            <a:extLst>
              <a:ext uri="{FF2B5EF4-FFF2-40B4-BE49-F238E27FC236}">
                <a16:creationId xmlns:a16="http://schemas.microsoft.com/office/drawing/2014/main" id="{D5431C4B-FEA1-DF49-9CD6-2DF8CE3D80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BR"/>
          </a:p>
        </p:txBody>
      </p:sp>
      <p:sp>
        <p:nvSpPr>
          <p:cNvPr id="4" name="Date Placeholder 3">
            <a:extLst>
              <a:ext uri="{FF2B5EF4-FFF2-40B4-BE49-F238E27FC236}">
                <a16:creationId xmlns:a16="http://schemas.microsoft.com/office/drawing/2014/main" id="{873CC695-F388-314B-A4E2-179A280CD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608CA9-5E15-2C42-B325-BFAABE41FC39}" type="datetimeFigureOut">
              <a:rPr lang="en-BR" smtClean="0"/>
              <a:t>10/24/23</a:t>
            </a:fld>
            <a:endParaRPr lang="en-BR"/>
          </a:p>
        </p:txBody>
      </p:sp>
      <p:sp>
        <p:nvSpPr>
          <p:cNvPr id="5" name="Footer Placeholder 4">
            <a:extLst>
              <a:ext uri="{FF2B5EF4-FFF2-40B4-BE49-F238E27FC236}">
                <a16:creationId xmlns:a16="http://schemas.microsoft.com/office/drawing/2014/main" id="{9456CC77-5892-7249-BDCB-8D03AF98AB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BR"/>
          </a:p>
        </p:txBody>
      </p:sp>
      <p:sp>
        <p:nvSpPr>
          <p:cNvPr id="6" name="Slide Number Placeholder 5">
            <a:extLst>
              <a:ext uri="{FF2B5EF4-FFF2-40B4-BE49-F238E27FC236}">
                <a16:creationId xmlns:a16="http://schemas.microsoft.com/office/drawing/2014/main" id="{CDDCCF03-2420-EE47-855D-83FB116C55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754FA6-9699-4248-99B7-1AB4E9F53199}" type="slidenum">
              <a:rPr lang="en-BR" smtClean="0"/>
              <a:t>‹#›</a:t>
            </a:fld>
            <a:endParaRPr lang="en-BR"/>
          </a:p>
        </p:txBody>
      </p:sp>
      <p:pic>
        <p:nvPicPr>
          <p:cNvPr id="14" name="Picture 8">
            <a:extLst>
              <a:ext uri="{FF2B5EF4-FFF2-40B4-BE49-F238E27FC236}">
                <a16:creationId xmlns:a16="http://schemas.microsoft.com/office/drawing/2014/main" id="{1F1CABA7-850D-FD8A-1B40-70B8D1597288}"/>
              </a:ext>
            </a:extLst>
          </p:cNvPr>
          <p:cNvPicPr>
            <a:picLocks noChangeAspect="1"/>
          </p:cNvPicPr>
          <p:nvPr userDrawn="1"/>
        </p:nvPicPr>
        <p:blipFill rotWithShape="1">
          <a:blip r:embed="rId19" cstate="print">
            <a:extLst>
              <a:ext uri="{28A0092B-C50C-407E-A947-70E740481C1C}">
                <a14:useLocalDpi xmlns:a14="http://schemas.microsoft.com/office/drawing/2010/main"/>
              </a:ext>
            </a:extLst>
          </a:blip>
          <a:srcRect t="17855" b="18992"/>
          <a:stretch/>
        </p:blipFill>
        <p:spPr>
          <a:xfrm>
            <a:off x="0" y="6372224"/>
            <a:ext cx="4768251" cy="485776"/>
          </a:xfrm>
          <a:prstGeom prst="rect">
            <a:avLst/>
          </a:prstGeom>
        </p:spPr>
      </p:pic>
      <p:sp>
        <p:nvSpPr>
          <p:cNvPr id="15" name="Rectangle 9">
            <a:extLst>
              <a:ext uri="{FF2B5EF4-FFF2-40B4-BE49-F238E27FC236}">
                <a16:creationId xmlns:a16="http://schemas.microsoft.com/office/drawing/2014/main" id="{1E599B63-C6FB-C96E-DF04-26DD3E00D684}"/>
              </a:ext>
            </a:extLst>
          </p:cNvPr>
          <p:cNvSpPr/>
          <p:nvPr userDrawn="1"/>
        </p:nvSpPr>
        <p:spPr>
          <a:xfrm>
            <a:off x="4482501" y="6372224"/>
            <a:ext cx="7709499" cy="485776"/>
          </a:xfrm>
          <a:prstGeom prst="rect">
            <a:avLst/>
          </a:prstGeom>
          <a:solidFill>
            <a:srgbClr val="004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996529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6.jpg"/><Relationship Id="rId7"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9.jpg"/><Relationship Id="rId5" Type="http://schemas.openxmlformats.org/officeDocument/2006/relationships/image" Target="../media/image38.jpg"/><Relationship Id="rId4" Type="http://schemas.openxmlformats.org/officeDocument/2006/relationships/image" Target="../media/image37.jpg"/></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jpg"/></Relationships>
</file>

<file path=ppt/slides/_rels/slide17.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14.xml"/><Relationship Id="rId1" Type="http://schemas.openxmlformats.org/officeDocument/2006/relationships/slideLayout" Target="../slideLayouts/slideLayout16.xml"/><Relationship Id="rId6" Type="http://schemas.openxmlformats.org/officeDocument/2006/relationships/image" Target="../media/image48.png"/><Relationship Id="rId5" Type="http://schemas.openxmlformats.org/officeDocument/2006/relationships/hyperlink" Target="https://epbr.com.br/assunto/diesel-verde-hvo/" TargetMode="External"/><Relationship Id="rId4" Type="http://schemas.openxmlformats.org/officeDocument/2006/relationships/hyperlink" Target="https://epbr.com.br/assunto/biodiesel/"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hyperlink" Target="https://jornal.usp.br/?p=559072"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17.xml"/><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hyperlink" Target="https://www.flaticon.com/free-icon/airplane-travelling-around-earth_44799"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24.png"/><Relationship Id="rId5" Type="http://schemas.openxmlformats.org/officeDocument/2006/relationships/hyperlink" Target="https://www.epe.gov.br/pt/publicacoes-dados-abertos/publicacoes/balanco-energetico-nacional-ben" TargetMode="External"/><Relationship Id="rId4" Type="http://schemas.openxmlformats.org/officeDocument/2006/relationships/hyperlink" Target="https://www.epe.gov.br/pt/publicacoes-dados-abertos/publicacoes/webmap-ep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17BFA5-D641-7386-9286-0E9FD4E66CF1}"/>
              </a:ext>
            </a:extLst>
          </p:cNvPr>
          <p:cNvSpPr>
            <a:spLocks noGrp="1"/>
          </p:cNvSpPr>
          <p:nvPr>
            <p:ph type="body" sz="quarter" idx="11"/>
          </p:nvPr>
        </p:nvSpPr>
        <p:spPr/>
        <p:txBody>
          <a:bodyPr>
            <a:normAutofit fontScale="85000" lnSpcReduction="20000"/>
          </a:bodyPr>
          <a:lstStyle/>
          <a:p>
            <a:r>
              <a:rPr lang="pt-BR" sz="3200" dirty="0" err="1"/>
              <a:t>Brazil</a:t>
            </a:r>
            <a:r>
              <a:rPr lang="pt-BR" sz="3200" dirty="0"/>
              <a:t> – </a:t>
            </a:r>
          </a:p>
          <a:p>
            <a:r>
              <a:rPr lang="pt-BR" sz="3200" dirty="0"/>
              <a:t>Country Report </a:t>
            </a:r>
            <a:endParaRPr lang="en-US" sz="3200" dirty="0"/>
          </a:p>
        </p:txBody>
      </p:sp>
      <p:sp>
        <p:nvSpPr>
          <p:cNvPr id="3" name="Text Placeholder 2">
            <a:extLst>
              <a:ext uri="{FF2B5EF4-FFF2-40B4-BE49-F238E27FC236}">
                <a16:creationId xmlns:a16="http://schemas.microsoft.com/office/drawing/2014/main" id="{35A32536-918C-FF5D-1B57-F631A6DE0E83}"/>
              </a:ext>
            </a:extLst>
          </p:cNvPr>
          <p:cNvSpPr>
            <a:spLocks noGrp="1"/>
          </p:cNvSpPr>
          <p:nvPr>
            <p:ph type="body" sz="quarter" idx="12"/>
          </p:nvPr>
        </p:nvSpPr>
        <p:spPr/>
        <p:txBody>
          <a:bodyPr>
            <a:normAutofit fontScale="77500" lnSpcReduction="20000"/>
          </a:bodyPr>
          <a:lstStyle/>
          <a:p>
            <a:r>
              <a:rPr lang="en-US" sz="2400" dirty="0"/>
              <a:t>FAPESP Bioenergy Research Program BIOEN</a:t>
            </a:r>
          </a:p>
          <a:p>
            <a:r>
              <a:rPr lang="en-US" sz="2400" dirty="0"/>
              <a:t>Brazilian Energy Office</a:t>
            </a:r>
          </a:p>
          <a:p>
            <a:endParaRPr lang="en-US" dirty="0"/>
          </a:p>
        </p:txBody>
      </p:sp>
      <p:sp>
        <p:nvSpPr>
          <p:cNvPr id="4" name="Text Placeholder 3">
            <a:extLst>
              <a:ext uri="{FF2B5EF4-FFF2-40B4-BE49-F238E27FC236}">
                <a16:creationId xmlns:a16="http://schemas.microsoft.com/office/drawing/2014/main" id="{CCDCC272-B778-4274-93EC-F243C2B4728D}"/>
              </a:ext>
            </a:extLst>
          </p:cNvPr>
          <p:cNvSpPr>
            <a:spLocks noGrp="1"/>
          </p:cNvSpPr>
          <p:nvPr>
            <p:ph type="body" sz="quarter" idx="13"/>
          </p:nvPr>
        </p:nvSpPr>
        <p:spPr>
          <a:xfrm>
            <a:off x="5203901" y="3874294"/>
            <a:ext cx="6764867" cy="656820"/>
          </a:xfrm>
        </p:spPr>
        <p:txBody>
          <a:bodyPr>
            <a:normAutofit fontScale="32500" lnSpcReduction="20000"/>
          </a:bodyPr>
          <a:lstStyle/>
          <a:p>
            <a:pPr>
              <a:lnSpc>
                <a:spcPct val="120000"/>
              </a:lnSpc>
            </a:pPr>
            <a:r>
              <a:rPr lang="en-US" sz="5600" dirty="0" err="1">
                <a:solidFill>
                  <a:schemeClr val="tx1"/>
                </a:solidFill>
              </a:rPr>
              <a:t>Glaucia</a:t>
            </a:r>
            <a:r>
              <a:rPr lang="en-US" sz="5600" dirty="0">
                <a:solidFill>
                  <a:schemeClr val="tx1"/>
                </a:solidFill>
              </a:rPr>
              <a:t> Mendes Souza, </a:t>
            </a:r>
            <a:r>
              <a:rPr lang="en-US" sz="5600" dirty="0" err="1">
                <a:solidFill>
                  <a:schemeClr val="tx1"/>
                </a:solidFill>
              </a:rPr>
              <a:t>Heitor</a:t>
            </a:r>
            <a:r>
              <a:rPr lang="en-US" sz="5600" dirty="0">
                <a:solidFill>
                  <a:schemeClr val="tx1"/>
                </a:solidFill>
              </a:rPr>
              <a:t> </a:t>
            </a:r>
            <a:r>
              <a:rPr lang="en-US" sz="5600" dirty="0" err="1">
                <a:solidFill>
                  <a:schemeClr val="tx1"/>
                </a:solidFill>
              </a:rPr>
              <a:t>Cantarella</a:t>
            </a:r>
            <a:r>
              <a:rPr lang="en-US" sz="5600" dirty="0">
                <a:solidFill>
                  <a:schemeClr val="tx1"/>
                </a:solidFill>
              </a:rPr>
              <a:t>, Luiz Horta Nogueira, </a:t>
            </a:r>
            <a:r>
              <a:rPr lang="en-US" sz="5600" dirty="0" err="1">
                <a:solidFill>
                  <a:schemeClr val="tx1"/>
                </a:solidFill>
              </a:rPr>
              <a:t>Raffella</a:t>
            </a:r>
            <a:r>
              <a:rPr lang="en-US" sz="5600" dirty="0">
                <a:solidFill>
                  <a:schemeClr val="tx1"/>
                </a:solidFill>
              </a:rPr>
              <a:t> </a:t>
            </a:r>
            <a:r>
              <a:rPr lang="en-US" sz="5600" dirty="0" err="1">
                <a:solidFill>
                  <a:schemeClr val="tx1"/>
                </a:solidFill>
              </a:rPr>
              <a:t>Rossetto</a:t>
            </a:r>
            <a:r>
              <a:rPr lang="en-US" sz="5600" dirty="0">
                <a:solidFill>
                  <a:schemeClr val="tx1"/>
                </a:solidFill>
              </a:rPr>
              <a:t>, Rubens Maciel Filho, and Jean Felipe Leal Silva</a:t>
            </a:r>
          </a:p>
          <a:p>
            <a:endParaRPr lang="en-US" dirty="0"/>
          </a:p>
        </p:txBody>
      </p:sp>
      <p:sp>
        <p:nvSpPr>
          <p:cNvPr id="5" name="Text Placeholder 4">
            <a:extLst>
              <a:ext uri="{FF2B5EF4-FFF2-40B4-BE49-F238E27FC236}">
                <a16:creationId xmlns:a16="http://schemas.microsoft.com/office/drawing/2014/main" id="{0E6A9C1B-4FBD-7FCA-0967-1380B269A88C}"/>
              </a:ext>
            </a:extLst>
          </p:cNvPr>
          <p:cNvSpPr>
            <a:spLocks noGrp="1"/>
          </p:cNvSpPr>
          <p:nvPr>
            <p:ph type="body" sz="quarter" idx="14"/>
          </p:nvPr>
        </p:nvSpPr>
        <p:spPr>
          <a:xfrm>
            <a:off x="5263870" y="5318924"/>
            <a:ext cx="1664259" cy="373866"/>
          </a:xfrm>
        </p:spPr>
        <p:txBody>
          <a:bodyPr>
            <a:normAutofit/>
          </a:bodyPr>
          <a:lstStyle/>
          <a:p>
            <a:r>
              <a:rPr lang="pt-BR" sz="1400" b="1" dirty="0" err="1">
                <a:solidFill>
                  <a:schemeClr val="tx1"/>
                </a:solidFill>
              </a:rPr>
              <a:t>October</a:t>
            </a:r>
            <a:r>
              <a:rPr lang="pt-BR" sz="1400" b="1" dirty="0">
                <a:solidFill>
                  <a:schemeClr val="tx1"/>
                </a:solidFill>
              </a:rPr>
              <a:t> 2023</a:t>
            </a:r>
            <a:endParaRPr lang="en-US" sz="1400" b="1" dirty="0">
              <a:solidFill>
                <a:schemeClr val="tx1"/>
              </a:solidFill>
            </a:endParaRPr>
          </a:p>
        </p:txBody>
      </p:sp>
      <p:pic>
        <p:nvPicPr>
          <p:cNvPr id="10" name="Picture Placeholder 9" descr="A picture containing person&#10;&#10;Description automatically generated">
            <a:extLst>
              <a:ext uri="{FF2B5EF4-FFF2-40B4-BE49-F238E27FC236}">
                <a16:creationId xmlns:a16="http://schemas.microsoft.com/office/drawing/2014/main" id="{32BDE7AF-7AAB-E2B9-DEC6-296174419429}"/>
              </a:ext>
            </a:extLst>
          </p:cNvPr>
          <p:cNvPicPr>
            <a:picLocks noGrp="1" noChangeAspect="1"/>
          </p:cNvPicPr>
          <p:nvPr>
            <p:ph type="pic" sz="quarter" idx="15"/>
          </p:nvPr>
        </p:nvPicPr>
        <p:blipFill>
          <a:blip r:embed="rId2">
            <a:extLst>
              <a:ext uri="{28A0092B-C50C-407E-A947-70E740481C1C}">
                <a14:useLocalDpi xmlns:a14="http://schemas.microsoft.com/office/drawing/2010/main"/>
              </a:ext>
            </a:extLst>
          </a:blip>
          <a:srcRect/>
          <a:stretch>
            <a:fillRect/>
          </a:stretch>
        </p:blipFill>
        <p:spPr/>
      </p:pic>
      <p:pic>
        <p:nvPicPr>
          <p:cNvPr id="7" name="Picture 6" descr="Logo, company name&#10;&#10;Description automatically generated">
            <a:extLst>
              <a:ext uri="{FF2B5EF4-FFF2-40B4-BE49-F238E27FC236}">
                <a16:creationId xmlns:a16="http://schemas.microsoft.com/office/drawing/2014/main" id="{0ADD6097-83DB-1212-FDCB-1AF2484144BA}"/>
              </a:ext>
            </a:extLst>
          </p:cNvPr>
          <p:cNvPicPr>
            <a:picLocks noChangeAspect="1"/>
          </p:cNvPicPr>
          <p:nvPr/>
        </p:nvPicPr>
        <p:blipFill>
          <a:blip r:embed="rId3"/>
          <a:stretch>
            <a:fillRect/>
          </a:stretch>
        </p:blipFill>
        <p:spPr>
          <a:xfrm>
            <a:off x="5763624" y="229058"/>
            <a:ext cx="2725694" cy="1718277"/>
          </a:xfrm>
          <a:prstGeom prst="rect">
            <a:avLst/>
          </a:prstGeom>
        </p:spPr>
      </p:pic>
      <p:pic>
        <p:nvPicPr>
          <p:cNvPr id="6" name="object 2">
            <a:extLst>
              <a:ext uri="{FF2B5EF4-FFF2-40B4-BE49-F238E27FC236}">
                <a16:creationId xmlns:a16="http://schemas.microsoft.com/office/drawing/2014/main" id="{4C7CE581-9E50-6C8D-2EE6-3D34C33F0420}"/>
              </a:ext>
            </a:extLst>
          </p:cNvPr>
          <p:cNvPicPr/>
          <p:nvPr/>
        </p:nvPicPr>
        <p:blipFill>
          <a:blip r:embed="rId4" cstate="print"/>
          <a:stretch>
            <a:fillRect/>
          </a:stretch>
        </p:blipFill>
        <p:spPr>
          <a:xfrm>
            <a:off x="2858216" y="202318"/>
            <a:ext cx="2725694" cy="1718277"/>
          </a:xfrm>
          <a:prstGeom prst="rect">
            <a:avLst/>
          </a:prstGeom>
        </p:spPr>
      </p:pic>
      <p:sp>
        <p:nvSpPr>
          <p:cNvPr id="9" name="Text Placeholder 3">
            <a:extLst>
              <a:ext uri="{FF2B5EF4-FFF2-40B4-BE49-F238E27FC236}">
                <a16:creationId xmlns:a16="http://schemas.microsoft.com/office/drawing/2014/main" id="{4C0AAA7C-2F47-4FFD-3547-D858E5DF38C0}"/>
              </a:ext>
            </a:extLst>
          </p:cNvPr>
          <p:cNvSpPr txBox="1">
            <a:spLocks/>
          </p:cNvSpPr>
          <p:nvPr/>
        </p:nvSpPr>
        <p:spPr>
          <a:xfrm>
            <a:off x="5203901" y="4531114"/>
            <a:ext cx="6764867" cy="656820"/>
          </a:xfrm>
          <a:prstGeom prst="rect">
            <a:avLst/>
          </a:prstGeom>
        </p:spPr>
        <p:txBody>
          <a:bodyPr vert="horz" lIns="91440" tIns="45720" rIns="91440" bIns="45720" rtlCol="0">
            <a:normAutofit fontScale="3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1350" kern="1200" baseline="0">
                <a:solidFill>
                  <a:schemeClr val="bg1">
                    <a:lumMod val="50000"/>
                  </a:schemeClr>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5600" dirty="0">
                <a:solidFill>
                  <a:schemeClr val="tx1"/>
                </a:solidFill>
              </a:rPr>
              <a:t>Angela Oliveira da Costa, Juliana Rangel do Nascimento, Paula Isabel da Costa Barbosa and Rachel Martins Henriques</a:t>
            </a:r>
          </a:p>
          <a:p>
            <a:endParaRPr lang="en-US" dirty="0"/>
          </a:p>
        </p:txBody>
      </p:sp>
    </p:spTree>
    <p:extLst>
      <p:ext uri="{BB962C8B-B14F-4D97-AF65-F5344CB8AC3E}">
        <p14:creationId xmlns:p14="http://schemas.microsoft.com/office/powerpoint/2010/main" val="11163197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2E6C6B0B-AC21-46A3-8468-AFAC3B8FBB07}"/>
              </a:ext>
            </a:extLst>
          </p:cNvPr>
          <p:cNvSpPr/>
          <p:nvPr/>
        </p:nvSpPr>
        <p:spPr>
          <a:xfrm>
            <a:off x="4179606" y="5915323"/>
            <a:ext cx="4015667" cy="36933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err="1">
                <a:ln>
                  <a:noFill/>
                </a:ln>
                <a:solidFill>
                  <a:prstClr val="black">
                    <a:lumMod val="85000"/>
                    <a:lumOff val="15000"/>
                  </a:prstClr>
                </a:solidFill>
                <a:effectLst/>
                <a:uLnTx/>
                <a:uFillTx/>
                <a:latin typeface="Calibri" panose="020F0502020204030204"/>
                <a:ea typeface="Tahoma" panose="020B0604030504040204" pitchFamily="34" charset="0"/>
                <a:cs typeface="Tahoma" panose="020B0604030504040204" pitchFamily="34" charset="0"/>
              </a:rPr>
              <a:t>Proje</a:t>
            </a:r>
            <a:r>
              <a:rPr lang="pt-BR" b="1" dirty="0">
                <a:solidFill>
                  <a:prstClr val="black">
                    <a:lumMod val="85000"/>
                    <a:lumOff val="15000"/>
                  </a:prstClr>
                </a:solidFill>
                <a:latin typeface="Calibri" panose="020F0502020204030204"/>
                <a:ea typeface="Tahoma" panose="020B0604030504040204" pitchFamily="34" charset="0"/>
                <a:cs typeface="Tahoma" panose="020B0604030504040204" pitchFamily="34" charset="0"/>
              </a:rPr>
              <a:t>c</a:t>
            </a:r>
            <a:r>
              <a:rPr kumimoji="0" lang="pt-BR" sz="1800" b="1" i="0" u="none" strike="noStrike" kern="1200" cap="none" spc="0" normalizeH="0" baseline="0" noProof="0" dirty="0">
                <a:ln>
                  <a:noFill/>
                </a:ln>
                <a:solidFill>
                  <a:prstClr val="black">
                    <a:lumMod val="85000"/>
                    <a:lumOff val="15000"/>
                  </a:prstClr>
                </a:solidFill>
                <a:effectLst/>
                <a:uLnTx/>
                <a:uFillTx/>
                <a:latin typeface="Calibri" panose="020F0502020204030204"/>
                <a:ea typeface="Tahoma" panose="020B0604030504040204" pitchFamily="34" charset="0"/>
                <a:cs typeface="Tahoma" panose="020B0604030504040204" pitchFamily="34" charset="0"/>
              </a:rPr>
              <a:t>t Law</a:t>
            </a:r>
          </a:p>
        </p:txBody>
      </p:sp>
      <p:sp>
        <p:nvSpPr>
          <p:cNvPr id="3" name="Retângulo 2">
            <a:extLst>
              <a:ext uri="{FF2B5EF4-FFF2-40B4-BE49-F238E27FC236}">
                <a16:creationId xmlns:a16="http://schemas.microsoft.com/office/drawing/2014/main" id="{C6F8F5F4-3C8B-47B8-9EA1-87C9291F3405}"/>
              </a:ext>
            </a:extLst>
          </p:cNvPr>
          <p:cNvSpPr/>
          <p:nvPr/>
        </p:nvSpPr>
        <p:spPr>
          <a:xfrm>
            <a:off x="5735842" y="1940844"/>
            <a:ext cx="5805586" cy="3323987"/>
          </a:xfrm>
          <a:prstGeom prst="rect">
            <a:avLst/>
          </a:prstGeom>
        </p:spPr>
        <p:txBody>
          <a:bodyPr wrap="square">
            <a:spAutoFit/>
          </a:bodyPr>
          <a:lstStyle/>
          <a:p>
            <a:pPr marL="285750" indent="-285750" algn="just">
              <a:spcAft>
                <a:spcPts val="1200"/>
              </a:spcAft>
              <a:buClr>
                <a:srgbClr val="FBB326"/>
              </a:buClr>
              <a:buFont typeface="Wingdings" panose="05000000000000000000" pitchFamily="2" charset="2"/>
              <a:buChar char="§"/>
              <a:defRPr/>
            </a:pPr>
            <a:r>
              <a:rPr lang="en-US" sz="1600" dirty="0">
                <a:solidFill>
                  <a:prstClr val="black">
                    <a:lumMod val="75000"/>
                    <a:lumOff val="25000"/>
                  </a:prstClr>
                </a:solidFill>
                <a:ea typeface="Tahoma" panose="020B0604030504040204" pitchFamily="34" charset="0"/>
                <a:cs typeface="Tahoma" panose="020B0604030504040204" pitchFamily="34" charset="0"/>
              </a:rPr>
              <a:t>Integration of public policies related to the Program</a:t>
            </a:r>
          </a:p>
          <a:p>
            <a:pPr marL="285750" indent="-285750" algn="just">
              <a:spcAft>
                <a:spcPts val="1200"/>
              </a:spcAft>
              <a:buClr>
                <a:srgbClr val="FBB326"/>
              </a:buClr>
              <a:buFont typeface="Wingdings" panose="05000000000000000000" pitchFamily="2" charset="2"/>
              <a:buChar char="§"/>
              <a:defRPr/>
            </a:pPr>
            <a:r>
              <a:rPr lang="en-US" sz="1600" dirty="0">
                <a:solidFill>
                  <a:prstClr val="black">
                    <a:lumMod val="75000"/>
                    <a:lumOff val="25000"/>
                  </a:prstClr>
                </a:solidFill>
                <a:ea typeface="Tahoma" panose="020B0604030504040204" pitchFamily="34" charset="0"/>
                <a:cs typeface="Tahoma" panose="020B0604030504040204" pitchFamily="34" charset="0"/>
              </a:rPr>
              <a:t>Promotion of the average carbon intensity reduction of the fuel matrix, reducing emissions in all modes of transport and increasing energy efficiency</a:t>
            </a:r>
          </a:p>
          <a:p>
            <a:pPr marL="285750" marR="0" lvl="0" indent="-285750" algn="just" defTabSz="914400" rtl="0" eaLnBrk="1" fontAlgn="auto" latinLnBrk="0" hangingPunct="1">
              <a:lnSpc>
                <a:spcPct val="100000"/>
              </a:lnSpc>
              <a:spcBef>
                <a:spcPts val="0"/>
              </a:spcBef>
              <a:spcAft>
                <a:spcPts val="1200"/>
              </a:spcAft>
              <a:buClr>
                <a:srgbClr val="FBB326"/>
              </a:buClr>
              <a:buSzTx/>
              <a:buFont typeface="Wingdings" panose="05000000000000000000" pitchFamily="2" charset="2"/>
              <a:buChar char="§"/>
              <a:tabLst/>
              <a:defRPr/>
            </a:pPr>
            <a:r>
              <a:rPr kumimoji="0" lang="pt-BR"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Tahoma" panose="020B0604030504040204" pitchFamily="34" charset="0"/>
                <a:cs typeface="Tahoma" panose="020B0604030504040204" pitchFamily="34" charset="0"/>
              </a:rPr>
              <a:t>Environmental–</a:t>
            </a:r>
            <a:r>
              <a:rPr kumimoji="0" lang="pt-BR" sz="16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Tahoma" panose="020B0604030504040204" pitchFamily="34" charset="0"/>
                <a:cs typeface="Tahoma" panose="020B0604030504040204" pitchFamily="34" charset="0"/>
              </a:rPr>
              <a:t>energetic</a:t>
            </a:r>
            <a:r>
              <a:rPr kumimoji="0" lang="pt-BR"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Tahoma" panose="020B0604030504040204" pitchFamily="34" charset="0"/>
                <a:cs typeface="Tahoma" panose="020B0604030504040204" pitchFamily="34" charset="0"/>
              </a:rPr>
              <a:t> </a:t>
            </a:r>
            <a:r>
              <a:rPr kumimoji="0" lang="pt-BR" sz="16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Tahoma" panose="020B0604030504040204" pitchFamily="34" charset="0"/>
                <a:cs typeface="Tahoma" panose="020B0604030504040204" pitchFamily="34" charset="0"/>
              </a:rPr>
              <a:t>efficiency</a:t>
            </a:r>
            <a:r>
              <a:rPr kumimoji="0" lang="pt-BR"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Tahoma" panose="020B0604030504040204" pitchFamily="34" charset="0"/>
                <a:cs typeface="Tahoma" panose="020B0604030504040204" pitchFamily="34" charset="0"/>
              </a:rPr>
              <a:t> </a:t>
            </a:r>
            <a:r>
              <a:rPr lang="en-US" sz="1600" dirty="0">
                <a:solidFill>
                  <a:prstClr val="black">
                    <a:lumMod val="75000"/>
                    <a:lumOff val="25000"/>
                  </a:prstClr>
                </a:solidFill>
                <a:ea typeface="Tahoma" panose="020B0604030504040204" pitchFamily="34" charset="0"/>
                <a:cs typeface="Tahoma" panose="020B0604030504040204" pitchFamily="34" charset="0"/>
              </a:rPr>
              <a:t>Assessment</a:t>
            </a:r>
            <a:r>
              <a:rPr kumimoji="0" lang="pt-BR"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Tahoma" panose="020B0604030504040204" pitchFamily="34" charset="0"/>
                <a:cs typeface="Tahoma" panose="020B0604030504040204" pitchFamily="34" charset="0"/>
              </a:rPr>
              <a:t> </a:t>
            </a:r>
            <a:r>
              <a:rPr kumimoji="0" lang="pt-BR" sz="16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Tahoma" panose="020B0604030504040204" pitchFamily="34" charset="0"/>
                <a:cs typeface="Tahoma" panose="020B0604030504040204" pitchFamily="34" charset="0"/>
              </a:rPr>
              <a:t>through</a:t>
            </a:r>
            <a:r>
              <a:rPr kumimoji="0" lang="pt-BR"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Tahoma" panose="020B0604030504040204" pitchFamily="34" charset="0"/>
                <a:cs typeface="Tahoma" panose="020B0604030504040204" pitchFamily="34" charset="0"/>
              </a:rPr>
              <a:t> </a:t>
            </a:r>
            <a:r>
              <a:rPr lang="pt-BR" sz="1600" dirty="0">
                <a:solidFill>
                  <a:prstClr val="black">
                    <a:lumMod val="75000"/>
                    <a:lumOff val="25000"/>
                  </a:prstClr>
                </a:solidFill>
                <a:latin typeface="Calibri" panose="020F0502020204030204"/>
                <a:ea typeface="Tahoma" panose="020B0604030504040204" pitchFamily="34" charset="0"/>
                <a:cs typeface="Tahoma" panose="020B0604030504040204" pitchFamily="34" charset="0"/>
              </a:rPr>
              <a:t>complete </a:t>
            </a:r>
            <a:r>
              <a:rPr lang="pt-BR" sz="1600" dirty="0" err="1">
                <a:solidFill>
                  <a:prstClr val="black">
                    <a:lumMod val="75000"/>
                    <a:lumOff val="25000"/>
                  </a:prstClr>
                </a:solidFill>
                <a:latin typeface="Calibri" panose="020F0502020204030204"/>
                <a:ea typeface="Tahoma" panose="020B0604030504040204" pitchFamily="34" charset="0"/>
                <a:cs typeface="Tahoma" panose="020B0604030504040204" pitchFamily="34" charset="0"/>
              </a:rPr>
              <a:t>life</a:t>
            </a:r>
            <a:r>
              <a:rPr lang="pt-BR" sz="1600" dirty="0">
                <a:solidFill>
                  <a:prstClr val="black">
                    <a:lumMod val="75000"/>
                    <a:lumOff val="25000"/>
                  </a:prstClr>
                </a:solidFill>
                <a:latin typeface="Calibri" panose="020F0502020204030204"/>
                <a:ea typeface="Tahoma" panose="020B0604030504040204" pitchFamily="34" charset="0"/>
                <a:cs typeface="Tahoma" panose="020B0604030504040204" pitchFamily="34" charset="0"/>
              </a:rPr>
              <a:t> </a:t>
            </a:r>
            <a:r>
              <a:rPr lang="pt-BR" sz="1600" dirty="0" err="1">
                <a:solidFill>
                  <a:prstClr val="black">
                    <a:lumMod val="75000"/>
                    <a:lumOff val="25000"/>
                  </a:prstClr>
                </a:solidFill>
                <a:latin typeface="Calibri" panose="020F0502020204030204"/>
                <a:ea typeface="Tahoma" panose="020B0604030504040204" pitchFamily="34" charset="0"/>
                <a:cs typeface="Tahoma" panose="020B0604030504040204" pitchFamily="34" charset="0"/>
              </a:rPr>
              <a:t>cycle</a:t>
            </a:r>
            <a:r>
              <a:rPr lang="pt-BR" sz="1600" dirty="0">
                <a:solidFill>
                  <a:prstClr val="black">
                    <a:lumMod val="75000"/>
                    <a:lumOff val="25000"/>
                  </a:prstClr>
                </a:solidFill>
                <a:latin typeface="Calibri" panose="020F0502020204030204"/>
                <a:ea typeface="Tahoma" panose="020B0604030504040204" pitchFamily="34" charset="0"/>
                <a:cs typeface="Tahoma" panose="020B0604030504040204" pitchFamily="34" charset="0"/>
              </a:rPr>
              <a:t> </a:t>
            </a:r>
            <a:r>
              <a:rPr lang="pt-BR" sz="1600" dirty="0" err="1">
                <a:solidFill>
                  <a:prstClr val="black">
                    <a:lumMod val="75000"/>
                    <a:lumOff val="25000"/>
                  </a:prstClr>
                </a:solidFill>
                <a:latin typeface="Calibri" panose="020F0502020204030204"/>
                <a:ea typeface="Tahoma" panose="020B0604030504040204" pitchFamily="34" charset="0"/>
                <a:cs typeface="Tahoma" panose="020B0604030504040204" pitchFamily="34" charset="0"/>
              </a:rPr>
              <a:t>analysis</a:t>
            </a:r>
            <a:r>
              <a:rPr lang="pt-BR" sz="1600" dirty="0">
                <a:solidFill>
                  <a:prstClr val="black">
                    <a:lumMod val="75000"/>
                    <a:lumOff val="25000"/>
                  </a:prstClr>
                </a:solidFill>
                <a:latin typeface="Calibri" panose="020F0502020204030204"/>
                <a:ea typeface="Tahoma" panose="020B0604030504040204" pitchFamily="34" charset="0"/>
                <a:cs typeface="Tahoma" panose="020B0604030504040204" pitchFamily="34" charset="0"/>
              </a:rPr>
              <a:t> (</a:t>
            </a:r>
            <a:r>
              <a:rPr lang="pt-BR" sz="1600" dirty="0" err="1">
                <a:solidFill>
                  <a:prstClr val="black">
                    <a:lumMod val="75000"/>
                    <a:lumOff val="25000"/>
                  </a:prstClr>
                </a:solidFill>
                <a:latin typeface="Calibri" panose="020F0502020204030204"/>
                <a:ea typeface="Tahoma" panose="020B0604030504040204" pitchFamily="34" charset="0"/>
                <a:cs typeface="Tahoma" panose="020B0604030504040204" pitchFamily="34" charset="0"/>
              </a:rPr>
              <a:t>from</a:t>
            </a:r>
            <a:r>
              <a:rPr lang="pt-BR" sz="1600" dirty="0">
                <a:solidFill>
                  <a:prstClr val="black">
                    <a:lumMod val="75000"/>
                    <a:lumOff val="25000"/>
                  </a:prstClr>
                </a:solidFill>
                <a:latin typeface="Calibri" panose="020F0502020204030204"/>
                <a:ea typeface="Tahoma" panose="020B0604030504040204" pitchFamily="34" charset="0"/>
                <a:cs typeface="Tahoma" panose="020B0604030504040204" pitchFamily="34" charset="0"/>
              </a:rPr>
              <a:t> </a:t>
            </a:r>
            <a:r>
              <a:rPr lang="pt-BR" sz="1600" dirty="0" err="1">
                <a:solidFill>
                  <a:prstClr val="black">
                    <a:lumMod val="75000"/>
                    <a:lumOff val="25000"/>
                  </a:prstClr>
                </a:solidFill>
                <a:latin typeface="Calibri" panose="020F0502020204030204"/>
                <a:ea typeface="Tahoma" panose="020B0604030504040204" pitchFamily="34" charset="0"/>
                <a:cs typeface="Tahoma" panose="020B0604030504040204" pitchFamily="34" charset="0"/>
              </a:rPr>
              <a:t>well</a:t>
            </a:r>
            <a:r>
              <a:rPr lang="pt-BR" sz="1600" dirty="0">
                <a:solidFill>
                  <a:prstClr val="black">
                    <a:lumMod val="75000"/>
                    <a:lumOff val="25000"/>
                  </a:prstClr>
                </a:solidFill>
                <a:latin typeface="Calibri" panose="020F0502020204030204"/>
                <a:ea typeface="Tahoma" panose="020B0604030504040204" pitchFamily="34" charset="0"/>
                <a:cs typeface="Tahoma" panose="020B0604030504040204" pitchFamily="34" charset="0"/>
              </a:rPr>
              <a:t> </a:t>
            </a:r>
            <a:r>
              <a:rPr lang="pt-BR" sz="1600" dirty="0" err="1">
                <a:solidFill>
                  <a:prstClr val="black">
                    <a:lumMod val="75000"/>
                    <a:lumOff val="25000"/>
                  </a:prstClr>
                </a:solidFill>
                <a:latin typeface="Calibri" panose="020F0502020204030204"/>
                <a:ea typeface="Tahoma" panose="020B0604030504040204" pitchFamily="34" charset="0"/>
                <a:cs typeface="Tahoma" panose="020B0604030504040204" pitchFamily="34" charset="0"/>
              </a:rPr>
              <a:t>to</a:t>
            </a:r>
            <a:r>
              <a:rPr lang="pt-BR" sz="1600" dirty="0">
                <a:solidFill>
                  <a:prstClr val="black">
                    <a:lumMod val="75000"/>
                    <a:lumOff val="25000"/>
                  </a:prstClr>
                </a:solidFill>
                <a:latin typeface="Calibri" panose="020F0502020204030204"/>
                <a:ea typeface="Tahoma" panose="020B0604030504040204" pitchFamily="34" charset="0"/>
                <a:cs typeface="Tahoma" panose="020B0604030504040204" pitchFamily="34" charset="0"/>
              </a:rPr>
              <a:t> </a:t>
            </a:r>
            <a:r>
              <a:rPr lang="pt-BR" sz="1600" dirty="0" err="1">
                <a:solidFill>
                  <a:prstClr val="black">
                    <a:lumMod val="75000"/>
                    <a:lumOff val="25000"/>
                  </a:prstClr>
                </a:solidFill>
                <a:latin typeface="Calibri" panose="020F0502020204030204"/>
                <a:ea typeface="Tahoma" panose="020B0604030504040204" pitchFamily="34" charset="0"/>
                <a:cs typeface="Tahoma" panose="020B0604030504040204" pitchFamily="34" charset="0"/>
              </a:rPr>
              <a:t>wheel</a:t>
            </a:r>
            <a:r>
              <a:rPr lang="pt-BR" sz="1600" dirty="0">
                <a:solidFill>
                  <a:prstClr val="black">
                    <a:lumMod val="75000"/>
                    <a:lumOff val="25000"/>
                  </a:prstClr>
                </a:solidFill>
                <a:latin typeface="Calibri" panose="020F0502020204030204"/>
                <a:ea typeface="Tahoma" panose="020B0604030504040204" pitchFamily="34" charset="0"/>
                <a:cs typeface="Tahoma" panose="020B0604030504040204" pitchFamily="34" charset="0"/>
              </a:rPr>
              <a:t>) </a:t>
            </a:r>
            <a:r>
              <a:rPr kumimoji="0" lang="pt-BR"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Tahoma" panose="020B0604030504040204" pitchFamily="34" charset="0"/>
                <a:cs typeface="Tahoma" panose="020B0604030504040204" pitchFamily="34" charset="0"/>
              </a:rPr>
              <a:t> </a:t>
            </a:r>
            <a:r>
              <a:rPr kumimoji="0" lang="pt-BR" sz="16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Tahoma" panose="020B0604030504040204" pitchFamily="34" charset="0"/>
                <a:cs typeface="Tahoma" panose="020B0604030504040204" pitchFamily="34" charset="0"/>
              </a:rPr>
              <a:t>at</a:t>
            </a:r>
            <a:r>
              <a:rPr kumimoji="0" lang="pt-BR"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Tahoma" panose="020B0604030504040204" pitchFamily="34" charset="0"/>
                <a:cs typeface="Tahoma" panose="020B0604030504040204" pitchFamily="34" charset="0"/>
              </a:rPr>
              <a:t> </a:t>
            </a:r>
            <a:r>
              <a:rPr kumimoji="0" lang="pt-BR" sz="16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Tahoma" panose="020B0604030504040204" pitchFamily="34" charset="0"/>
                <a:cs typeface="Tahoma" panose="020B0604030504040204" pitchFamily="34" charset="0"/>
              </a:rPr>
              <a:t>different</a:t>
            </a:r>
            <a:r>
              <a:rPr kumimoji="0" lang="pt-BR"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Tahoma" panose="020B0604030504040204" pitchFamily="34" charset="0"/>
                <a:cs typeface="Tahoma" panose="020B0604030504040204" pitchFamily="34" charset="0"/>
              </a:rPr>
              <a:t> </a:t>
            </a:r>
            <a:r>
              <a:rPr kumimoji="0" lang="pt-BR" sz="16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Tahoma" panose="020B0604030504040204" pitchFamily="34" charset="0"/>
                <a:cs typeface="Tahoma" panose="020B0604030504040204" pitchFamily="34" charset="0"/>
              </a:rPr>
              <a:t>transports</a:t>
            </a:r>
            <a:r>
              <a:rPr kumimoji="0" lang="pt-BR"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Tahoma" panose="020B0604030504040204" pitchFamily="34" charset="0"/>
                <a:cs typeface="Tahoma" panose="020B0604030504040204" pitchFamily="34" charset="0"/>
              </a:rPr>
              <a:t>’ </a:t>
            </a:r>
            <a:r>
              <a:rPr kumimoji="0" lang="pt-BR" sz="1600" b="0" i="0" u="none" strike="noStrike" kern="1200" cap="none" spc="0" normalizeH="0" baseline="0" noProof="0" dirty="0" err="1">
                <a:ln>
                  <a:noFill/>
                </a:ln>
                <a:solidFill>
                  <a:prstClr val="black">
                    <a:lumMod val="75000"/>
                    <a:lumOff val="25000"/>
                  </a:prstClr>
                </a:solidFill>
                <a:effectLst/>
                <a:uLnTx/>
                <a:uFillTx/>
                <a:latin typeface="Calibri" panose="020F0502020204030204"/>
                <a:ea typeface="Tahoma" panose="020B0604030504040204" pitchFamily="34" charset="0"/>
                <a:cs typeface="Tahoma" panose="020B0604030504040204" pitchFamily="34" charset="0"/>
              </a:rPr>
              <a:t>mode</a:t>
            </a:r>
            <a:endParaRPr kumimoji="0" lang="pt-BR" sz="1600" b="0" i="0" u="none" strike="noStrike" kern="1200" cap="none" spc="0" normalizeH="0" baseline="0" noProof="0" dirty="0">
              <a:ln>
                <a:noFill/>
              </a:ln>
              <a:solidFill>
                <a:prstClr val="black">
                  <a:lumMod val="75000"/>
                  <a:lumOff val="25000"/>
                </a:prstClr>
              </a:solidFill>
              <a:effectLst/>
              <a:uLnTx/>
              <a:uFillTx/>
              <a:latin typeface="Calibri" panose="020F0502020204030204"/>
              <a:ea typeface="Tahoma" panose="020B0604030504040204" pitchFamily="34" charset="0"/>
              <a:cs typeface="Tahoma" panose="020B0604030504040204" pitchFamily="34" charset="0"/>
            </a:endParaRPr>
          </a:p>
          <a:p>
            <a:pPr marL="285750" indent="-285750" algn="just">
              <a:spcAft>
                <a:spcPts val="1200"/>
              </a:spcAft>
              <a:buClr>
                <a:srgbClr val="FBB326"/>
              </a:buClr>
              <a:buFont typeface="Wingdings" panose="05000000000000000000" pitchFamily="2" charset="2"/>
              <a:buChar char="§"/>
              <a:defRPr/>
            </a:pPr>
            <a:r>
              <a:rPr lang="en-US" sz="1600" dirty="0">
                <a:solidFill>
                  <a:prstClr val="black">
                    <a:lumMod val="75000"/>
                    <a:lumOff val="25000"/>
                  </a:prstClr>
                </a:solidFill>
                <a:ea typeface="Tahoma" panose="020B0604030504040204" pitchFamily="34" charset="0"/>
                <a:cs typeface="Tahoma" panose="020B0604030504040204" pitchFamily="34" charset="0"/>
              </a:rPr>
              <a:t>Stimulating technological development and innovation</a:t>
            </a:r>
          </a:p>
          <a:p>
            <a:pPr marL="285750" marR="0" lvl="0" indent="-285750" algn="just" defTabSz="914400" rtl="0" eaLnBrk="1" fontAlgn="auto" latinLnBrk="0" hangingPunct="1">
              <a:lnSpc>
                <a:spcPct val="100000"/>
              </a:lnSpc>
              <a:spcBef>
                <a:spcPts val="0"/>
              </a:spcBef>
              <a:spcAft>
                <a:spcPts val="1200"/>
              </a:spcAft>
              <a:buClr>
                <a:srgbClr val="FBB326"/>
              </a:buClr>
              <a:buSzTx/>
              <a:buFont typeface="Wingdings" panose="05000000000000000000" pitchFamily="2" charset="2"/>
              <a:buChar char="§"/>
              <a:tabLst/>
              <a:defRPr/>
            </a:pPr>
            <a:r>
              <a:rPr lang="en-US" sz="1600" dirty="0">
                <a:solidFill>
                  <a:prstClr val="black">
                    <a:lumMod val="75000"/>
                    <a:lumOff val="25000"/>
                  </a:prstClr>
                </a:solidFill>
                <a:ea typeface="Tahoma" panose="020B0604030504040204" pitchFamily="34" charset="0"/>
                <a:cs typeface="Tahoma" panose="020B0604030504040204" pitchFamily="34" charset="0"/>
              </a:rPr>
              <a:t>National Sustainable Aviation Fuel Program (PROBIOQAV)</a:t>
            </a:r>
          </a:p>
          <a:p>
            <a:pPr marL="285750" indent="-285750" algn="just">
              <a:spcAft>
                <a:spcPts val="1200"/>
              </a:spcAft>
              <a:buClr>
                <a:srgbClr val="FBB326"/>
              </a:buClr>
              <a:buFont typeface="Wingdings" panose="05000000000000000000" pitchFamily="2" charset="2"/>
              <a:buChar char="§"/>
              <a:defRPr/>
            </a:pPr>
            <a:r>
              <a:rPr lang="en-US" sz="1600" dirty="0">
                <a:solidFill>
                  <a:prstClr val="black">
                    <a:lumMod val="75000"/>
                    <a:lumOff val="25000"/>
                  </a:prstClr>
                </a:solidFill>
                <a:ea typeface="Tahoma" panose="020B0604030504040204" pitchFamily="34" charset="0"/>
                <a:cs typeface="Tahoma" panose="020B0604030504040204" pitchFamily="34" charset="0"/>
              </a:rPr>
              <a:t>National Green Diesel Program (PNDV)</a:t>
            </a:r>
            <a:endParaRPr lang="pt-BR" sz="1600" dirty="0">
              <a:solidFill>
                <a:prstClr val="black">
                  <a:lumMod val="75000"/>
                  <a:lumOff val="25000"/>
                </a:prstClr>
              </a:solidFill>
              <a:ea typeface="Tahoma" panose="020B0604030504040204" pitchFamily="34" charset="0"/>
              <a:cs typeface="Tahoma" panose="020B0604030504040204" pitchFamily="34" charset="0"/>
            </a:endParaRPr>
          </a:p>
        </p:txBody>
      </p:sp>
      <p:sp>
        <p:nvSpPr>
          <p:cNvPr id="4" name="Espaço Reservado para Texto 3"/>
          <p:cNvSpPr txBox="1">
            <a:spLocks/>
          </p:cNvSpPr>
          <p:nvPr/>
        </p:nvSpPr>
        <p:spPr>
          <a:xfrm>
            <a:off x="425323" y="390880"/>
            <a:ext cx="9971405" cy="418334"/>
          </a:xfrm>
          <a:prstGeom prst="rect">
            <a:avLst/>
          </a:prstGeom>
        </p:spPr>
        <p:txBody>
          <a:bodyPr/>
          <a:lstStyle>
            <a:lvl1pPr marL="0" indent="0" algn="l" rtl="0" eaLnBrk="0" fontAlgn="base" hangingPunct="0">
              <a:lnSpc>
                <a:spcPct val="90000"/>
              </a:lnSpc>
              <a:spcBef>
                <a:spcPts val="1000"/>
              </a:spcBef>
              <a:spcAft>
                <a:spcPct val="0"/>
              </a:spcAft>
              <a:buClr>
                <a:srgbClr val="002A5E"/>
              </a:buClr>
              <a:buFont typeface="Arial" panose="020B0604020202020204" pitchFamily="34" charset="0"/>
              <a:buNone/>
              <a:defRPr sz="2800" b="1" kern="1200">
                <a:solidFill>
                  <a:srgbClr val="1E294E"/>
                </a:solidFill>
                <a:latin typeface="Tahoma" panose="020B0604030504040204" pitchFamily="34" charset="0"/>
                <a:ea typeface="Tahoma" panose="020B0604030504040204" pitchFamily="34" charset="0"/>
                <a:cs typeface="Tahoma" panose="020B0604030504040204" pitchFamily="34" charset="0"/>
              </a:defRPr>
            </a:lvl1pPr>
            <a:lvl2pPr marL="490538" indent="0" algn="l" rtl="0" eaLnBrk="0" fontAlgn="base" hangingPunct="0">
              <a:lnSpc>
                <a:spcPct val="90000"/>
              </a:lnSpc>
              <a:spcBef>
                <a:spcPts val="500"/>
              </a:spcBef>
              <a:spcAft>
                <a:spcPct val="0"/>
              </a:spcAft>
              <a:buClr>
                <a:srgbClr val="002A5E"/>
              </a:buClr>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2pPr>
            <a:lvl3pPr marL="979488" indent="0" algn="l" rtl="0" eaLnBrk="0" fontAlgn="base" hangingPunct="0">
              <a:lnSpc>
                <a:spcPct val="90000"/>
              </a:lnSpc>
              <a:spcBef>
                <a:spcPts val="500"/>
              </a:spcBef>
              <a:spcAft>
                <a:spcPct val="0"/>
              </a:spcAft>
              <a:buClr>
                <a:srgbClr val="002A5E"/>
              </a:buClr>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3pPr>
            <a:lvl4pPr marL="1470025" indent="0" algn="l" rtl="0" eaLnBrk="0" fontAlgn="base" hangingPunct="0">
              <a:lnSpc>
                <a:spcPct val="90000"/>
              </a:lnSpc>
              <a:spcBef>
                <a:spcPts val="500"/>
              </a:spcBef>
              <a:spcAft>
                <a:spcPct val="0"/>
              </a:spcAft>
              <a:buClr>
                <a:srgbClr val="002A5E"/>
              </a:buClr>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4pPr>
            <a:lvl5pPr marL="1958975" indent="0" algn="l" rtl="0" eaLnBrk="0" fontAlgn="base" hangingPunct="0">
              <a:lnSpc>
                <a:spcPct val="90000"/>
              </a:lnSpc>
              <a:spcBef>
                <a:spcPts val="500"/>
              </a:spcBef>
              <a:spcAft>
                <a:spcPct val="0"/>
              </a:spcAft>
              <a:buClr>
                <a:srgbClr val="002A5E"/>
              </a:buClr>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0" fontAlgn="base" latinLnBrk="0" hangingPunct="0">
              <a:lnSpc>
                <a:spcPct val="90000"/>
              </a:lnSpc>
              <a:spcBef>
                <a:spcPts val="1000"/>
              </a:spcBef>
              <a:spcAft>
                <a:spcPct val="0"/>
              </a:spcAft>
              <a:buClr>
                <a:srgbClr val="002A5E"/>
              </a:buClr>
              <a:buSzTx/>
              <a:buFont typeface="Arial" panose="020B0604020202020204" pitchFamily="34" charset="0"/>
              <a:buNone/>
              <a:tabLst/>
              <a:defRPr/>
            </a:pPr>
            <a:r>
              <a:rPr kumimoji="0" lang="en-US" sz="2800" b="1" i="0" u="none" strike="noStrike" kern="1200" cap="none" spc="0" normalizeH="0" baseline="0" noProof="0" dirty="0">
                <a:ln>
                  <a:noFill/>
                </a:ln>
                <a:solidFill>
                  <a:srgbClr val="002060"/>
                </a:solidFill>
                <a:effectLst/>
                <a:uLnTx/>
                <a:uFillTx/>
                <a:latin typeface="Calibri" panose="020F0502020204030204" pitchFamily="34" charset="0"/>
                <a:ea typeface="Tahoma" panose="020B0604030504040204" pitchFamily="34" charset="0"/>
                <a:cs typeface="Calibri" panose="020F0502020204030204" pitchFamily="34" charset="0"/>
              </a:rPr>
              <a:t>POLICIES APPLIED WITH INFLUENCE ON THE TRANSPORT SECTOR</a:t>
            </a:r>
            <a:endParaRPr kumimoji="0" lang="pt-BR" sz="2800" b="1" i="0" u="none" strike="noStrike" kern="1200" cap="none" spc="0" normalizeH="0" baseline="0" noProof="0" dirty="0">
              <a:ln>
                <a:noFill/>
              </a:ln>
              <a:solidFill>
                <a:srgbClr val="002060"/>
              </a:solidFill>
              <a:effectLst/>
              <a:uLnTx/>
              <a:uFillTx/>
              <a:latin typeface="Calibri" panose="020F0502020204030204" pitchFamily="34" charset="0"/>
              <a:ea typeface="Tahoma" panose="020B0604030504040204" pitchFamily="34" charset="0"/>
              <a:cs typeface="Calibri" panose="020F0502020204030204" pitchFamily="34" charset="0"/>
            </a:endParaRPr>
          </a:p>
        </p:txBody>
      </p:sp>
      <p:sp>
        <p:nvSpPr>
          <p:cNvPr id="7" name="Retângulo 6">
            <a:extLst>
              <a:ext uri="{FF2B5EF4-FFF2-40B4-BE49-F238E27FC236}">
                <a16:creationId xmlns:a16="http://schemas.microsoft.com/office/drawing/2014/main" id="{3046AE96-8D57-53E1-1793-33C1450282BC}"/>
              </a:ext>
            </a:extLst>
          </p:cNvPr>
          <p:cNvSpPr/>
          <p:nvPr/>
        </p:nvSpPr>
        <p:spPr>
          <a:xfrm>
            <a:off x="5799643" y="1243927"/>
            <a:ext cx="2838992"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err="1">
                <a:ln>
                  <a:noFill/>
                </a:ln>
                <a:solidFill>
                  <a:prstClr val="black">
                    <a:lumMod val="85000"/>
                    <a:lumOff val="15000"/>
                  </a:prstClr>
                </a:solidFill>
                <a:effectLst/>
                <a:uLnTx/>
                <a:uFillTx/>
                <a:latin typeface="Calibri" panose="020F0502020204030204"/>
                <a:ea typeface="Tahoma" panose="020B0604030504040204" pitchFamily="34" charset="0"/>
                <a:cs typeface="Tahoma" panose="020B0604030504040204" pitchFamily="34" charset="0"/>
              </a:rPr>
              <a:t>Strategic</a:t>
            </a:r>
            <a:r>
              <a:rPr kumimoji="0" lang="pt-BR" sz="1800" b="1" i="0" u="none" strike="noStrike" kern="1200" cap="none" spc="0" normalizeH="0" baseline="0" noProof="0" dirty="0">
                <a:ln>
                  <a:noFill/>
                </a:ln>
                <a:solidFill>
                  <a:prstClr val="black">
                    <a:lumMod val="85000"/>
                    <a:lumOff val="15000"/>
                  </a:prstClr>
                </a:solidFill>
                <a:effectLst/>
                <a:uLnTx/>
                <a:uFillTx/>
                <a:latin typeface="Calibri" panose="020F0502020204030204"/>
                <a:ea typeface="Tahoma" panose="020B0604030504040204" pitchFamily="34" charset="0"/>
                <a:cs typeface="Tahoma" panose="020B0604030504040204" pitchFamily="34" charset="0"/>
              </a:rPr>
              <a:t> </a:t>
            </a:r>
            <a:r>
              <a:rPr kumimoji="0" lang="pt-BR" sz="1800" b="1" i="0" u="none" strike="noStrike" kern="1200" cap="none" spc="0" normalizeH="0" baseline="0" noProof="0" dirty="0" err="1">
                <a:ln>
                  <a:noFill/>
                </a:ln>
                <a:solidFill>
                  <a:prstClr val="black">
                    <a:lumMod val="85000"/>
                    <a:lumOff val="15000"/>
                  </a:prstClr>
                </a:solidFill>
                <a:effectLst/>
                <a:uLnTx/>
                <a:uFillTx/>
                <a:latin typeface="Calibri" panose="020F0502020204030204"/>
                <a:ea typeface="Tahoma" panose="020B0604030504040204" pitchFamily="34" charset="0"/>
                <a:cs typeface="Tahoma" panose="020B0604030504040204" pitchFamily="34" charset="0"/>
              </a:rPr>
              <a:t>Guidelines</a:t>
            </a:r>
            <a:endParaRPr kumimoji="0" lang="pt-BR" sz="1800" b="1" i="0" u="none" strike="noStrike" kern="1200" cap="none" spc="0" normalizeH="0" baseline="0" noProof="0" dirty="0">
              <a:ln>
                <a:noFill/>
              </a:ln>
              <a:solidFill>
                <a:prstClr val="black">
                  <a:lumMod val="85000"/>
                  <a:lumOff val="15000"/>
                </a:prstClr>
              </a:solidFill>
              <a:effectLst/>
              <a:uLnTx/>
              <a:uFillTx/>
              <a:latin typeface="Calibri" panose="020F0502020204030204"/>
              <a:ea typeface="Tahoma" panose="020B0604030504040204" pitchFamily="34" charset="0"/>
              <a:cs typeface="Tahoma" panose="020B0604030504040204" pitchFamily="34" charset="0"/>
            </a:endParaRPr>
          </a:p>
        </p:txBody>
      </p:sp>
      <p:pic>
        <p:nvPicPr>
          <p:cNvPr id="8" name="Imagem 7" descr="Uma imagem contendo Linha do tempo&#10;&#10;Descrição gerada automaticamente">
            <a:extLst>
              <a:ext uri="{FF2B5EF4-FFF2-40B4-BE49-F238E27FC236}">
                <a16:creationId xmlns:a16="http://schemas.microsoft.com/office/drawing/2014/main" id="{4B01B063-EFED-A40C-0B8B-94DF83CFD4E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541688" y="1165697"/>
            <a:ext cx="2910188" cy="5015647"/>
          </a:xfrm>
          <a:prstGeom prst="rect">
            <a:avLst/>
          </a:prstGeom>
        </p:spPr>
      </p:pic>
      <p:cxnSp>
        <p:nvCxnSpPr>
          <p:cNvPr id="5" name="Conector reto 50">
            <a:extLst>
              <a:ext uri="{FF2B5EF4-FFF2-40B4-BE49-F238E27FC236}">
                <a16:creationId xmlns:a16="http://schemas.microsoft.com/office/drawing/2014/main" id="{C1CFC6C4-8F41-A5CF-66C3-C3B6790E630C}"/>
              </a:ext>
            </a:extLst>
          </p:cNvPr>
          <p:cNvCxnSpPr>
            <a:cxnSpLocks/>
            <a:stCxn id="6" idx="2"/>
            <a:endCxn id="12" idx="2"/>
          </p:cNvCxnSpPr>
          <p:nvPr/>
        </p:nvCxnSpPr>
        <p:spPr>
          <a:xfrm>
            <a:off x="1209349" y="1877124"/>
            <a:ext cx="2304" cy="3957974"/>
          </a:xfrm>
          <a:prstGeom prst="line">
            <a:avLst/>
          </a:prstGeom>
          <a:ln w="28575">
            <a:solidFill>
              <a:schemeClr val="tx2"/>
            </a:solidFill>
            <a:headEnd type="none" w="lg" len="lg"/>
            <a:tailEnd type="none" w="lg" len="lg"/>
          </a:ln>
        </p:spPr>
        <p:style>
          <a:lnRef idx="1">
            <a:schemeClr val="dk1"/>
          </a:lnRef>
          <a:fillRef idx="0">
            <a:schemeClr val="dk1"/>
          </a:fillRef>
          <a:effectRef idx="0">
            <a:schemeClr val="dk1"/>
          </a:effectRef>
          <a:fontRef idx="minor">
            <a:schemeClr val="tx1"/>
          </a:fontRef>
        </p:style>
      </p:cxnSp>
      <p:sp>
        <p:nvSpPr>
          <p:cNvPr id="6" name="Retângulo: Cantos Arredondados 42">
            <a:extLst>
              <a:ext uri="{FF2B5EF4-FFF2-40B4-BE49-F238E27FC236}">
                <a16:creationId xmlns:a16="http://schemas.microsoft.com/office/drawing/2014/main" id="{023A8C59-E952-0CCD-E859-E099F2247F91}"/>
              </a:ext>
            </a:extLst>
          </p:cNvPr>
          <p:cNvSpPr/>
          <p:nvPr/>
        </p:nvSpPr>
        <p:spPr>
          <a:xfrm>
            <a:off x="294949" y="1343724"/>
            <a:ext cx="1828800" cy="533400"/>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Fuels</a:t>
            </a:r>
          </a:p>
        </p:txBody>
      </p:sp>
      <p:sp>
        <p:nvSpPr>
          <p:cNvPr id="9" name="Retângulo: Cantos Arredondados 43">
            <a:extLst>
              <a:ext uri="{FF2B5EF4-FFF2-40B4-BE49-F238E27FC236}">
                <a16:creationId xmlns:a16="http://schemas.microsoft.com/office/drawing/2014/main" id="{0764F0BF-FBE5-A926-1955-8F12B6D95C1A}"/>
              </a:ext>
            </a:extLst>
          </p:cNvPr>
          <p:cNvSpPr/>
          <p:nvPr/>
        </p:nvSpPr>
        <p:spPr>
          <a:xfrm>
            <a:off x="236501" y="2071354"/>
            <a:ext cx="1920240" cy="65103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PNPB</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Mandate for Addition of Biodiesel to Diesel Oil</a:t>
            </a:r>
          </a:p>
        </p:txBody>
      </p:sp>
      <p:sp>
        <p:nvSpPr>
          <p:cNvPr id="10" name="Retângulo: Cantos Arredondados 44">
            <a:extLst>
              <a:ext uri="{FF2B5EF4-FFF2-40B4-BE49-F238E27FC236}">
                <a16:creationId xmlns:a16="http://schemas.microsoft.com/office/drawing/2014/main" id="{51E65468-CA08-6910-6091-038C62EA7AC0}"/>
              </a:ext>
            </a:extLst>
          </p:cNvPr>
          <p:cNvSpPr/>
          <p:nvPr/>
        </p:nvSpPr>
        <p:spPr>
          <a:xfrm>
            <a:off x="244606" y="2828576"/>
            <a:ext cx="1920240" cy="880457"/>
          </a:xfrm>
          <a:prstGeom prst="roundRect">
            <a:avLst/>
          </a:prstGeom>
          <a:solidFill>
            <a:srgbClr val="92D050"/>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rPr>
              <a:t>RenovaBio</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Carbon credits paid by fossil fuels to </a:t>
            </a:r>
            <a:r>
              <a:rPr lang="en-US" sz="1100" kern="0" dirty="0">
                <a:solidFill>
                  <a:srgbClr val="FFFFFF"/>
                </a:solidFill>
                <a:latin typeface="Arial" panose="020B0604020202020204" pitchFamily="34" charset="0"/>
                <a:cs typeface="Arial" panose="020B0604020202020204" pitchFamily="34" charset="0"/>
                <a:sym typeface="Arial"/>
              </a:rPr>
              <a:t>stimulate </a:t>
            </a:r>
            <a:r>
              <a:rPr kumimoji="0" lang="en-US" sz="11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ethanol</a:t>
            </a:r>
          </a:p>
        </p:txBody>
      </p:sp>
      <p:sp>
        <p:nvSpPr>
          <p:cNvPr id="11" name="Retângulo: Cantos Arredondados 45">
            <a:extLst>
              <a:ext uri="{FF2B5EF4-FFF2-40B4-BE49-F238E27FC236}">
                <a16:creationId xmlns:a16="http://schemas.microsoft.com/office/drawing/2014/main" id="{E01ED5C3-4B1C-19B3-1C8D-DCEF1B18DA87}"/>
              </a:ext>
            </a:extLst>
          </p:cNvPr>
          <p:cNvSpPr/>
          <p:nvPr/>
        </p:nvSpPr>
        <p:spPr>
          <a:xfrm>
            <a:off x="236501" y="3871957"/>
            <a:ext cx="1920240" cy="924654"/>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pt-BR" sz="14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Rota 2030</a:t>
            </a:r>
          </a:p>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en-US" sz="11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Tax incentives to stimulate R&amp;D and energy efficiency</a:t>
            </a:r>
            <a:endParaRPr kumimoji="0" lang="pt-BR" sz="11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12" name="Retângulo: Cantos Arredondados 45">
            <a:extLst>
              <a:ext uri="{FF2B5EF4-FFF2-40B4-BE49-F238E27FC236}">
                <a16:creationId xmlns:a16="http://schemas.microsoft.com/office/drawing/2014/main" id="{F0A9AF95-0A5E-368F-FCA5-61E8E3856472}"/>
              </a:ext>
            </a:extLst>
          </p:cNvPr>
          <p:cNvSpPr/>
          <p:nvPr/>
        </p:nvSpPr>
        <p:spPr>
          <a:xfrm>
            <a:off x="251533" y="4971173"/>
            <a:ext cx="1920240" cy="863925"/>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PNH2</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Arial"/>
              </a:rPr>
              <a:t>Development of the Hydrogen market and industry</a:t>
            </a:r>
          </a:p>
        </p:txBody>
      </p:sp>
      <p:sp>
        <p:nvSpPr>
          <p:cNvPr id="14" name="CaixaDeTexto 13">
            <a:extLst>
              <a:ext uri="{FF2B5EF4-FFF2-40B4-BE49-F238E27FC236}">
                <a16:creationId xmlns:a16="http://schemas.microsoft.com/office/drawing/2014/main" id="{E118D252-88C4-3983-EE17-ADC62DE7D172}"/>
              </a:ext>
            </a:extLst>
          </p:cNvPr>
          <p:cNvSpPr txBox="1"/>
          <p:nvPr/>
        </p:nvSpPr>
        <p:spPr>
          <a:xfrm>
            <a:off x="7155338" y="941150"/>
            <a:ext cx="413781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a:noFill/>
                </a:ln>
                <a:solidFill>
                  <a:prstClr val="black">
                    <a:lumMod val="85000"/>
                    <a:lumOff val="15000"/>
                  </a:prstClr>
                </a:solidFill>
                <a:effectLst/>
                <a:uLnTx/>
                <a:uFillTx/>
                <a:latin typeface="Calibri" panose="020F0502020204030204"/>
                <a:ea typeface="Tahoma" panose="020B0604030504040204" pitchFamily="34" charset="0"/>
                <a:cs typeface="Tahoma" panose="020B0604030504040204" pitchFamily="34" charset="0"/>
              </a:rPr>
              <a:t>FUELS OF FUTURE PROGRAM</a:t>
            </a:r>
          </a:p>
        </p:txBody>
      </p:sp>
    </p:spTree>
    <p:extLst>
      <p:ext uri="{BB962C8B-B14F-4D97-AF65-F5344CB8AC3E}">
        <p14:creationId xmlns:p14="http://schemas.microsoft.com/office/powerpoint/2010/main" val="3012791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Imagem 40">
            <a:extLst>
              <a:ext uri="{FF2B5EF4-FFF2-40B4-BE49-F238E27FC236}">
                <a16:creationId xmlns:a16="http://schemas.microsoft.com/office/drawing/2014/main" id="{EE75F46A-0F68-D503-BEA8-9C01A8F67EFC}"/>
              </a:ext>
            </a:extLst>
          </p:cNvPr>
          <p:cNvPicPr>
            <a:picLocks noChangeAspect="1"/>
          </p:cNvPicPr>
          <p:nvPr/>
        </p:nvPicPr>
        <p:blipFill>
          <a:blip r:embed="rId3"/>
          <a:stretch>
            <a:fillRect/>
          </a:stretch>
        </p:blipFill>
        <p:spPr>
          <a:xfrm>
            <a:off x="7391729" y="1123659"/>
            <a:ext cx="4352921" cy="4956478"/>
          </a:xfrm>
          <a:prstGeom prst="rect">
            <a:avLst/>
          </a:prstGeom>
        </p:spPr>
      </p:pic>
      <p:pic>
        <p:nvPicPr>
          <p:cNvPr id="40" name="Imagem 39">
            <a:extLst>
              <a:ext uri="{FF2B5EF4-FFF2-40B4-BE49-F238E27FC236}">
                <a16:creationId xmlns:a16="http://schemas.microsoft.com/office/drawing/2014/main" id="{64CD0F13-FA7A-6CA5-3AEE-3CACB5CE26DE}"/>
              </a:ext>
            </a:extLst>
          </p:cNvPr>
          <p:cNvPicPr>
            <a:picLocks noChangeAspect="1"/>
          </p:cNvPicPr>
          <p:nvPr/>
        </p:nvPicPr>
        <p:blipFill>
          <a:blip r:embed="rId4"/>
          <a:stretch>
            <a:fillRect/>
          </a:stretch>
        </p:blipFill>
        <p:spPr>
          <a:xfrm>
            <a:off x="2352318" y="4197977"/>
            <a:ext cx="4468755" cy="2042337"/>
          </a:xfrm>
          <a:prstGeom prst="rect">
            <a:avLst/>
          </a:prstGeom>
        </p:spPr>
      </p:pic>
      <p:sp>
        <p:nvSpPr>
          <p:cNvPr id="6" name="Retângulo 5">
            <a:extLst>
              <a:ext uri="{FF2B5EF4-FFF2-40B4-BE49-F238E27FC236}">
                <a16:creationId xmlns:a16="http://schemas.microsoft.com/office/drawing/2014/main" id="{B03BF681-CB5A-784D-2E60-AAD90637079D}"/>
              </a:ext>
            </a:extLst>
          </p:cNvPr>
          <p:cNvSpPr/>
          <p:nvPr/>
        </p:nvSpPr>
        <p:spPr>
          <a:xfrm>
            <a:off x="456742" y="238013"/>
            <a:ext cx="10289196" cy="461665"/>
          </a:xfrm>
          <a:prstGeom prst="rect">
            <a:avLst/>
          </a:prstGeom>
        </p:spPr>
        <p:txBody>
          <a:bodyPr wrap="square">
            <a:spAutoFit/>
          </a:bodyPr>
          <a:lstStyle/>
          <a:p>
            <a:pPr>
              <a:defRPr/>
            </a:pPr>
            <a:r>
              <a:rPr lang="en-US" sz="2400" b="1" dirty="0">
                <a:solidFill>
                  <a:srgbClr val="002060"/>
                </a:solidFill>
                <a:latin typeface="Segoe UI" panose="020B0502040204020203" pitchFamily="34" charset="0"/>
                <a:ea typeface="Tahoma" panose="020B0604030504040204" pitchFamily="34" charset="0"/>
                <a:cs typeface="Segoe UI" panose="020B0502040204020203" pitchFamily="34" charset="0"/>
              </a:rPr>
              <a:t>BIOGAS IN THE NATIONAL ENERGY BALANCE</a:t>
            </a:r>
            <a:endParaRPr lang="pt-BR" sz="2400" b="1" dirty="0">
              <a:solidFill>
                <a:srgbClr val="002060"/>
              </a:solidFill>
              <a:latin typeface="Segoe UI" panose="020B0502040204020203" pitchFamily="34" charset="0"/>
              <a:ea typeface="Tahoma" panose="020B0604030504040204" pitchFamily="34" charset="0"/>
              <a:cs typeface="Segoe UI" panose="020B0502040204020203" pitchFamily="34" charset="0"/>
            </a:endParaRPr>
          </a:p>
        </p:txBody>
      </p:sp>
      <p:sp>
        <p:nvSpPr>
          <p:cNvPr id="2" name="Seta: Dobrada para Cima 1">
            <a:extLst>
              <a:ext uri="{FF2B5EF4-FFF2-40B4-BE49-F238E27FC236}">
                <a16:creationId xmlns:a16="http://schemas.microsoft.com/office/drawing/2014/main" id="{5DB5EE25-D010-4100-67C8-3A7D909B1CB2}"/>
              </a:ext>
            </a:extLst>
          </p:cNvPr>
          <p:cNvSpPr/>
          <p:nvPr/>
        </p:nvSpPr>
        <p:spPr>
          <a:xfrm rot="5400000">
            <a:off x="1464156" y="4264412"/>
            <a:ext cx="1364683" cy="563131"/>
          </a:xfrm>
          <a:prstGeom prst="bentUpArrow">
            <a:avLst>
              <a:gd name="adj1" fmla="val 20331"/>
              <a:gd name="adj2" fmla="val 32765"/>
              <a:gd name="adj3" fmla="val 26220"/>
            </a:avLst>
          </a:prstGeom>
          <a:solidFill>
            <a:srgbClr val="86BB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Segoe UI" panose="020B0502040204020203" pitchFamily="34" charset="0"/>
              <a:cs typeface="Segoe UI" panose="020B0502040204020203" pitchFamily="34" charset="0"/>
            </a:endParaRPr>
          </a:p>
        </p:txBody>
      </p:sp>
      <p:pic>
        <p:nvPicPr>
          <p:cNvPr id="14" name="Imagem 13">
            <a:extLst>
              <a:ext uri="{FF2B5EF4-FFF2-40B4-BE49-F238E27FC236}">
                <a16:creationId xmlns:a16="http://schemas.microsoft.com/office/drawing/2014/main" id="{BA43CB28-5EA1-4311-2D97-D51463F22E6F}"/>
              </a:ext>
            </a:extLst>
          </p:cNvPr>
          <p:cNvPicPr>
            <a:picLocks noChangeAspect="1"/>
          </p:cNvPicPr>
          <p:nvPr/>
        </p:nvPicPr>
        <p:blipFill>
          <a:blip r:embed="rId5"/>
          <a:stretch>
            <a:fillRect/>
          </a:stretch>
        </p:blipFill>
        <p:spPr>
          <a:xfrm>
            <a:off x="325767" y="5232158"/>
            <a:ext cx="1367878" cy="924090"/>
          </a:xfrm>
          <a:prstGeom prst="rect">
            <a:avLst/>
          </a:prstGeom>
        </p:spPr>
      </p:pic>
      <p:grpSp>
        <p:nvGrpSpPr>
          <p:cNvPr id="22" name="Agrupar 21">
            <a:extLst>
              <a:ext uri="{FF2B5EF4-FFF2-40B4-BE49-F238E27FC236}">
                <a16:creationId xmlns:a16="http://schemas.microsoft.com/office/drawing/2014/main" id="{7DD3B1A3-A866-63C0-FCEA-ADBBC2E712A1}"/>
              </a:ext>
            </a:extLst>
          </p:cNvPr>
          <p:cNvGrpSpPr/>
          <p:nvPr/>
        </p:nvGrpSpPr>
        <p:grpSpPr>
          <a:xfrm>
            <a:off x="2497637" y="5710806"/>
            <a:ext cx="8893989" cy="445442"/>
            <a:chOff x="2481147" y="5722286"/>
            <a:chExt cx="8893989" cy="445442"/>
          </a:xfrm>
        </p:grpSpPr>
        <p:sp>
          <p:nvSpPr>
            <p:cNvPr id="4" name="Retângulo 3">
              <a:extLst>
                <a:ext uri="{FF2B5EF4-FFF2-40B4-BE49-F238E27FC236}">
                  <a16:creationId xmlns:a16="http://schemas.microsoft.com/office/drawing/2014/main" id="{3C7786E9-DB68-BF9C-AE67-5605BA63E5D6}"/>
                </a:ext>
              </a:extLst>
            </p:cNvPr>
            <p:cNvSpPr/>
            <p:nvPr/>
          </p:nvSpPr>
          <p:spPr>
            <a:xfrm>
              <a:off x="2481147" y="6019111"/>
              <a:ext cx="2589088" cy="1450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Segoe UI" panose="020B0502040204020203" pitchFamily="34" charset="0"/>
                <a:cs typeface="Segoe UI" panose="020B0502040204020203" pitchFamily="34" charset="0"/>
              </a:endParaRPr>
            </a:p>
          </p:txBody>
        </p:sp>
        <p:sp>
          <p:nvSpPr>
            <p:cNvPr id="16" name="CaixaDeTexto 15">
              <a:extLst>
                <a:ext uri="{FF2B5EF4-FFF2-40B4-BE49-F238E27FC236}">
                  <a16:creationId xmlns:a16="http://schemas.microsoft.com/office/drawing/2014/main" id="{F7D4DE1F-14B6-EF20-953F-F282FCE0FEDD}"/>
                </a:ext>
              </a:extLst>
            </p:cNvPr>
            <p:cNvSpPr txBox="1"/>
            <p:nvPr/>
          </p:nvSpPr>
          <p:spPr>
            <a:xfrm>
              <a:off x="7964316" y="5722286"/>
              <a:ext cx="1535553" cy="369332"/>
            </a:xfrm>
            <a:prstGeom prst="rect">
              <a:avLst/>
            </a:prstGeom>
            <a:solidFill>
              <a:schemeClr val="accent6">
                <a:lumMod val="20000"/>
                <a:lumOff val="80000"/>
              </a:schemeClr>
            </a:solidFill>
          </p:spPr>
          <p:txBody>
            <a:bodyPr wrap="square" rtlCol="0">
              <a:spAutoFit/>
            </a:bodyPr>
            <a:lstStyle/>
            <a:p>
              <a:r>
                <a:rPr lang="pt-BR" sz="900" b="1" dirty="0" err="1">
                  <a:solidFill>
                    <a:schemeClr val="accent6">
                      <a:lumMod val="50000"/>
                    </a:schemeClr>
                  </a:solidFill>
                  <a:latin typeface="Segoe UI" panose="020B0502040204020203" pitchFamily="34" charset="0"/>
                  <a:cs typeface="Segoe UI" panose="020B0502040204020203" pitchFamily="34" charset="0"/>
                </a:rPr>
                <a:t>Biogas</a:t>
              </a:r>
              <a:r>
                <a:rPr lang="pt-BR" sz="900" b="1" dirty="0">
                  <a:solidFill>
                    <a:schemeClr val="accent6">
                      <a:lumMod val="50000"/>
                    </a:schemeClr>
                  </a:solidFill>
                  <a:latin typeface="Segoe UI" panose="020B0502040204020203" pitchFamily="34" charset="0"/>
                  <a:cs typeface="Segoe UI" panose="020B0502040204020203" pitchFamily="34" charset="0"/>
                </a:rPr>
                <a:t> </a:t>
              </a:r>
              <a:r>
                <a:rPr lang="pt-BR" sz="900" b="1" dirty="0" err="1">
                  <a:solidFill>
                    <a:schemeClr val="accent6">
                      <a:lumMod val="50000"/>
                    </a:schemeClr>
                  </a:solidFill>
                  <a:latin typeface="Segoe UI" panose="020B0502040204020203" pitchFamily="34" charset="0"/>
                  <a:cs typeface="Segoe UI" panose="020B0502040204020203" pitchFamily="34" charset="0"/>
                </a:rPr>
                <a:t>Supply</a:t>
              </a:r>
              <a:r>
                <a:rPr lang="pt-BR" sz="900" b="1" dirty="0">
                  <a:solidFill>
                    <a:schemeClr val="accent6">
                      <a:lumMod val="50000"/>
                    </a:schemeClr>
                  </a:solidFill>
                  <a:latin typeface="Segoe UI" panose="020B0502040204020203" pitchFamily="34" charset="0"/>
                  <a:cs typeface="Segoe UI" panose="020B0502040204020203" pitchFamily="34" charset="0"/>
                </a:rPr>
                <a:t> </a:t>
              </a:r>
            </a:p>
            <a:p>
              <a:r>
                <a:rPr lang="pt-BR" sz="900" b="1" dirty="0">
                  <a:solidFill>
                    <a:schemeClr val="accent6">
                      <a:lumMod val="50000"/>
                    </a:schemeClr>
                  </a:solidFill>
                  <a:latin typeface="Segoe UI" panose="020B0502040204020203" pitchFamily="34" charset="0"/>
                  <a:cs typeface="Segoe UI" panose="020B0502040204020203" pitchFamily="34" charset="0"/>
                </a:rPr>
                <a:t>(</a:t>
              </a:r>
              <a:r>
                <a:rPr lang="pt-BR" sz="900" b="1" dirty="0" err="1">
                  <a:solidFill>
                    <a:schemeClr val="accent6">
                      <a:lumMod val="50000"/>
                    </a:schemeClr>
                  </a:solidFill>
                  <a:latin typeface="Segoe UI" panose="020B0502040204020203" pitchFamily="34" charset="0"/>
                  <a:cs typeface="Segoe UI" panose="020B0502040204020203" pitchFamily="34" charset="0"/>
                </a:rPr>
                <a:t>thousand</a:t>
              </a:r>
              <a:r>
                <a:rPr lang="pt-BR" sz="900" b="1" dirty="0">
                  <a:solidFill>
                    <a:schemeClr val="accent6">
                      <a:lumMod val="50000"/>
                    </a:schemeClr>
                  </a:solidFill>
                  <a:latin typeface="Segoe UI" panose="020B0502040204020203" pitchFamily="34" charset="0"/>
                  <a:cs typeface="Segoe UI" panose="020B0502040204020203" pitchFamily="34" charset="0"/>
                </a:rPr>
                <a:t> </a:t>
              </a:r>
              <a:r>
                <a:rPr lang="pt-BR" sz="900" b="1" dirty="0" err="1">
                  <a:solidFill>
                    <a:schemeClr val="accent6">
                      <a:lumMod val="50000"/>
                    </a:schemeClr>
                  </a:solidFill>
                  <a:latin typeface="Segoe UI" panose="020B0502040204020203" pitchFamily="34" charset="0"/>
                  <a:cs typeface="Segoe UI" panose="020B0502040204020203" pitchFamily="34" charset="0"/>
                </a:rPr>
                <a:t>tep</a:t>
              </a:r>
              <a:r>
                <a:rPr lang="pt-BR" sz="900" b="1" dirty="0">
                  <a:solidFill>
                    <a:schemeClr val="accent6">
                      <a:lumMod val="50000"/>
                    </a:schemeClr>
                  </a:solidFill>
                  <a:latin typeface="Segoe UI" panose="020B0502040204020203" pitchFamily="34" charset="0"/>
                  <a:cs typeface="Segoe UI" panose="020B0502040204020203" pitchFamily="34" charset="0"/>
                </a:rPr>
                <a:t>)</a:t>
              </a:r>
            </a:p>
          </p:txBody>
        </p:sp>
        <p:sp>
          <p:nvSpPr>
            <p:cNvPr id="17" name="CaixaDeTexto 16">
              <a:extLst>
                <a:ext uri="{FF2B5EF4-FFF2-40B4-BE49-F238E27FC236}">
                  <a16:creationId xmlns:a16="http://schemas.microsoft.com/office/drawing/2014/main" id="{BC1C0915-56DF-745F-20C9-DF9E2795229B}"/>
                </a:ext>
              </a:extLst>
            </p:cNvPr>
            <p:cNvSpPr txBox="1"/>
            <p:nvPr/>
          </p:nvSpPr>
          <p:spPr>
            <a:xfrm>
              <a:off x="9735244" y="5722286"/>
              <a:ext cx="1639892" cy="230832"/>
            </a:xfrm>
            <a:prstGeom prst="rect">
              <a:avLst/>
            </a:prstGeom>
            <a:solidFill>
              <a:schemeClr val="accent6">
                <a:lumMod val="20000"/>
                <a:lumOff val="80000"/>
              </a:schemeClr>
            </a:solidFill>
          </p:spPr>
          <p:txBody>
            <a:bodyPr wrap="square" rtlCol="0">
              <a:spAutoFit/>
            </a:bodyPr>
            <a:lstStyle/>
            <a:p>
              <a:r>
                <a:rPr lang="pt-BR" sz="900" b="1" dirty="0" err="1">
                  <a:solidFill>
                    <a:schemeClr val="accent6">
                      <a:lumMod val="50000"/>
                    </a:schemeClr>
                  </a:solidFill>
                  <a:latin typeface="Segoe UI" panose="020B0502040204020203" pitchFamily="34" charset="0"/>
                  <a:cs typeface="Segoe UI" panose="020B0502040204020203" pitchFamily="34" charset="0"/>
                </a:rPr>
                <a:t>Biogas</a:t>
              </a:r>
              <a:r>
                <a:rPr lang="pt-BR" sz="900" b="1" dirty="0">
                  <a:solidFill>
                    <a:schemeClr val="accent6">
                      <a:lumMod val="50000"/>
                    </a:schemeClr>
                  </a:solidFill>
                  <a:latin typeface="Segoe UI" panose="020B0502040204020203" pitchFamily="34" charset="0"/>
                  <a:cs typeface="Segoe UI" panose="020B0502040204020203" pitchFamily="34" charset="0"/>
                </a:rPr>
                <a:t> </a:t>
              </a:r>
              <a:r>
                <a:rPr lang="pt-BR" sz="900" b="1" dirty="0" err="1">
                  <a:solidFill>
                    <a:schemeClr val="accent6">
                      <a:lumMod val="50000"/>
                    </a:schemeClr>
                  </a:solidFill>
                  <a:latin typeface="Segoe UI" panose="020B0502040204020203" pitchFamily="34" charset="0"/>
                  <a:cs typeface="Segoe UI" panose="020B0502040204020203" pitchFamily="34" charset="0"/>
                </a:rPr>
                <a:t>Contribuition</a:t>
              </a:r>
              <a:r>
                <a:rPr lang="pt-BR" sz="900" b="1" dirty="0">
                  <a:solidFill>
                    <a:schemeClr val="accent6">
                      <a:lumMod val="50000"/>
                    </a:schemeClr>
                  </a:solidFill>
                  <a:latin typeface="Segoe UI" panose="020B0502040204020203" pitchFamily="34" charset="0"/>
                  <a:cs typeface="Segoe UI" panose="020B0502040204020203" pitchFamily="34" charset="0"/>
                </a:rPr>
                <a:t> (%)</a:t>
              </a:r>
            </a:p>
          </p:txBody>
        </p:sp>
        <p:sp>
          <p:nvSpPr>
            <p:cNvPr id="18" name="CaixaDeTexto 17">
              <a:extLst>
                <a:ext uri="{FF2B5EF4-FFF2-40B4-BE49-F238E27FC236}">
                  <a16:creationId xmlns:a16="http://schemas.microsoft.com/office/drawing/2014/main" id="{7DD028C3-3F67-4213-93C1-D16F7FE9543B}"/>
                </a:ext>
              </a:extLst>
            </p:cNvPr>
            <p:cNvSpPr txBox="1"/>
            <p:nvPr/>
          </p:nvSpPr>
          <p:spPr>
            <a:xfrm>
              <a:off x="5797384" y="5798396"/>
              <a:ext cx="1019052" cy="369332"/>
            </a:xfrm>
            <a:prstGeom prst="rect">
              <a:avLst/>
            </a:prstGeom>
            <a:solidFill>
              <a:srgbClr val="FFFFFF"/>
            </a:solidFill>
          </p:spPr>
          <p:txBody>
            <a:bodyPr wrap="square" rtlCol="0">
              <a:spAutoFit/>
            </a:bodyPr>
            <a:lstStyle/>
            <a:p>
              <a:r>
                <a:rPr lang="pt-BR" sz="900" dirty="0">
                  <a:solidFill>
                    <a:schemeClr val="accent6">
                      <a:lumMod val="50000"/>
                    </a:schemeClr>
                  </a:solidFill>
                  <a:latin typeface="Segoe UI" panose="020B0502040204020203" pitchFamily="34" charset="0"/>
                  <a:cs typeface="Segoe UI" panose="020B0502040204020203" pitchFamily="34" charset="0"/>
                </a:rPr>
                <a:t>Industrial </a:t>
              </a:r>
              <a:r>
                <a:rPr lang="pt-BR" sz="900" dirty="0" err="1">
                  <a:solidFill>
                    <a:schemeClr val="accent6">
                      <a:lumMod val="50000"/>
                    </a:schemeClr>
                  </a:solidFill>
                  <a:latin typeface="Segoe UI" panose="020B0502040204020203" pitchFamily="34" charset="0"/>
                  <a:cs typeface="Segoe UI" panose="020B0502040204020203" pitchFamily="34" charset="0"/>
                </a:rPr>
                <a:t>Gas</a:t>
              </a:r>
              <a:r>
                <a:rPr lang="pt-BR" sz="900" dirty="0">
                  <a:solidFill>
                    <a:schemeClr val="accent6">
                      <a:lumMod val="50000"/>
                    </a:schemeClr>
                  </a:solidFill>
                  <a:latin typeface="Segoe UI" panose="020B0502040204020203" pitchFamily="34" charset="0"/>
                  <a:cs typeface="Segoe UI" panose="020B0502040204020203" pitchFamily="34" charset="0"/>
                </a:rPr>
                <a:t> </a:t>
              </a:r>
              <a:r>
                <a:rPr lang="pt-BR" sz="900" dirty="0" err="1">
                  <a:solidFill>
                    <a:schemeClr val="accent6">
                      <a:lumMod val="50000"/>
                    </a:schemeClr>
                  </a:solidFill>
                  <a:latin typeface="Segoe UI" panose="020B0502040204020203" pitchFamily="34" charset="0"/>
                  <a:cs typeface="Segoe UI" panose="020B0502040204020203" pitchFamily="34" charset="0"/>
                </a:rPr>
                <a:t>of</a:t>
              </a:r>
              <a:r>
                <a:rPr lang="pt-BR" sz="900" dirty="0">
                  <a:solidFill>
                    <a:schemeClr val="accent6">
                      <a:lumMod val="50000"/>
                    </a:schemeClr>
                  </a:solidFill>
                  <a:latin typeface="Segoe UI" panose="020B0502040204020203" pitchFamily="34" charset="0"/>
                  <a:cs typeface="Segoe UI" panose="020B0502040204020203" pitchFamily="34" charset="0"/>
                </a:rPr>
                <a:t> vegetal </a:t>
              </a:r>
              <a:r>
                <a:rPr lang="pt-BR" sz="900" dirty="0" err="1">
                  <a:solidFill>
                    <a:schemeClr val="accent6">
                      <a:lumMod val="50000"/>
                    </a:schemeClr>
                  </a:solidFill>
                  <a:latin typeface="Segoe UI" panose="020B0502040204020203" pitchFamily="34" charset="0"/>
                  <a:cs typeface="Segoe UI" panose="020B0502040204020203" pitchFamily="34" charset="0"/>
                </a:rPr>
                <a:t>coal</a:t>
              </a:r>
              <a:endParaRPr lang="pt-BR" sz="900" dirty="0">
                <a:solidFill>
                  <a:schemeClr val="accent6">
                    <a:lumMod val="50000"/>
                  </a:schemeClr>
                </a:solidFill>
                <a:latin typeface="Segoe UI" panose="020B0502040204020203" pitchFamily="34" charset="0"/>
                <a:cs typeface="Segoe UI" panose="020B0502040204020203" pitchFamily="34" charset="0"/>
              </a:endParaRPr>
            </a:p>
          </p:txBody>
        </p:sp>
        <p:sp>
          <p:nvSpPr>
            <p:cNvPr id="19" name="CaixaDeTexto 18">
              <a:extLst>
                <a:ext uri="{FF2B5EF4-FFF2-40B4-BE49-F238E27FC236}">
                  <a16:creationId xmlns:a16="http://schemas.microsoft.com/office/drawing/2014/main" id="{B5207405-BA7B-C0D6-E1FC-1613DF4707FD}"/>
                </a:ext>
              </a:extLst>
            </p:cNvPr>
            <p:cNvSpPr txBox="1"/>
            <p:nvPr/>
          </p:nvSpPr>
          <p:spPr>
            <a:xfrm>
              <a:off x="3995442" y="5752604"/>
              <a:ext cx="1019052" cy="230832"/>
            </a:xfrm>
            <a:prstGeom prst="rect">
              <a:avLst/>
            </a:prstGeom>
            <a:solidFill>
              <a:srgbClr val="FFFFFF"/>
            </a:solidFill>
          </p:spPr>
          <p:txBody>
            <a:bodyPr wrap="square" rtlCol="0">
              <a:spAutoFit/>
            </a:bodyPr>
            <a:lstStyle/>
            <a:p>
              <a:r>
                <a:rPr lang="pt-BR" sz="900" dirty="0">
                  <a:solidFill>
                    <a:schemeClr val="accent6">
                      <a:lumMod val="50000"/>
                    </a:schemeClr>
                  </a:solidFill>
                  <a:latin typeface="Segoe UI" panose="020B0502040204020203" pitchFamily="34" charset="0"/>
                  <a:cs typeface="Segoe UI" panose="020B0502040204020203" pitchFamily="34" charset="0"/>
                </a:rPr>
                <a:t>Other </a:t>
              </a:r>
              <a:r>
                <a:rPr lang="pt-BR" sz="900" dirty="0" err="1">
                  <a:solidFill>
                    <a:schemeClr val="accent6">
                      <a:lumMod val="50000"/>
                    </a:schemeClr>
                  </a:solidFill>
                  <a:latin typeface="Segoe UI" panose="020B0502040204020203" pitchFamily="34" charset="0"/>
                  <a:cs typeface="Segoe UI" panose="020B0502040204020203" pitchFamily="34" charset="0"/>
                </a:rPr>
                <a:t>Biomass</a:t>
              </a:r>
              <a:endParaRPr lang="pt-BR" sz="900" dirty="0">
                <a:solidFill>
                  <a:schemeClr val="accent6">
                    <a:lumMod val="50000"/>
                  </a:schemeClr>
                </a:solidFill>
                <a:latin typeface="Segoe UI" panose="020B0502040204020203" pitchFamily="34" charset="0"/>
                <a:cs typeface="Segoe UI" panose="020B0502040204020203" pitchFamily="34" charset="0"/>
              </a:endParaRPr>
            </a:p>
          </p:txBody>
        </p:sp>
        <p:sp>
          <p:nvSpPr>
            <p:cNvPr id="20" name="CaixaDeTexto 19">
              <a:extLst>
                <a:ext uri="{FF2B5EF4-FFF2-40B4-BE49-F238E27FC236}">
                  <a16:creationId xmlns:a16="http://schemas.microsoft.com/office/drawing/2014/main" id="{6DB6D3BB-FE46-C729-E2AF-94AE1AD22C36}"/>
                </a:ext>
              </a:extLst>
            </p:cNvPr>
            <p:cNvSpPr txBox="1"/>
            <p:nvPr/>
          </p:nvSpPr>
          <p:spPr>
            <a:xfrm>
              <a:off x="5066598" y="5743086"/>
              <a:ext cx="645983" cy="230832"/>
            </a:xfrm>
            <a:prstGeom prst="rect">
              <a:avLst/>
            </a:prstGeom>
            <a:solidFill>
              <a:srgbClr val="FFFFFF"/>
            </a:solidFill>
          </p:spPr>
          <p:txBody>
            <a:bodyPr wrap="square" rtlCol="0">
              <a:spAutoFit/>
            </a:bodyPr>
            <a:lstStyle/>
            <a:p>
              <a:r>
                <a:rPr lang="pt-BR" sz="900" dirty="0" err="1">
                  <a:solidFill>
                    <a:schemeClr val="accent6">
                      <a:lumMod val="50000"/>
                    </a:schemeClr>
                  </a:solidFill>
                  <a:latin typeface="Segoe UI" panose="020B0502040204020203" pitchFamily="34" charset="0"/>
                  <a:cs typeface="Segoe UI" panose="020B0502040204020203" pitchFamily="34" charset="0"/>
                </a:rPr>
                <a:t>Biogas</a:t>
              </a:r>
              <a:endParaRPr lang="pt-BR" sz="900" dirty="0">
                <a:solidFill>
                  <a:schemeClr val="accent6">
                    <a:lumMod val="50000"/>
                  </a:schemeClr>
                </a:solidFill>
                <a:latin typeface="Segoe UI" panose="020B0502040204020203" pitchFamily="34" charset="0"/>
                <a:cs typeface="Segoe UI" panose="020B0502040204020203" pitchFamily="34" charset="0"/>
              </a:endParaRPr>
            </a:p>
          </p:txBody>
        </p:sp>
        <p:sp>
          <p:nvSpPr>
            <p:cNvPr id="21" name="CaixaDeTexto 20">
              <a:extLst>
                <a:ext uri="{FF2B5EF4-FFF2-40B4-BE49-F238E27FC236}">
                  <a16:creationId xmlns:a16="http://schemas.microsoft.com/office/drawing/2014/main" id="{93C221AA-C22E-77AA-A431-BAA2B5AACDD9}"/>
                </a:ext>
              </a:extLst>
            </p:cNvPr>
            <p:cNvSpPr txBox="1"/>
            <p:nvPr/>
          </p:nvSpPr>
          <p:spPr>
            <a:xfrm>
              <a:off x="2609286" y="5765683"/>
              <a:ext cx="645983" cy="230832"/>
            </a:xfrm>
            <a:prstGeom prst="rect">
              <a:avLst/>
            </a:prstGeom>
            <a:solidFill>
              <a:srgbClr val="FFFFFF"/>
            </a:solidFill>
          </p:spPr>
          <p:txBody>
            <a:bodyPr wrap="square" rtlCol="0">
              <a:spAutoFit/>
            </a:bodyPr>
            <a:lstStyle/>
            <a:p>
              <a:r>
                <a:rPr lang="pt-BR" sz="900" dirty="0">
                  <a:solidFill>
                    <a:schemeClr val="accent6">
                      <a:lumMod val="50000"/>
                    </a:schemeClr>
                  </a:solidFill>
                  <a:latin typeface="Segoe UI" panose="020B0502040204020203" pitchFamily="34" charset="0"/>
                  <a:cs typeface="Segoe UI" panose="020B0502040204020203" pitchFamily="34" charset="0"/>
                </a:rPr>
                <a:t>Leach</a:t>
              </a:r>
            </a:p>
          </p:txBody>
        </p:sp>
      </p:grpSp>
      <p:sp>
        <p:nvSpPr>
          <p:cNvPr id="37" name="Content Placeholder 2">
            <a:extLst>
              <a:ext uri="{FF2B5EF4-FFF2-40B4-BE49-F238E27FC236}">
                <a16:creationId xmlns:a16="http://schemas.microsoft.com/office/drawing/2014/main" id="{CA05FE2D-B922-617C-236E-1F06D814DFD4}"/>
              </a:ext>
            </a:extLst>
          </p:cNvPr>
          <p:cNvSpPr txBox="1">
            <a:spLocks/>
          </p:cNvSpPr>
          <p:nvPr/>
        </p:nvSpPr>
        <p:spPr>
          <a:xfrm>
            <a:off x="245674" y="6144980"/>
            <a:ext cx="5970127" cy="3807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dirty="0"/>
              <a:t>Source: EPE (2023)</a:t>
            </a:r>
          </a:p>
        </p:txBody>
      </p:sp>
      <p:pic>
        <p:nvPicPr>
          <p:cNvPr id="42" name="Imagem 41">
            <a:extLst>
              <a:ext uri="{FF2B5EF4-FFF2-40B4-BE49-F238E27FC236}">
                <a16:creationId xmlns:a16="http://schemas.microsoft.com/office/drawing/2014/main" id="{3C7B70AD-BBCD-62CF-DA3C-BA80ABA2EFF1}"/>
              </a:ext>
            </a:extLst>
          </p:cNvPr>
          <p:cNvPicPr>
            <a:picLocks noChangeAspect="1"/>
          </p:cNvPicPr>
          <p:nvPr/>
        </p:nvPicPr>
        <p:blipFill>
          <a:blip r:embed="rId6"/>
          <a:stretch>
            <a:fillRect/>
          </a:stretch>
        </p:blipFill>
        <p:spPr>
          <a:xfrm>
            <a:off x="325767" y="1121914"/>
            <a:ext cx="6273328" cy="2773920"/>
          </a:xfrm>
          <a:prstGeom prst="rect">
            <a:avLst/>
          </a:prstGeom>
        </p:spPr>
      </p:pic>
    </p:spTree>
    <p:extLst>
      <p:ext uri="{BB962C8B-B14F-4D97-AF65-F5344CB8AC3E}">
        <p14:creationId xmlns:p14="http://schemas.microsoft.com/office/powerpoint/2010/main" val="578774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3ED92AA5-B65C-B3B7-1E03-8BF70F92DE3C}"/>
              </a:ext>
            </a:extLst>
          </p:cNvPr>
          <p:cNvSpPr txBox="1"/>
          <p:nvPr/>
        </p:nvSpPr>
        <p:spPr>
          <a:xfrm>
            <a:off x="360120" y="282229"/>
            <a:ext cx="10424160" cy="461665"/>
          </a:xfrm>
          <a:prstGeom prst="rect">
            <a:avLst/>
          </a:prstGeom>
          <a:solidFill>
            <a:schemeClr val="bg1"/>
          </a:solidFill>
        </p:spPr>
        <p:txBody>
          <a:bodyPr wrap="square" rtlCol="0">
            <a:spAutoFit/>
          </a:bodyPr>
          <a:lstStyle/>
          <a:p>
            <a:r>
              <a:rPr lang="pt-BR" sz="2400" b="1" dirty="0">
                <a:solidFill>
                  <a:srgbClr val="0C2440"/>
                </a:solidFill>
                <a:latin typeface="Segoe UI" panose="020B0502040204020203" pitchFamily="34" charset="0"/>
                <a:cs typeface="Segoe UI" panose="020B0502040204020203" pitchFamily="34" charset="0"/>
              </a:rPr>
              <a:t>FAMILY FARMING AND ITS BENEFITS FOR GREEN DIESEL AND BIOJET </a:t>
            </a:r>
          </a:p>
        </p:txBody>
      </p:sp>
      <p:sp>
        <p:nvSpPr>
          <p:cNvPr id="5" name="CaixaDeTexto 4">
            <a:extLst>
              <a:ext uri="{FF2B5EF4-FFF2-40B4-BE49-F238E27FC236}">
                <a16:creationId xmlns:a16="http://schemas.microsoft.com/office/drawing/2014/main" id="{BED3B757-B108-4F54-E0CF-0830858E7843}"/>
              </a:ext>
            </a:extLst>
          </p:cNvPr>
          <p:cNvSpPr txBox="1"/>
          <p:nvPr/>
        </p:nvSpPr>
        <p:spPr>
          <a:xfrm>
            <a:off x="207720" y="1040411"/>
            <a:ext cx="4537001" cy="4217437"/>
          </a:xfrm>
          <a:prstGeom prst="rect">
            <a:avLst/>
          </a:prstGeom>
          <a:noFill/>
        </p:spPr>
        <p:txBody>
          <a:bodyPr wrap="square" rtlCol="0">
            <a:spAutoFit/>
          </a:bodyPr>
          <a:lstStyle/>
          <a:p>
            <a:pPr algn="ctr"/>
            <a:r>
              <a:rPr lang="en-US" sz="1600" b="1" dirty="0">
                <a:solidFill>
                  <a:schemeClr val="bg2">
                    <a:lumMod val="75000"/>
                  </a:schemeClr>
                </a:solidFill>
                <a:latin typeface="Segoe UI" panose="020B0502040204020203" pitchFamily="34" charset="0"/>
                <a:cs typeface="Segoe UI" panose="020B0502040204020203" pitchFamily="34" charset="0"/>
              </a:rPr>
              <a:t>Family Farming as a feedstock supplier</a:t>
            </a:r>
            <a:endParaRPr lang="pt-BR" sz="1600" dirty="0">
              <a:latin typeface="Segoe UI" panose="020B0502040204020203" pitchFamily="34" charset="0"/>
              <a:cs typeface="Segoe UI" panose="020B0502040204020203" pitchFamily="34" charset="0"/>
            </a:endParaRPr>
          </a:p>
          <a:p>
            <a:pPr marL="380990" indent="-380990">
              <a:lnSpc>
                <a:spcPct val="150000"/>
              </a:lnSpc>
              <a:spcBef>
                <a:spcPts val="800"/>
              </a:spcBef>
              <a:spcAft>
                <a:spcPts val="800"/>
              </a:spcAft>
              <a:buFont typeface="Arial" panose="020B0604020202020204" pitchFamily="34" charset="0"/>
              <a:buChar char="•"/>
            </a:pPr>
            <a:r>
              <a:rPr lang="pt-BR" sz="1400" dirty="0">
                <a:latin typeface="Segoe UI" panose="020B0502040204020203" pitchFamily="34" charset="0"/>
                <a:cs typeface="Segoe UI" panose="020B0502040204020203" pitchFamily="34" charset="0"/>
              </a:rPr>
              <a:t>Family </a:t>
            </a:r>
            <a:r>
              <a:rPr lang="pt-BR" sz="1400" dirty="0" err="1">
                <a:latin typeface="Segoe UI" panose="020B0502040204020203" pitchFamily="34" charset="0"/>
                <a:cs typeface="Segoe UI" panose="020B0502040204020203" pitchFamily="34" charset="0"/>
              </a:rPr>
              <a:t>farming</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produced</a:t>
            </a:r>
            <a:r>
              <a:rPr lang="pt-BR" sz="1400" dirty="0">
                <a:latin typeface="Segoe UI" panose="020B0502040204020203" pitchFamily="34" charset="0"/>
                <a:cs typeface="Segoe UI" panose="020B0502040204020203" pitchFamily="34" charset="0"/>
              </a:rPr>
              <a:t> 9.5 </a:t>
            </a:r>
            <a:r>
              <a:rPr lang="pt-BR" sz="1400" dirty="0" err="1">
                <a:latin typeface="Segoe UI" panose="020B0502040204020203" pitchFamily="34" charset="0"/>
                <a:cs typeface="Segoe UI" panose="020B0502040204020203" pitchFamily="34" charset="0"/>
              </a:rPr>
              <a:t>million</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tonnes</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representanting</a:t>
            </a:r>
            <a:r>
              <a:rPr lang="pt-BR" sz="1400" dirty="0">
                <a:latin typeface="Segoe UI" panose="020B0502040204020203" pitchFamily="34" charset="0"/>
                <a:cs typeface="Segoe UI" panose="020B0502040204020203" pitchFamily="34" charset="0"/>
              </a:rPr>
              <a:t> 9% </a:t>
            </a:r>
            <a:r>
              <a:rPr lang="pt-BR" sz="1400" dirty="0" err="1">
                <a:latin typeface="Segoe UI" panose="020B0502040204020203" pitchFamily="34" charset="0"/>
                <a:cs typeface="Segoe UI" panose="020B0502040204020203" pitchFamily="34" charset="0"/>
              </a:rPr>
              <a:t>of</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the</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national</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production</a:t>
            </a:r>
            <a:r>
              <a:rPr lang="pt-BR" sz="1400" dirty="0">
                <a:latin typeface="Segoe UI" panose="020B0502040204020203" pitchFamily="34" charset="0"/>
                <a:cs typeface="Segoe UI" panose="020B0502040204020203" pitchFamily="34" charset="0"/>
              </a:rPr>
              <a:t>.</a:t>
            </a:r>
          </a:p>
          <a:p>
            <a:pPr marL="380990" indent="-380990">
              <a:lnSpc>
                <a:spcPct val="150000"/>
              </a:lnSpc>
              <a:spcBef>
                <a:spcPts val="800"/>
              </a:spcBef>
              <a:spcAft>
                <a:spcPts val="800"/>
              </a:spcAft>
              <a:buFont typeface="Arial" panose="020B0604020202020204" pitchFamily="34" charset="0"/>
              <a:buChar char="•"/>
            </a:pPr>
            <a:r>
              <a:rPr lang="pt-BR" sz="1400" dirty="0">
                <a:latin typeface="Segoe UI" panose="020B0502040204020203" pitchFamily="34" charset="0"/>
                <a:cs typeface="Segoe UI" panose="020B0502040204020203" pitchFamily="34" charset="0"/>
              </a:rPr>
              <a:t>In </a:t>
            </a:r>
            <a:r>
              <a:rPr lang="pt-BR" sz="1400" dirty="0" err="1">
                <a:latin typeface="Segoe UI" panose="020B0502040204020203" pitchFamily="34" charset="0"/>
                <a:cs typeface="Segoe UI" panose="020B0502040204020203" pitchFamily="34" charset="0"/>
              </a:rPr>
              <a:t>the</a:t>
            </a:r>
            <a:r>
              <a:rPr lang="pt-BR" sz="1400" dirty="0">
                <a:latin typeface="Segoe UI" panose="020B0502040204020203" pitchFamily="34" charset="0"/>
                <a:cs typeface="Segoe UI" panose="020B0502040204020203" pitchFamily="34" charset="0"/>
              </a:rPr>
              <a:t> South, </a:t>
            </a:r>
            <a:r>
              <a:rPr lang="pt-BR" sz="1400" dirty="0" err="1">
                <a:latin typeface="Segoe UI" panose="020B0502040204020203" pitchFamily="34" charset="0"/>
                <a:cs typeface="Segoe UI" panose="020B0502040204020203" pitchFamily="34" charset="0"/>
              </a:rPr>
              <a:t>agricultural</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farming</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represented</a:t>
            </a:r>
            <a:r>
              <a:rPr lang="pt-BR" sz="1400" dirty="0">
                <a:latin typeface="Segoe UI" panose="020B0502040204020203" pitchFamily="34" charset="0"/>
                <a:cs typeface="Segoe UI" panose="020B0502040204020203" pitchFamily="34" charset="0"/>
              </a:rPr>
              <a:t> 22% </a:t>
            </a:r>
            <a:r>
              <a:rPr lang="pt-BR" sz="1400" dirty="0" err="1">
                <a:latin typeface="Segoe UI" panose="020B0502040204020203" pitchFamily="34" charset="0"/>
                <a:cs typeface="Segoe UI" panose="020B0502040204020203" pitchFamily="34" charset="0"/>
              </a:rPr>
              <a:t>of</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national</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production</a:t>
            </a:r>
            <a:r>
              <a:rPr lang="pt-BR" sz="1400" dirty="0">
                <a:latin typeface="Segoe UI" panose="020B0502040204020203" pitchFamily="34" charset="0"/>
                <a:cs typeface="Segoe UI" panose="020B0502040204020203" pitchFamily="34" charset="0"/>
              </a:rPr>
              <a:t>.</a:t>
            </a:r>
          </a:p>
          <a:p>
            <a:pPr marL="380990" indent="-380990">
              <a:lnSpc>
                <a:spcPct val="150000"/>
              </a:lnSpc>
              <a:spcBef>
                <a:spcPts val="800"/>
              </a:spcBef>
              <a:spcAft>
                <a:spcPts val="800"/>
              </a:spcAft>
              <a:buFont typeface="Arial" panose="020B0604020202020204" pitchFamily="34" charset="0"/>
              <a:buChar char="•"/>
            </a:pPr>
            <a:r>
              <a:rPr lang="pt-BR" sz="1400" dirty="0" err="1">
                <a:latin typeface="Segoe UI" panose="020B0502040204020203" pitchFamily="34" charset="0"/>
                <a:cs typeface="Segoe UI" panose="020B0502040204020203" pitchFamily="34" charset="0"/>
              </a:rPr>
              <a:t>There</a:t>
            </a:r>
            <a:r>
              <a:rPr lang="pt-BR" sz="1400" dirty="0">
                <a:latin typeface="Segoe UI" panose="020B0502040204020203" pitchFamily="34" charset="0"/>
                <a:cs typeface="Segoe UI" panose="020B0502040204020203" pitchFamily="34" charset="0"/>
              </a:rPr>
              <a:t> are 164,710 </a:t>
            </a:r>
            <a:r>
              <a:rPr lang="pt-BR" sz="1400" dirty="0" err="1">
                <a:latin typeface="Segoe UI" panose="020B0502040204020203" pitchFamily="34" charset="0"/>
                <a:cs typeface="Segoe UI" panose="020B0502040204020203" pitchFamily="34" charset="0"/>
              </a:rPr>
              <a:t>unities</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of</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family</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farming</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that</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work</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with</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soy</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cultivation</a:t>
            </a:r>
            <a:r>
              <a:rPr lang="pt-BR" sz="1400" dirty="0">
                <a:latin typeface="Segoe UI" panose="020B0502040204020203" pitchFamily="34" charset="0"/>
                <a:cs typeface="Segoe UI" panose="020B0502040204020203" pitchFamily="34" charset="0"/>
              </a:rPr>
              <a:t> (69.7% </a:t>
            </a:r>
            <a:r>
              <a:rPr lang="pt-BR" sz="1400" dirty="0" err="1">
                <a:latin typeface="Segoe UI" panose="020B0502040204020203" pitchFamily="34" charset="0"/>
                <a:cs typeface="Segoe UI" panose="020B0502040204020203" pitchFamily="34" charset="0"/>
              </a:rPr>
              <a:t>of</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soy</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mills</a:t>
            </a:r>
            <a:r>
              <a:rPr lang="pt-BR" sz="1400" dirty="0">
                <a:latin typeface="Segoe UI" panose="020B0502040204020203" pitchFamily="34" charset="0"/>
                <a:cs typeface="Segoe UI" panose="020B0502040204020203" pitchFamily="34" charset="0"/>
              </a:rPr>
              <a:t>). </a:t>
            </a:r>
          </a:p>
          <a:p>
            <a:pPr marL="380990" indent="-380990">
              <a:lnSpc>
                <a:spcPct val="150000"/>
              </a:lnSpc>
              <a:spcBef>
                <a:spcPts val="800"/>
              </a:spcBef>
              <a:spcAft>
                <a:spcPts val="800"/>
              </a:spcAft>
              <a:buFont typeface="Arial" panose="020B0604020202020204" pitchFamily="34" charset="0"/>
              <a:buChar char="•"/>
            </a:pPr>
            <a:r>
              <a:rPr lang="pt-BR" sz="1400" dirty="0">
                <a:latin typeface="Segoe UI" panose="020B0502040204020203" pitchFamily="34" charset="0"/>
                <a:cs typeface="Segoe UI" panose="020B0502040204020203" pitchFamily="34" charset="0"/>
              </a:rPr>
              <a:t> In 2020, 3.4 </a:t>
            </a:r>
            <a:r>
              <a:rPr lang="pt-BR" sz="1400" dirty="0" err="1">
                <a:latin typeface="Segoe UI" panose="020B0502040204020203" pitchFamily="34" charset="0"/>
                <a:cs typeface="Segoe UI" panose="020B0502040204020203" pitchFamily="34" charset="0"/>
              </a:rPr>
              <a:t>millions</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of</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tonnes</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were</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traded</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under</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the</a:t>
            </a:r>
            <a:r>
              <a:rPr lang="pt-BR" sz="1400" dirty="0">
                <a:latin typeface="Segoe UI" panose="020B0502040204020203" pitchFamily="34" charset="0"/>
                <a:cs typeface="Segoe UI" panose="020B0502040204020203" pitchFamily="34" charset="0"/>
              </a:rPr>
              <a:t> Social </a:t>
            </a:r>
            <a:r>
              <a:rPr lang="pt-BR" sz="1400" dirty="0" err="1">
                <a:latin typeface="Segoe UI" panose="020B0502040204020203" pitchFamily="34" charset="0"/>
                <a:cs typeface="Segoe UI" panose="020B0502040204020203" pitchFamily="34" charset="0"/>
              </a:rPr>
              <a:t>Fuel</a:t>
            </a:r>
            <a:r>
              <a:rPr lang="pt-BR" sz="1400" dirty="0">
                <a:latin typeface="Segoe UI" panose="020B0502040204020203" pitchFamily="34" charset="0"/>
                <a:cs typeface="Segoe UI" panose="020B0502040204020203" pitchFamily="34" charset="0"/>
              </a:rPr>
              <a:t> Seal </a:t>
            </a:r>
            <a:r>
              <a:rPr lang="pt-BR" sz="1400" dirty="0" err="1">
                <a:latin typeface="Segoe UI" panose="020B0502040204020203" pitchFamily="34" charset="0"/>
                <a:cs typeface="Segoe UI" panose="020B0502040204020203" pitchFamily="34" charset="0"/>
              </a:rPr>
              <a:t>with</a:t>
            </a:r>
            <a:r>
              <a:rPr lang="pt-BR" sz="1400" dirty="0">
                <a:latin typeface="Segoe UI" panose="020B0502040204020203" pitchFamily="34" charset="0"/>
                <a:cs typeface="Segoe UI" panose="020B0502040204020203" pitchFamily="34" charset="0"/>
              </a:rPr>
              <a:t> R$ 5.5 </a:t>
            </a:r>
            <a:r>
              <a:rPr lang="pt-BR" sz="1400" dirty="0" err="1">
                <a:latin typeface="Segoe UI" panose="020B0502040204020203" pitchFamily="34" charset="0"/>
                <a:cs typeface="Segoe UI" panose="020B0502040204020203" pitchFamily="34" charset="0"/>
              </a:rPr>
              <a:t>billion</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or</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around</a:t>
            </a:r>
            <a:r>
              <a:rPr lang="pt-BR" sz="1400" dirty="0">
                <a:latin typeface="Segoe UI" panose="020B0502040204020203" pitchFamily="34" charset="0"/>
                <a:cs typeface="Segoe UI" panose="020B0502040204020203" pitchFamily="34" charset="0"/>
              </a:rPr>
              <a:t> US$ 1.0 </a:t>
            </a:r>
            <a:r>
              <a:rPr lang="pt-BR" sz="1400" dirty="0" err="1">
                <a:latin typeface="Segoe UI" panose="020B0502040204020203" pitchFamily="34" charset="0"/>
                <a:cs typeface="Segoe UI" panose="020B0502040204020203" pitchFamily="34" charset="0"/>
              </a:rPr>
              <a:t>billion</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involving</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approximately</a:t>
            </a:r>
            <a:r>
              <a:rPr lang="pt-BR" sz="1400" dirty="0">
                <a:latin typeface="Segoe UI" panose="020B0502040204020203" pitchFamily="34" charset="0"/>
                <a:cs typeface="Segoe UI" panose="020B0502040204020203" pitchFamily="34" charset="0"/>
              </a:rPr>
              <a:t> 70 </a:t>
            </a:r>
            <a:r>
              <a:rPr lang="pt-BR" sz="1400" dirty="0" err="1">
                <a:latin typeface="Segoe UI" panose="020B0502040204020203" pitchFamily="34" charset="0"/>
                <a:cs typeface="Segoe UI" panose="020B0502040204020203" pitchFamily="34" charset="0"/>
              </a:rPr>
              <a:t>thousand</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agricultural</a:t>
            </a:r>
            <a:r>
              <a:rPr lang="pt-BR" sz="1400" dirty="0">
                <a:latin typeface="Segoe UI" panose="020B0502040204020203" pitchFamily="34" charset="0"/>
                <a:cs typeface="Segoe UI" panose="020B0502040204020203" pitchFamily="34" charset="0"/>
              </a:rPr>
              <a:t> </a:t>
            </a:r>
            <a:r>
              <a:rPr lang="pt-BR" sz="1400" dirty="0" err="1">
                <a:latin typeface="Segoe UI" panose="020B0502040204020203" pitchFamily="34" charset="0"/>
                <a:cs typeface="Segoe UI" panose="020B0502040204020203" pitchFamily="34" charset="0"/>
              </a:rPr>
              <a:t>families</a:t>
            </a:r>
            <a:r>
              <a:rPr lang="pt-BR" sz="1400" dirty="0">
                <a:latin typeface="Segoe UI" panose="020B0502040204020203" pitchFamily="34" charset="0"/>
                <a:cs typeface="Segoe UI" panose="020B0502040204020203" pitchFamily="34" charset="0"/>
              </a:rPr>
              <a:t>.</a:t>
            </a:r>
          </a:p>
        </p:txBody>
      </p:sp>
      <p:pic>
        <p:nvPicPr>
          <p:cNvPr id="7" name="Imagem 6">
            <a:extLst>
              <a:ext uri="{FF2B5EF4-FFF2-40B4-BE49-F238E27FC236}">
                <a16:creationId xmlns:a16="http://schemas.microsoft.com/office/drawing/2014/main" id="{2ECE9961-056A-8147-E981-EE0507B87063}"/>
              </a:ext>
            </a:extLst>
          </p:cNvPr>
          <p:cNvPicPr>
            <a:picLocks noChangeAspect="1"/>
          </p:cNvPicPr>
          <p:nvPr/>
        </p:nvPicPr>
        <p:blipFill>
          <a:blip r:embed="rId2"/>
          <a:stretch>
            <a:fillRect/>
          </a:stretch>
        </p:blipFill>
        <p:spPr>
          <a:xfrm>
            <a:off x="4791028" y="1156307"/>
            <a:ext cx="2131907" cy="5108657"/>
          </a:xfrm>
          <a:prstGeom prst="rect">
            <a:avLst/>
          </a:prstGeom>
        </p:spPr>
      </p:pic>
      <p:sp>
        <p:nvSpPr>
          <p:cNvPr id="6" name="CaixaDeTexto 5">
            <a:extLst>
              <a:ext uri="{FF2B5EF4-FFF2-40B4-BE49-F238E27FC236}">
                <a16:creationId xmlns:a16="http://schemas.microsoft.com/office/drawing/2014/main" id="{F0C35D7B-134B-E781-9089-BE743F14BFAD}"/>
              </a:ext>
            </a:extLst>
          </p:cNvPr>
          <p:cNvSpPr txBox="1"/>
          <p:nvPr/>
        </p:nvSpPr>
        <p:spPr>
          <a:xfrm>
            <a:off x="6859375" y="1035253"/>
            <a:ext cx="5332625" cy="5269007"/>
          </a:xfrm>
          <a:prstGeom prst="rect">
            <a:avLst/>
          </a:prstGeom>
          <a:noFill/>
        </p:spPr>
        <p:txBody>
          <a:bodyPr wrap="square" rtlCol="0">
            <a:spAutoFit/>
          </a:bodyPr>
          <a:lstStyle/>
          <a:p>
            <a:pPr algn="ctr">
              <a:lnSpc>
                <a:spcPct val="150000"/>
              </a:lnSpc>
              <a:spcBef>
                <a:spcPts val="800"/>
              </a:spcBef>
            </a:pPr>
            <a:r>
              <a:rPr lang="en-US" sz="1600" b="1" dirty="0">
                <a:solidFill>
                  <a:schemeClr val="bg2">
                    <a:lumMod val="75000"/>
                  </a:schemeClr>
                </a:solidFill>
                <a:latin typeface="Segoe UI" panose="020B0502040204020203" pitchFamily="34" charset="0"/>
                <a:ea typeface="Tahoma" panose="020B0604030504040204" pitchFamily="34" charset="0"/>
                <a:cs typeface="Segoe UI" panose="020B0502040204020203" pitchFamily="34" charset="0"/>
              </a:rPr>
              <a:t>Benefits of Family Farming for Green Diesel and </a:t>
            </a:r>
            <a:r>
              <a:rPr lang="en-US" sz="1600" b="1" dirty="0" err="1">
                <a:solidFill>
                  <a:schemeClr val="bg2">
                    <a:lumMod val="75000"/>
                  </a:schemeClr>
                </a:solidFill>
                <a:latin typeface="Segoe UI" panose="020B0502040204020203" pitchFamily="34" charset="0"/>
                <a:ea typeface="Tahoma" panose="020B0604030504040204" pitchFamily="34" charset="0"/>
                <a:cs typeface="Segoe UI" panose="020B0502040204020203" pitchFamily="34" charset="0"/>
              </a:rPr>
              <a:t>BioJet</a:t>
            </a:r>
            <a:endParaRPr lang="en-US" sz="1600" b="1" dirty="0">
              <a:solidFill>
                <a:schemeClr val="bg2">
                  <a:lumMod val="75000"/>
                </a:schemeClr>
              </a:solidFill>
              <a:latin typeface="Segoe UI" panose="020B0502040204020203" pitchFamily="34" charset="0"/>
              <a:ea typeface="Tahoma" panose="020B0604030504040204" pitchFamily="34" charset="0"/>
              <a:cs typeface="Segoe UI" panose="020B0502040204020203" pitchFamily="34" charset="0"/>
            </a:endParaRPr>
          </a:p>
          <a:p>
            <a:pPr marL="380990" indent="-380990">
              <a:lnSpc>
                <a:spcPct val="150000"/>
              </a:lnSpc>
              <a:spcBef>
                <a:spcPts val="800"/>
              </a:spcBef>
              <a:buFont typeface="Arial" panose="020B0604020202020204" pitchFamily="34" charset="0"/>
              <a:buChar char="•"/>
            </a:pPr>
            <a:r>
              <a:rPr lang="en-US" sz="1400" dirty="0">
                <a:latin typeface="Segoe UI" panose="020B0502040204020203" pitchFamily="34" charset="0"/>
                <a:ea typeface="Tahoma" panose="020B0604030504040204" pitchFamily="34" charset="0"/>
                <a:cs typeface="Segoe UI" panose="020B0502040204020203" pitchFamily="34" charset="0"/>
              </a:rPr>
              <a:t>Setting up a new market for family farming (FF)</a:t>
            </a:r>
            <a:r>
              <a:rPr lang="pt-BR" sz="1400" dirty="0">
                <a:latin typeface="Segoe UI" panose="020B0502040204020203" pitchFamily="34" charset="0"/>
                <a:ea typeface="Tahoma" panose="020B0604030504040204" pitchFamily="34" charset="0"/>
                <a:cs typeface="Segoe UI" panose="020B0502040204020203" pitchFamily="34" charset="0"/>
              </a:rPr>
              <a:t>.</a:t>
            </a:r>
          </a:p>
          <a:p>
            <a:pPr marL="380990" indent="-380990">
              <a:lnSpc>
                <a:spcPct val="150000"/>
              </a:lnSpc>
              <a:spcBef>
                <a:spcPts val="800"/>
              </a:spcBef>
              <a:buFont typeface="Arial" panose="020B0604020202020204" pitchFamily="34" charset="0"/>
              <a:buChar char="•"/>
            </a:pPr>
            <a:r>
              <a:rPr lang="en-US" sz="1400" dirty="0">
                <a:latin typeface="Segoe UI" panose="020B0502040204020203" pitchFamily="34" charset="0"/>
                <a:ea typeface="Tahoma" panose="020B0604030504040204" pitchFamily="34" charset="0"/>
                <a:cs typeface="Segoe UI" panose="020B0502040204020203" pitchFamily="34" charset="0"/>
              </a:rPr>
              <a:t>Increase in the number of benefited family farmers</a:t>
            </a:r>
            <a:r>
              <a:rPr lang="pt-BR" sz="1400" dirty="0">
                <a:latin typeface="Segoe UI" panose="020B0502040204020203" pitchFamily="34" charset="0"/>
                <a:ea typeface="Tahoma" panose="020B0604030504040204" pitchFamily="34" charset="0"/>
                <a:cs typeface="Segoe UI" panose="020B0502040204020203" pitchFamily="34" charset="0"/>
              </a:rPr>
              <a:t>.</a:t>
            </a:r>
          </a:p>
          <a:p>
            <a:pPr marL="380990" indent="-380990">
              <a:lnSpc>
                <a:spcPct val="150000"/>
              </a:lnSpc>
              <a:spcBef>
                <a:spcPts val="800"/>
              </a:spcBef>
              <a:buFont typeface="Arial" panose="020B0604020202020204" pitchFamily="34" charset="0"/>
              <a:buChar char="•"/>
            </a:pPr>
            <a:r>
              <a:rPr lang="en-US" sz="1400" dirty="0">
                <a:latin typeface="Segoe UI" panose="020B0502040204020203" pitchFamily="34" charset="0"/>
                <a:ea typeface="Tahoma" panose="020B0604030504040204" pitchFamily="34" charset="0"/>
                <a:cs typeface="Segoe UI" panose="020B0502040204020203" pitchFamily="34" charset="0"/>
              </a:rPr>
              <a:t>Greater volume and marketed value of raw materials from FF. </a:t>
            </a:r>
          </a:p>
          <a:p>
            <a:pPr marL="380990" indent="-380990">
              <a:lnSpc>
                <a:spcPct val="150000"/>
              </a:lnSpc>
              <a:spcBef>
                <a:spcPts val="800"/>
              </a:spcBef>
              <a:buFont typeface="Arial" panose="020B0604020202020204" pitchFamily="34" charset="0"/>
              <a:buChar char="•"/>
            </a:pPr>
            <a:r>
              <a:rPr lang="pt-BR" sz="1400" dirty="0">
                <a:latin typeface="Segoe UI" panose="020B0502040204020203" pitchFamily="34" charset="0"/>
                <a:ea typeface="Tahoma" panose="020B0604030504040204" pitchFamily="34" charset="0"/>
                <a:cs typeface="Segoe UI" panose="020B0502040204020203" pitchFamily="34" charset="0"/>
              </a:rPr>
              <a:t> </a:t>
            </a:r>
            <a:r>
              <a:rPr lang="en-US" sz="1400" dirty="0">
                <a:latin typeface="Segoe UI" panose="020B0502040204020203" pitchFamily="34" charset="0"/>
                <a:ea typeface="Tahoma" panose="020B0604030504040204" pitchFamily="34" charset="0"/>
                <a:cs typeface="Segoe UI" panose="020B0502040204020203" pitchFamily="34" charset="0"/>
              </a:rPr>
              <a:t>Increased employment and income generation</a:t>
            </a:r>
            <a:r>
              <a:rPr lang="pt-BR" sz="1400" dirty="0">
                <a:latin typeface="Segoe UI" panose="020B0502040204020203" pitchFamily="34" charset="0"/>
                <a:ea typeface="Tahoma" panose="020B0604030504040204" pitchFamily="34" charset="0"/>
                <a:cs typeface="Segoe UI" panose="020B0502040204020203" pitchFamily="34" charset="0"/>
              </a:rPr>
              <a:t>. </a:t>
            </a:r>
          </a:p>
          <a:p>
            <a:pPr marL="380990" indent="-380990">
              <a:lnSpc>
                <a:spcPct val="150000"/>
              </a:lnSpc>
              <a:spcBef>
                <a:spcPts val="800"/>
              </a:spcBef>
              <a:buFont typeface="Arial" panose="020B0604020202020204" pitchFamily="34" charset="0"/>
              <a:buChar char="•"/>
            </a:pPr>
            <a:r>
              <a:rPr lang="en-US" sz="1400" dirty="0">
                <a:latin typeface="Segoe UI" panose="020B0502040204020203" pitchFamily="34" charset="0"/>
                <a:ea typeface="Tahoma" panose="020B0604030504040204" pitchFamily="34" charset="0"/>
                <a:cs typeface="Segoe UI" panose="020B0502040204020203" pitchFamily="34" charset="0"/>
              </a:rPr>
              <a:t>Provide technical assistance, access to other public policies and technological innovation to new FF.</a:t>
            </a:r>
          </a:p>
          <a:p>
            <a:pPr marL="380990" indent="-380990">
              <a:lnSpc>
                <a:spcPct val="150000"/>
              </a:lnSpc>
              <a:spcBef>
                <a:spcPts val="800"/>
              </a:spcBef>
              <a:buFont typeface="Arial" panose="020B0604020202020204" pitchFamily="34" charset="0"/>
              <a:buChar char="•"/>
            </a:pPr>
            <a:r>
              <a:rPr lang="pt-BR" sz="1400" dirty="0" err="1">
                <a:latin typeface="Segoe UI" panose="020B0502040204020203" pitchFamily="34" charset="0"/>
                <a:ea typeface="Tahoma" panose="020B0604030504040204" pitchFamily="34" charset="0"/>
                <a:cs typeface="Segoe UI" panose="020B0502040204020203" pitchFamily="34" charset="0"/>
              </a:rPr>
              <a:t>Strengthening</a:t>
            </a:r>
            <a:r>
              <a:rPr lang="pt-BR" sz="1400" dirty="0">
                <a:latin typeface="Segoe UI" panose="020B0502040204020203" pitchFamily="34" charset="0"/>
                <a:ea typeface="Tahoma" panose="020B0604030504040204" pitchFamily="34" charset="0"/>
                <a:cs typeface="Segoe UI" panose="020B0502040204020203" pitchFamily="34" charset="0"/>
              </a:rPr>
              <a:t> Family </a:t>
            </a:r>
            <a:r>
              <a:rPr lang="pt-BR" sz="1400" dirty="0" err="1">
                <a:latin typeface="Segoe UI" panose="020B0502040204020203" pitchFamily="34" charset="0"/>
                <a:ea typeface="Tahoma" panose="020B0604030504040204" pitchFamily="34" charset="0"/>
                <a:cs typeface="Segoe UI" panose="020B0502040204020203" pitchFamily="34" charset="0"/>
              </a:rPr>
              <a:t>Farming</a:t>
            </a:r>
            <a:r>
              <a:rPr lang="en-US" sz="1400" dirty="0">
                <a:latin typeface="Segoe UI" panose="020B0502040204020203" pitchFamily="34" charset="0"/>
                <a:ea typeface="Tahoma" panose="020B0604030504040204" pitchFamily="34" charset="0"/>
                <a:cs typeface="Segoe UI" panose="020B0502040204020203" pitchFamily="34" charset="0"/>
              </a:rPr>
              <a:t>.</a:t>
            </a:r>
          </a:p>
          <a:p>
            <a:pPr marL="380990" indent="-380990">
              <a:lnSpc>
                <a:spcPct val="150000"/>
              </a:lnSpc>
              <a:spcBef>
                <a:spcPts val="800"/>
              </a:spcBef>
              <a:buFont typeface="Arial" panose="020B0604020202020204" pitchFamily="34" charset="0"/>
              <a:buChar char="•"/>
            </a:pPr>
            <a:r>
              <a:rPr lang="en-US" sz="1400" dirty="0">
                <a:latin typeface="Segoe UI" panose="020B0502040204020203" pitchFamily="34" charset="0"/>
                <a:ea typeface="Tahoma" panose="020B0604030504040204" pitchFamily="34" charset="0"/>
                <a:cs typeface="Segoe UI" panose="020B0502040204020203" pitchFamily="34" charset="0"/>
              </a:rPr>
              <a:t>Regional market development.</a:t>
            </a:r>
          </a:p>
          <a:p>
            <a:pPr marL="380990" indent="-380990">
              <a:lnSpc>
                <a:spcPct val="150000"/>
              </a:lnSpc>
              <a:spcBef>
                <a:spcPts val="800"/>
              </a:spcBef>
              <a:buFont typeface="Arial" panose="020B0604020202020204" pitchFamily="34" charset="0"/>
              <a:buChar char="•"/>
            </a:pPr>
            <a:r>
              <a:rPr lang="en-US" sz="1400" dirty="0">
                <a:latin typeface="Segoe UI" panose="020B0502040204020203" pitchFamily="34" charset="0"/>
                <a:ea typeface="Tahoma" panose="020B0604030504040204" pitchFamily="34" charset="0"/>
                <a:cs typeface="Segoe UI" panose="020B0502040204020203" pitchFamily="34" charset="0"/>
              </a:rPr>
              <a:t>Compliance with international agreements (reduction of CO</a:t>
            </a:r>
            <a:r>
              <a:rPr lang="en-US" sz="1400" baseline="-25000" dirty="0">
                <a:latin typeface="Segoe UI" panose="020B0502040204020203" pitchFamily="34" charset="0"/>
                <a:ea typeface="Tahoma" panose="020B0604030504040204" pitchFamily="34" charset="0"/>
                <a:cs typeface="Segoe UI" panose="020B0502040204020203" pitchFamily="34" charset="0"/>
              </a:rPr>
              <a:t>2</a:t>
            </a:r>
            <a:r>
              <a:rPr lang="en-US" sz="1400" dirty="0">
                <a:latin typeface="Segoe UI" panose="020B0502040204020203" pitchFamily="34" charset="0"/>
                <a:ea typeface="Tahoma" panose="020B0604030504040204" pitchFamily="34" charset="0"/>
                <a:cs typeface="Segoe UI" panose="020B0502040204020203" pitchFamily="34" charset="0"/>
              </a:rPr>
              <a:t> emissions).</a:t>
            </a:r>
          </a:p>
          <a:p>
            <a:pPr marL="380990" indent="-380990">
              <a:lnSpc>
                <a:spcPct val="150000"/>
              </a:lnSpc>
              <a:spcBef>
                <a:spcPts val="800"/>
              </a:spcBef>
              <a:spcAft>
                <a:spcPts val="1600"/>
              </a:spcAft>
              <a:buFont typeface="Arial" panose="020B0604020202020204" pitchFamily="34" charset="0"/>
              <a:buChar char="•"/>
            </a:pPr>
            <a:endParaRPr lang="pt-BR" sz="1400" dirty="0">
              <a:latin typeface="Segoe UI" panose="020B0502040204020203" pitchFamily="34" charset="0"/>
              <a:ea typeface="Tahoma" panose="020B0604030504040204" pitchFamily="34" charset="0"/>
              <a:cs typeface="Segoe UI" panose="020B0502040204020203" pitchFamily="34" charset="0"/>
            </a:endParaRPr>
          </a:p>
        </p:txBody>
      </p:sp>
      <p:sp>
        <p:nvSpPr>
          <p:cNvPr id="8" name="CaixaDeTexto 7">
            <a:extLst>
              <a:ext uri="{FF2B5EF4-FFF2-40B4-BE49-F238E27FC236}">
                <a16:creationId xmlns:a16="http://schemas.microsoft.com/office/drawing/2014/main" id="{069825E0-4122-F33C-71B2-8B1BCB496EDF}"/>
              </a:ext>
            </a:extLst>
          </p:cNvPr>
          <p:cNvSpPr txBox="1"/>
          <p:nvPr/>
        </p:nvSpPr>
        <p:spPr>
          <a:xfrm>
            <a:off x="2075689" y="5930064"/>
            <a:ext cx="2922798" cy="334900"/>
          </a:xfrm>
          <a:prstGeom prst="rect">
            <a:avLst/>
          </a:prstGeom>
          <a:noFill/>
        </p:spPr>
        <p:txBody>
          <a:bodyPr wrap="square">
            <a:spAutoFit/>
          </a:bodyPr>
          <a:lstStyle/>
          <a:p>
            <a:pPr>
              <a:lnSpc>
                <a:spcPct val="150000"/>
              </a:lnSpc>
              <a:spcBef>
                <a:spcPts val="800"/>
              </a:spcBef>
              <a:spcAft>
                <a:spcPts val="1600"/>
              </a:spcAft>
            </a:pPr>
            <a:r>
              <a:rPr lang="pt-BR" sz="1200" dirty="0" err="1">
                <a:latin typeface="Segoe UI" panose="020B0502040204020203" pitchFamily="34" charset="0"/>
                <a:cs typeface="Segoe UI" panose="020B0502040204020203" pitchFamily="34" charset="0"/>
              </a:rPr>
              <a:t>Source</a:t>
            </a:r>
            <a:r>
              <a:rPr lang="pt-BR" sz="1200" dirty="0">
                <a:latin typeface="Segoe UI" panose="020B0502040204020203" pitchFamily="34" charset="0"/>
                <a:cs typeface="Segoe UI" panose="020B0502040204020203" pitchFamily="34" charset="0"/>
              </a:rPr>
              <a:t>: </a:t>
            </a:r>
            <a:r>
              <a:rPr lang="pt-BR" sz="1200" dirty="0" err="1">
                <a:latin typeface="Segoe UI" panose="020B0502040204020203" pitchFamily="34" charset="0"/>
                <a:cs typeface="Segoe UI" panose="020B0502040204020203" pitchFamily="34" charset="0"/>
              </a:rPr>
              <a:t>Agricultural</a:t>
            </a:r>
            <a:r>
              <a:rPr lang="pt-BR" sz="1200" dirty="0">
                <a:latin typeface="Segoe UI" panose="020B0502040204020203" pitchFamily="34" charset="0"/>
                <a:cs typeface="Segoe UI" panose="020B0502040204020203" pitchFamily="34" charset="0"/>
              </a:rPr>
              <a:t> Census Data (</a:t>
            </a:r>
            <a:r>
              <a:rPr lang="pt-BR" sz="1200" dirty="0" err="1">
                <a:latin typeface="Segoe UI" panose="020B0502040204020203" pitchFamily="34" charset="0"/>
                <a:cs typeface="Segoe UI" panose="020B0502040204020203" pitchFamily="34" charset="0"/>
              </a:rPr>
              <a:t>Soy</a:t>
            </a:r>
            <a:r>
              <a:rPr lang="pt-BR" sz="1200" dirty="0">
                <a:latin typeface="Segoe UI" panose="020B0502040204020203" pitchFamily="34" charset="0"/>
                <a:cs typeface="Segoe UI" panose="020B0502040204020203" pitchFamily="34" charset="0"/>
              </a:rPr>
              <a:t>) </a:t>
            </a:r>
          </a:p>
        </p:txBody>
      </p:sp>
    </p:spTree>
    <p:extLst>
      <p:ext uri="{BB962C8B-B14F-4D97-AF65-F5344CB8AC3E}">
        <p14:creationId xmlns:p14="http://schemas.microsoft.com/office/powerpoint/2010/main" val="3731874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pic>
        <p:nvPicPr>
          <p:cNvPr id="395" name="Google Shape;395;p19" descr="A building with a mountain in the desert&#10;&#10;Description automatically generated"/>
          <p:cNvPicPr preferRelativeResize="0"/>
          <p:nvPr/>
        </p:nvPicPr>
        <p:blipFill rotWithShape="1">
          <a:blip r:embed="rId3">
            <a:alphaModFix/>
          </a:blip>
          <a:srcRect/>
          <a:stretch/>
        </p:blipFill>
        <p:spPr>
          <a:xfrm>
            <a:off x="5393925" y="1"/>
            <a:ext cx="6798075" cy="3420034"/>
          </a:xfrm>
          <a:custGeom>
            <a:avLst/>
            <a:gdLst/>
            <a:ahLst/>
            <a:cxnLst/>
            <a:rect l="l" t="t" r="r" b="b"/>
            <a:pathLst>
              <a:path w="4787628" h="3401568" extrusionOk="0">
                <a:moveTo>
                  <a:pt x="0" y="0"/>
                </a:moveTo>
                <a:lnTo>
                  <a:pt x="4787628" y="0"/>
                </a:lnTo>
                <a:lnTo>
                  <a:pt x="4787628" y="3401568"/>
                </a:lnTo>
                <a:lnTo>
                  <a:pt x="762748" y="3401568"/>
                </a:lnTo>
                <a:lnTo>
                  <a:pt x="751436" y="2963954"/>
                </a:lnTo>
                <a:cubicBezTo>
                  <a:pt x="698408" y="1942163"/>
                  <a:pt x="463174" y="995044"/>
                  <a:pt x="93264" y="192283"/>
                </a:cubicBezTo>
                <a:close/>
              </a:path>
            </a:pathLst>
          </a:custGeom>
          <a:noFill/>
          <a:ln>
            <a:noFill/>
          </a:ln>
        </p:spPr>
      </p:pic>
      <p:pic>
        <p:nvPicPr>
          <p:cNvPr id="396" name="Google Shape;396;p19"/>
          <p:cNvPicPr preferRelativeResize="0"/>
          <p:nvPr/>
        </p:nvPicPr>
        <p:blipFill rotWithShape="1">
          <a:blip r:embed="rId4">
            <a:alphaModFix/>
          </a:blip>
          <a:srcRect/>
          <a:stretch/>
        </p:blipFill>
        <p:spPr>
          <a:xfrm>
            <a:off x="-56830" y="3429002"/>
            <a:ext cx="6096763" cy="3512545"/>
          </a:xfrm>
          <a:prstGeom prst="rect">
            <a:avLst/>
          </a:prstGeom>
          <a:noFill/>
          <a:ln>
            <a:noFill/>
          </a:ln>
        </p:spPr>
      </p:pic>
      <p:pic>
        <p:nvPicPr>
          <p:cNvPr id="397" name="Google Shape;397;p19"/>
          <p:cNvPicPr preferRelativeResize="0"/>
          <p:nvPr/>
        </p:nvPicPr>
        <p:blipFill rotWithShape="1">
          <a:blip r:embed="rId5">
            <a:alphaModFix/>
          </a:blip>
          <a:srcRect/>
          <a:stretch/>
        </p:blipFill>
        <p:spPr>
          <a:xfrm>
            <a:off x="6037022" y="3420035"/>
            <a:ext cx="6154978" cy="3512545"/>
          </a:xfrm>
          <a:prstGeom prst="rect">
            <a:avLst/>
          </a:prstGeom>
          <a:noFill/>
          <a:ln>
            <a:noFill/>
          </a:ln>
        </p:spPr>
      </p:pic>
      <p:pic>
        <p:nvPicPr>
          <p:cNvPr id="398" name="Google Shape;398;p19"/>
          <p:cNvPicPr preferRelativeResize="0"/>
          <p:nvPr/>
        </p:nvPicPr>
        <p:blipFill rotWithShape="1">
          <a:blip r:embed="rId6">
            <a:alphaModFix/>
          </a:blip>
          <a:srcRect/>
          <a:stretch/>
        </p:blipFill>
        <p:spPr>
          <a:xfrm>
            <a:off x="0" y="0"/>
            <a:ext cx="6039933" cy="3420034"/>
          </a:xfrm>
          <a:prstGeom prst="rect">
            <a:avLst/>
          </a:prstGeom>
          <a:noFill/>
          <a:ln>
            <a:noFill/>
          </a:ln>
        </p:spPr>
      </p:pic>
      <p:pic>
        <p:nvPicPr>
          <p:cNvPr id="399" name="Google Shape;399;p19"/>
          <p:cNvPicPr preferRelativeResize="0"/>
          <p:nvPr/>
        </p:nvPicPr>
        <p:blipFill rotWithShape="1">
          <a:blip r:embed="rId7">
            <a:alphaModFix/>
          </a:blip>
          <a:srcRect/>
          <a:stretch/>
        </p:blipFill>
        <p:spPr>
          <a:xfrm>
            <a:off x="3701590" y="1054039"/>
            <a:ext cx="4731990" cy="4731990"/>
          </a:xfrm>
          <a:prstGeom prst="rect">
            <a:avLst/>
          </a:prstGeom>
          <a:noFill/>
          <a:ln>
            <a:noFill/>
          </a:ln>
        </p:spPr>
      </p:pic>
    </p:spTree>
    <p:extLst>
      <p:ext uri="{BB962C8B-B14F-4D97-AF65-F5344CB8AC3E}">
        <p14:creationId xmlns:p14="http://schemas.microsoft.com/office/powerpoint/2010/main" val="1238844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4" name="Google Shape;434;p20"/>
          <p:cNvSpPr/>
          <p:nvPr/>
        </p:nvSpPr>
        <p:spPr>
          <a:xfrm>
            <a:off x="1552442" y="3948042"/>
            <a:ext cx="1140406" cy="1140555"/>
          </a:xfrm>
          <a:prstGeom prst="ellipse">
            <a:avLst/>
          </a:prstGeom>
          <a:solidFill>
            <a:srgbClr val="EE8F4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12">
              <a:solidFill>
                <a:srgbClr val="FFFFFF"/>
              </a:solidFill>
              <a:latin typeface="Calibri"/>
              <a:ea typeface="Calibri"/>
              <a:cs typeface="Calibri"/>
              <a:sym typeface="Calibri"/>
            </a:endParaRPr>
          </a:p>
        </p:txBody>
      </p:sp>
      <p:sp>
        <p:nvSpPr>
          <p:cNvPr id="435" name="Google Shape;435;p20"/>
          <p:cNvSpPr/>
          <p:nvPr/>
        </p:nvSpPr>
        <p:spPr>
          <a:xfrm>
            <a:off x="5412087" y="422322"/>
            <a:ext cx="1029437" cy="1029571"/>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12">
              <a:solidFill>
                <a:srgbClr val="FFFFFF"/>
              </a:solidFill>
              <a:latin typeface="Calibri"/>
              <a:ea typeface="Calibri"/>
              <a:cs typeface="Calibri"/>
              <a:sym typeface="Calibri"/>
            </a:endParaRPr>
          </a:p>
        </p:txBody>
      </p:sp>
      <p:sp>
        <p:nvSpPr>
          <p:cNvPr id="436" name="Google Shape;436;p20"/>
          <p:cNvSpPr/>
          <p:nvPr/>
        </p:nvSpPr>
        <p:spPr>
          <a:xfrm>
            <a:off x="3772979" y="2925912"/>
            <a:ext cx="3085651" cy="3068360"/>
          </a:xfrm>
          <a:prstGeom prst="ellipse">
            <a:avLst/>
          </a:prstGeom>
          <a:solidFill>
            <a:srgbClr val="3F8F2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12">
              <a:solidFill>
                <a:srgbClr val="FFFFFF"/>
              </a:solidFill>
              <a:latin typeface="Calibri"/>
              <a:ea typeface="Calibri"/>
              <a:cs typeface="Calibri"/>
              <a:sym typeface="Calibri"/>
            </a:endParaRPr>
          </a:p>
        </p:txBody>
      </p:sp>
      <p:sp>
        <p:nvSpPr>
          <p:cNvPr id="437" name="Google Shape;437;p20"/>
          <p:cNvSpPr/>
          <p:nvPr/>
        </p:nvSpPr>
        <p:spPr>
          <a:xfrm>
            <a:off x="847410" y="1772717"/>
            <a:ext cx="3433742" cy="3652323"/>
          </a:xfrm>
          <a:prstGeom prst="ellipse">
            <a:avLst/>
          </a:prstGeom>
          <a:solidFill>
            <a:srgbClr val="8DA9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12">
              <a:solidFill>
                <a:srgbClr val="FFFFFF"/>
              </a:solidFill>
              <a:latin typeface="Calibri"/>
              <a:ea typeface="Calibri"/>
              <a:cs typeface="Calibri"/>
              <a:sym typeface="Calibri"/>
            </a:endParaRPr>
          </a:p>
        </p:txBody>
      </p:sp>
      <p:sp>
        <p:nvSpPr>
          <p:cNvPr id="438" name="Google Shape;438;p20"/>
          <p:cNvSpPr/>
          <p:nvPr/>
        </p:nvSpPr>
        <p:spPr>
          <a:xfrm>
            <a:off x="5639819" y="930179"/>
            <a:ext cx="3127575" cy="3127984"/>
          </a:xfrm>
          <a:prstGeom prst="ellipse">
            <a:avLst/>
          </a:prstGeom>
          <a:solidFill>
            <a:srgbClr val="0637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12">
              <a:solidFill>
                <a:srgbClr val="FFFFFF"/>
              </a:solidFill>
              <a:latin typeface="Calibri"/>
              <a:ea typeface="Calibri"/>
              <a:cs typeface="Calibri"/>
              <a:sym typeface="Calibri"/>
            </a:endParaRPr>
          </a:p>
        </p:txBody>
      </p:sp>
      <p:sp>
        <p:nvSpPr>
          <p:cNvPr id="439" name="Google Shape;439;p20"/>
          <p:cNvSpPr/>
          <p:nvPr/>
        </p:nvSpPr>
        <p:spPr>
          <a:xfrm>
            <a:off x="2793337" y="422326"/>
            <a:ext cx="2975635" cy="2976024"/>
          </a:xfrm>
          <a:prstGeom prst="ellipse">
            <a:avLst/>
          </a:prstGeom>
          <a:solidFill>
            <a:srgbClr val="7DB310">
              <a:alpha val="65882"/>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12">
              <a:solidFill>
                <a:srgbClr val="FFFFFF"/>
              </a:solidFill>
              <a:latin typeface="Calibri"/>
              <a:ea typeface="Calibri"/>
              <a:cs typeface="Calibri"/>
              <a:sym typeface="Calibri"/>
            </a:endParaRPr>
          </a:p>
        </p:txBody>
      </p:sp>
      <p:sp>
        <p:nvSpPr>
          <p:cNvPr id="440" name="Google Shape;440;p20"/>
          <p:cNvSpPr/>
          <p:nvPr/>
        </p:nvSpPr>
        <p:spPr>
          <a:xfrm>
            <a:off x="7593105" y="5160232"/>
            <a:ext cx="448990" cy="447343"/>
          </a:xfrm>
          <a:prstGeom prst="ellipse">
            <a:avLst/>
          </a:prstGeom>
          <a:solidFill>
            <a:srgbClr val="3A6D7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12">
              <a:solidFill>
                <a:srgbClr val="FFFFFF"/>
              </a:solidFill>
              <a:latin typeface="Calibri"/>
              <a:ea typeface="Calibri"/>
              <a:cs typeface="Calibri"/>
              <a:sym typeface="Calibri"/>
            </a:endParaRPr>
          </a:p>
        </p:txBody>
      </p:sp>
      <p:sp>
        <p:nvSpPr>
          <p:cNvPr id="441" name="Google Shape;441;p20"/>
          <p:cNvSpPr/>
          <p:nvPr/>
        </p:nvSpPr>
        <p:spPr>
          <a:xfrm>
            <a:off x="3328817" y="4856170"/>
            <a:ext cx="860425" cy="860536"/>
          </a:xfrm>
          <a:prstGeom prst="ellipse">
            <a:avLst/>
          </a:prstGeom>
          <a:solidFill>
            <a:srgbClr val="0637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12">
              <a:solidFill>
                <a:srgbClr val="FFFFFF"/>
              </a:solidFill>
              <a:latin typeface="Calibri"/>
              <a:ea typeface="Calibri"/>
              <a:cs typeface="Calibri"/>
              <a:sym typeface="Calibri"/>
            </a:endParaRPr>
          </a:p>
        </p:txBody>
      </p:sp>
      <p:sp>
        <p:nvSpPr>
          <p:cNvPr id="442" name="Google Shape;442;p20"/>
          <p:cNvSpPr txBox="1"/>
          <p:nvPr/>
        </p:nvSpPr>
        <p:spPr>
          <a:xfrm>
            <a:off x="3435806" y="1177189"/>
            <a:ext cx="2272273" cy="1324392"/>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pt-BR" sz="4800">
                <a:solidFill>
                  <a:srgbClr val="FFFFFF"/>
                </a:solidFill>
                <a:latin typeface="Calibri"/>
                <a:ea typeface="Calibri"/>
                <a:cs typeface="Calibri"/>
                <a:sym typeface="Calibri"/>
              </a:rPr>
              <a:t>300+</a:t>
            </a:r>
            <a:endParaRPr/>
          </a:p>
        </p:txBody>
      </p:sp>
      <p:sp>
        <p:nvSpPr>
          <p:cNvPr id="443" name="Google Shape;443;p20"/>
          <p:cNvSpPr txBox="1"/>
          <p:nvPr/>
        </p:nvSpPr>
        <p:spPr>
          <a:xfrm>
            <a:off x="4028848" y="1999599"/>
            <a:ext cx="1740124" cy="748992"/>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None/>
            </a:pPr>
            <a:r>
              <a:rPr lang="pt-BR" sz="2400">
                <a:solidFill>
                  <a:srgbClr val="FFFFFF"/>
                </a:solidFill>
                <a:latin typeface="Calibri"/>
                <a:ea typeface="Calibri"/>
                <a:cs typeface="Calibri"/>
                <a:sym typeface="Calibri"/>
              </a:rPr>
              <a:t>Research</a:t>
            </a:r>
            <a:r>
              <a:rPr lang="pt-BR" sz="1800">
                <a:solidFill>
                  <a:srgbClr val="FFFFFF"/>
                </a:solidFill>
                <a:latin typeface="Calibri"/>
                <a:ea typeface="Calibri"/>
                <a:cs typeface="Calibri"/>
                <a:sym typeface="Calibri"/>
              </a:rPr>
              <a:t> </a:t>
            </a:r>
            <a:r>
              <a:rPr lang="pt-BR" sz="2400">
                <a:solidFill>
                  <a:srgbClr val="FFFFFF"/>
                </a:solidFill>
                <a:latin typeface="Calibri"/>
                <a:ea typeface="Calibri"/>
                <a:cs typeface="Calibri"/>
                <a:sym typeface="Calibri"/>
              </a:rPr>
              <a:t>Projects</a:t>
            </a:r>
            <a:endParaRPr sz="1800">
              <a:solidFill>
                <a:srgbClr val="FFFFFF"/>
              </a:solidFill>
              <a:latin typeface="Calibri"/>
              <a:ea typeface="Calibri"/>
              <a:cs typeface="Calibri"/>
              <a:sym typeface="Calibri"/>
            </a:endParaRPr>
          </a:p>
        </p:txBody>
      </p:sp>
      <p:sp>
        <p:nvSpPr>
          <p:cNvPr id="444" name="Google Shape;444;p20"/>
          <p:cNvSpPr txBox="1"/>
          <p:nvPr/>
        </p:nvSpPr>
        <p:spPr>
          <a:xfrm>
            <a:off x="1530683" y="2995285"/>
            <a:ext cx="2902324" cy="1227705"/>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pt-BR" sz="4800">
                <a:solidFill>
                  <a:srgbClr val="FFFFFF"/>
                </a:solidFill>
                <a:latin typeface="Calibri"/>
                <a:ea typeface="Calibri"/>
                <a:cs typeface="Calibri"/>
                <a:sym typeface="Calibri"/>
              </a:rPr>
              <a:t>2200+</a:t>
            </a:r>
            <a:endParaRPr/>
          </a:p>
        </p:txBody>
      </p:sp>
      <p:sp>
        <p:nvSpPr>
          <p:cNvPr id="445" name="Google Shape;445;p20"/>
          <p:cNvSpPr txBox="1"/>
          <p:nvPr/>
        </p:nvSpPr>
        <p:spPr>
          <a:xfrm>
            <a:off x="1566906" y="4043819"/>
            <a:ext cx="2254585" cy="72998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None/>
            </a:pPr>
            <a:r>
              <a:rPr lang="pt-BR" sz="2400">
                <a:solidFill>
                  <a:srgbClr val="FFFFFF"/>
                </a:solidFill>
                <a:latin typeface="Calibri"/>
                <a:ea typeface="Calibri"/>
                <a:cs typeface="Calibri"/>
                <a:sym typeface="Calibri"/>
              </a:rPr>
              <a:t>Papers</a:t>
            </a:r>
            <a:endParaRPr/>
          </a:p>
        </p:txBody>
      </p:sp>
      <p:sp>
        <p:nvSpPr>
          <p:cNvPr id="446" name="Google Shape;446;p20"/>
          <p:cNvSpPr txBox="1"/>
          <p:nvPr/>
        </p:nvSpPr>
        <p:spPr>
          <a:xfrm>
            <a:off x="6186131" y="1613342"/>
            <a:ext cx="2272273" cy="1324392"/>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pt-BR" sz="4800">
                <a:solidFill>
                  <a:srgbClr val="FFFFFF"/>
                </a:solidFill>
                <a:latin typeface="Calibri"/>
                <a:ea typeface="Calibri"/>
                <a:cs typeface="Calibri"/>
                <a:sym typeface="Calibri"/>
              </a:rPr>
              <a:t>700+</a:t>
            </a:r>
            <a:endParaRPr/>
          </a:p>
        </p:txBody>
      </p:sp>
      <p:sp>
        <p:nvSpPr>
          <p:cNvPr id="447" name="Google Shape;447;p20"/>
          <p:cNvSpPr txBox="1"/>
          <p:nvPr/>
        </p:nvSpPr>
        <p:spPr>
          <a:xfrm>
            <a:off x="6234257" y="2489866"/>
            <a:ext cx="2059429" cy="72998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None/>
            </a:pPr>
            <a:r>
              <a:rPr lang="pt-BR" sz="1800">
                <a:solidFill>
                  <a:srgbClr val="FFFFFF"/>
                </a:solidFill>
                <a:latin typeface="Calibri"/>
                <a:ea typeface="Calibri"/>
                <a:cs typeface="Calibri"/>
                <a:sym typeface="Calibri"/>
              </a:rPr>
              <a:t>Fellowships in São Paulo and abroad</a:t>
            </a:r>
            <a:endParaRPr/>
          </a:p>
        </p:txBody>
      </p:sp>
      <p:sp>
        <p:nvSpPr>
          <p:cNvPr id="448" name="Google Shape;448;p20"/>
          <p:cNvSpPr txBox="1"/>
          <p:nvPr/>
        </p:nvSpPr>
        <p:spPr>
          <a:xfrm>
            <a:off x="4429731" y="3844131"/>
            <a:ext cx="2445695" cy="1227705"/>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pt-BR" sz="4800">
                <a:solidFill>
                  <a:srgbClr val="FFFFFF"/>
                </a:solidFill>
                <a:latin typeface="Calibri"/>
                <a:ea typeface="Calibri"/>
                <a:cs typeface="Calibri"/>
                <a:sym typeface="Calibri"/>
              </a:rPr>
              <a:t>400+</a:t>
            </a:r>
            <a:endParaRPr/>
          </a:p>
        </p:txBody>
      </p:sp>
      <p:sp>
        <p:nvSpPr>
          <p:cNvPr id="449" name="Google Shape;449;p20"/>
          <p:cNvSpPr txBox="1"/>
          <p:nvPr/>
        </p:nvSpPr>
        <p:spPr>
          <a:xfrm>
            <a:off x="4432377" y="4626238"/>
            <a:ext cx="2254585" cy="72998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None/>
            </a:pPr>
            <a:r>
              <a:rPr lang="pt-BR" sz="2400">
                <a:solidFill>
                  <a:srgbClr val="FFFFFF"/>
                </a:solidFill>
                <a:latin typeface="Calibri"/>
                <a:ea typeface="Calibri"/>
                <a:cs typeface="Calibri"/>
                <a:sym typeface="Calibri"/>
              </a:rPr>
              <a:t>Researchers</a:t>
            </a:r>
            <a:endParaRPr/>
          </a:p>
        </p:txBody>
      </p:sp>
      <p:sp>
        <p:nvSpPr>
          <p:cNvPr id="450" name="Google Shape;450;p20"/>
          <p:cNvSpPr/>
          <p:nvPr/>
        </p:nvSpPr>
        <p:spPr>
          <a:xfrm>
            <a:off x="6664226" y="3710559"/>
            <a:ext cx="2033501" cy="2121745"/>
          </a:xfrm>
          <a:prstGeom prst="ellipse">
            <a:avLst/>
          </a:prstGeom>
          <a:solidFill>
            <a:srgbClr val="53BC3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012">
              <a:solidFill>
                <a:srgbClr val="FFFFFF"/>
              </a:solidFill>
              <a:latin typeface="Calibri"/>
              <a:ea typeface="Calibri"/>
              <a:cs typeface="Calibri"/>
              <a:sym typeface="Calibri"/>
            </a:endParaRPr>
          </a:p>
        </p:txBody>
      </p:sp>
      <p:sp>
        <p:nvSpPr>
          <p:cNvPr id="451" name="Google Shape;451;p20"/>
          <p:cNvSpPr txBox="1"/>
          <p:nvPr/>
        </p:nvSpPr>
        <p:spPr>
          <a:xfrm>
            <a:off x="6869918" y="4180875"/>
            <a:ext cx="2272273" cy="1324390"/>
          </a:xfrm>
          <a:prstGeom prst="rect">
            <a:avLst/>
          </a:prstGeom>
          <a:noFill/>
          <a:ln>
            <a:noFill/>
          </a:ln>
        </p:spPr>
        <p:txBody>
          <a:bodyPr spcFirstLastPara="1" wrap="square" lIns="91425" tIns="45700" rIns="91425" bIns="45700" anchor="t" anchorCtr="0">
            <a:normAutofit/>
          </a:bodyPr>
          <a:lstStyle/>
          <a:p>
            <a:pPr marL="0" marR="0" lvl="0" indent="0" algn="l" rtl="0">
              <a:spcBef>
                <a:spcPts val="0"/>
              </a:spcBef>
              <a:spcAft>
                <a:spcPts val="0"/>
              </a:spcAft>
              <a:buNone/>
            </a:pPr>
            <a:r>
              <a:rPr lang="pt-BR" sz="4800">
                <a:solidFill>
                  <a:srgbClr val="FFFFFF"/>
                </a:solidFill>
                <a:latin typeface="Calibri"/>
                <a:ea typeface="Calibri"/>
                <a:cs typeface="Calibri"/>
                <a:sym typeface="Calibri"/>
              </a:rPr>
              <a:t>200+</a:t>
            </a:r>
            <a:endParaRPr/>
          </a:p>
        </p:txBody>
      </p:sp>
      <p:sp>
        <p:nvSpPr>
          <p:cNvPr id="452" name="Google Shape;452;p20"/>
          <p:cNvSpPr txBox="1"/>
          <p:nvPr/>
        </p:nvSpPr>
        <p:spPr>
          <a:xfrm>
            <a:off x="6908952" y="5051748"/>
            <a:ext cx="2254586" cy="431355"/>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None/>
            </a:pPr>
            <a:r>
              <a:rPr lang="pt-BR" sz="2400">
                <a:solidFill>
                  <a:srgbClr val="FFFFFF"/>
                </a:solidFill>
                <a:latin typeface="Calibri"/>
                <a:ea typeface="Calibri"/>
                <a:cs typeface="Calibri"/>
                <a:sym typeface="Calibri"/>
              </a:rPr>
              <a:t>Start-ups</a:t>
            </a:r>
            <a:endParaRPr/>
          </a:p>
        </p:txBody>
      </p:sp>
      <p:sp>
        <p:nvSpPr>
          <p:cNvPr id="453" name="Google Shape;453;p20"/>
          <p:cNvSpPr txBox="1"/>
          <p:nvPr/>
        </p:nvSpPr>
        <p:spPr>
          <a:xfrm>
            <a:off x="818594" y="1430601"/>
            <a:ext cx="1035861" cy="3231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500">
                <a:solidFill>
                  <a:srgbClr val="244061"/>
                </a:solidFill>
                <a:latin typeface="Calibri"/>
                <a:ea typeface="Calibri"/>
                <a:cs typeface="Calibri"/>
                <a:sym typeface="Calibri"/>
              </a:rPr>
              <a:t>Since 2009</a:t>
            </a:r>
            <a:endParaRPr/>
          </a:p>
        </p:txBody>
      </p:sp>
      <p:pic>
        <p:nvPicPr>
          <p:cNvPr id="454" name="Google Shape;454;p20"/>
          <p:cNvPicPr preferRelativeResize="0"/>
          <p:nvPr/>
        </p:nvPicPr>
        <p:blipFill rotWithShape="1">
          <a:blip r:embed="rId3">
            <a:alphaModFix/>
          </a:blip>
          <a:srcRect/>
          <a:stretch/>
        </p:blipFill>
        <p:spPr>
          <a:xfrm>
            <a:off x="271288" y="232381"/>
            <a:ext cx="1154874" cy="563937"/>
          </a:xfrm>
          <a:prstGeom prst="rect">
            <a:avLst/>
          </a:prstGeom>
          <a:noFill/>
          <a:ln>
            <a:noFill/>
          </a:ln>
        </p:spPr>
      </p:pic>
      <p:sp>
        <p:nvSpPr>
          <p:cNvPr id="2" name="TextBox 1">
            <a:extLst>
              <a:ext uri="{FF2B5EF4-FFF2-40B4-BE49-F238E27FC236}">
                <a16:creationId xmlns:a16="http://schemas.microsoft.com/office/drawing/2014/main" id="{F0BB9006-E80F-E30D-FAA7-DFA1EBC3D5B1}"/>
              </a:ext>
            </a:extLst>
          </p:cNvPr>
          <p:cNvSpPr txBox="1"/>
          <p:nvPr/>
        </p:nvSpPr>
        <p:spPr>
          <a:xfrm>
            <a:off x="9007367" y="796318"/>
            <a:ext cx="2913346" cy="4524315"/>
          </a:xfrm>
          <a:prstGeom prst="rect">
            <a:avLst/>
          </a:prstGeom>
          <a:noFill/>
        </p:spPr>
        <p:txBody>
          <a:bodyPr wrap="square" rtlCol="0">
            <a:spAutoFit/>
          </a:bodyPr>
          <a:lstStyle/>
          <a:p>
            <a:pPr algn="r"/>
            <a:r>
              <a:rPr lang="pt-BR" sz="1800" b="1" dirty="0">
                <a:solidFill>
                  <a:srgbClr val="04376C"/>
                </a:solidFill>
                <a:latin typeface="Calibri"/>
                <a:ea typeface="Calibri"/>
                <a:cs typeface="Calibri"/>
                <a:sym typeface="Calibri"/>
              </a:rPr>
              <a:t>FAPESP </a:t>
            </a:r>
            <a:r>
              <a:rPr lang="pt-BR" sz="1800" b="1" dirty="0" err="1">
                <a:solidFill>
                  <a:srgbClr val="04376C"/>
                </a:solidFill>
                <a:latin typeface="Calibri"/>
                <a:ea typeface="Calibri"/>
                <a:cs typeface="Calibri"/>
                <a:sym typeface="Calibri"/>
              </a:rPr>
              <a:t>supports</a:t>
            </a:r>
            <a:r>
              <a:rPr lang="pt-BR" sz="1800" b="1" dirty="0">
                <a:solidFill>
                  <a:srgbClr val="04376C"/>
                </a:solidFill>
                <a:latin typeface="Calibri"/>
                <a:ea typeface="Calibri"/>
                <a:cs typeface="Calibri"/>
                <a:sym typeface="Calibri"/>
              </a:rPr>
              <a:t> </a:t>
            </a:r>
            <a:r>
              <a:rPr lang="pt-BR" sz="1800" b="1" dirty="0" err="1">
                <a:solidFill>
                  <a:srgbClr val="04376C"/>
                </a:solidFill>
                <a:latin typeface="Calibri"/>
                <a:ea typeface="Calibri"/>
                <a:cs typeface="Calibri"/>
                <a:sym typeface="Calibri"/>
              </a:rPr>
              <a:t>the</a:t>
            </a:r>
            <a:r>
              <a:rPr lang="pt-BR" sz="1800" b="1" dirty="0">
                <a:solidFill>
                  <a:srgbClr val="04376C"/>
                </a:solidFill>
                <a:latin typeface="Calibri"/>
                <a:ea typeface="Calibri"/>
                <a:cs typeface="Calibri"/>
                <a:sym typeface="Calibri"/>
              </a:rPr>
              <a:t> </a:t>
            </a:r>
            <a:r>
              <a:rPr lang="pt-BR" sz="1800" b="1" dirty="0" err="1">
                <a:solidFill>
                  <a:srgbClr val="04376C"/>
                </a:solidFill>
                <a:latin typeface="Calibri"/>
                <a:ea typeface="Calibri"/>
                <a:cs typeface="Calibri"/>
                <a:sym typeface="Calibri"/>
              </a:rPr>
              <a:t>State</a:t>
            </a:r>
            <a:r>
              <a:rPr lang="pt-BR" sz="1800" b="1" dirty="0">
                <a:solidFill>
                  <a:srgbClr val="04376C"/>
                </a:solidFill>
                <a:latin typeface="Calibri"/>
                <a:ea typeface="Calibri"/>
                <a:cs typeface="Calibri"/>
                <a:sym typeface="Calibri"/>
              </a:rPr>
              <a:t> </a:t>
            </a:r>
            <a:r>
              <a:rPr lang="pt-BR" sz="1800" b="1" dirty="0" err="1">
                <a:solidFill>
                  <a:srgbClr val="04376C"/>
                </a:solidFill>
                <a:latin typeface="Calibri"/>
                <a:ea typeface="Calibri"/>
                <a:cs typeface="Calibri"/>
                <a:sym typeface="Calibri"/>
              </a:rPr>
              <a:t>of</a:t>
            </a:r>
            <a:r>
              <a:rPr lang="pt-BR" sz="1800" b="1" dirty="0">
                <a:solidFill>
                  <a:srgbClr val="04376C"/>
                </a:solidFill>
                <a:latin typeface="Calibri"/>
                <a:ea typeface="Calibri"/>
                <a:cs typeface="Calibri"/>
                <a:sym typeface="Calibri"/>
              </a:rPr>
              <a:t> São Paulo Science, Technology </a:t>
            </a:r>
            <a:r>
              <a:rPr lang="pt-BR" sz="1800" b="1" dirty="0" err="1">
                <a:solidFill>
                  <a:srgbClr val="04376C"/>
                </a:solidFill>
                <a:latin typeface="Calibri"/>
                <a:ea typeface="Calibri"/>
                <a:cs typeface="Calibri"/>
                <a:sym typeface="Calibri"/>
              </a:rPr>
              <a:t>and</a:t>
            </a:r>
            <a:r>
              <a:rPr lang="pt-BR" sz="1800" b="1" dirty="0">
                <a:solidFill>
                  <a:srgbClr val="04376C"/>
                </a:solidFill>
                <a:latin typeface="Calibri"/>
                <a:ea typeface="Calibri"/>
                <a:cs typeface="Calibri"/>
                <a:sym typeface="Calibri"/>
              </a:rPr>
              <a:t> </a:t>
            </a:r>
            <a:r>
              <a:rPr lang="pt-BR" sz="1800" b="1" dirty="0" err="1">
                <a:solidFill>
                  <a:srgbClr val="04376C"/>
                </a:solidFill>
                <a:latin typeface="Calibri"/>
                <a:ea typeface="Calibri"/>
                <a:cs typeface="Calibri"/>
                <a:sym typeface="Calibri"/>
              </a:rPr>
              <a:t>Innovation</a:t>
            </a:r>
            <a:r>
              <a:rPr lang="pt-BR" sz="1800" b="1" dirty="0">
                <a:solidFill>
                  <a:srgbClr val="04376C"/>
                </a:solidFill>
                <a:latin typeface="Calibri"/>
                <a:ea typeface="Calibri"/>
                <a:cs typeface="Calibri"/>
                <a:sym typeface="Calibri"/>
              </a:rPr>
              <a:t> System </a:t>
            </a:r>
          </a:p>
          <a:p>
            <a:pPr algn="r"/>
            <a:endParaRPr lang="pt-BR" b="1" dirty="0">
              <a:solidFill>
                <a:srgbClr val="04376C"/>
              </a:solidFill>
              <a:latin typeface="Calibri"/>
              <a:cs typeface="Calibri"/>
              <a:sym typeface="Calibri"/>
            </a:endParaRPr>
          </a:p>
          <a:p>
            <a:pPr algn="r"/>
            <a:endParaRPr lang="en-BR" dirty="0"/>
          </a:p>
          <a:p>
            <a:pPr algn="r"/>
            <a:r>
              <a:rPr lang="en-BR" dirty="0"/>
              <a:t>Higher education	54</a:t>
            </a:r>
          </a:p>
          <a:p>
            <a:pPr algn="r"/>
            <a:endParaRPr lang="en-BR" dirty="0"/>
          </a:p>
          <a:p>
            <a:pPr algn="r"/>
            <a:r>
              <a:rPr lang="en-BR" dirty="0"/>
              <a:t>    Companies	2831</a:t>
            </a:r>
          </a:p>
          <a:p>
            <a:pPr algn="r"/>
            <a:endParaRPr lang="en-BR" dirty="0"/>
          </a:p>
          <a:p>
            <a:pPr algn="r"/>
            <a:endParaRPr lang="en-BR" dirty="0"/>
          </a:p>
          <a:p>
            <a:pPr algn="r"/>
            <a:r>
              <a:rPr lang="en-BR" dirty="0"/>
              <a:t>Governmental	40</a:t>
            </a:r>
          </a:p>
          <a:p>
            <a:pPr algn="r"/>
            <a:endParaRPr lang="en-BR" dirty="0"/>
          </a:p>
          <a:p>
            <a:pPr algn="r"/>
            <a:r>
              <a:rPr lang="en-BR" dirty="0"/>
              <a:t>Non-governmental	17</a:t>
            </a:r>
          </a:p>
          <a:p>
            <a:pPr algn="r"/>
            <a:endParaRPr lang="en-BR" dirty="0"/>
          </a:p>
          <a:p>
            <a:pPr algn="r"/>
            <a:endParaRPr lang="en-BR" dirty="0"/>
          </a:p>
        </p:txBody>
      </p:sp>
    </p:spTree>
    <p:extLst>
      <p:ext uri="{BB962C8B-B14F-4D97-AF65-F5344CB8AC3E}">
        <p14:creationId xmlns:p14="http://schemas.microsoft.com/office/powerpoint/2010/main" val="30644581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22"/>
          <p:cNvSpPr/>
          <p:nvPr/>
        </p:nvSpPr>
        <p:spPr>
          <a:xfrm>
            <a:off x="0" y="0"/>
            <a:ext cx="12191999" cy="6372225"/>
          </a:xfrm>
          <a:prstGeom prst="rect">
            <a:avLst/>
          </a:prstGeom>
          <a:gradFill>
            <a:gsLst>
              <a:gs pos="0">
                <a:srgbClr val="BFBFBF"/>
              </a:gs>
              <a:gs pos="100000">
                <a:schemeClr val="lt1"/>
              </a:gs>
            </a:gsLst>
            <a:lin ang="189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473" name="Google Shape;473;p22"/>
          <p:cNvPicPr preferRelativeResize="0"/>
          <p:nvPr/>
        </p:nvPicPr>
        <p:blipFill rotWithShape="1">
          <a:blip r:embed="rId3">
            <a:alphaModFix/>
            <a:extLst>
              <a:ext uri="{28A0092B-C50C-407E-A947-70E740481C1C}">
                <a14:useLocalDpi xmlns:a14="http://schemas.microsoft.com/office/drawing/2010/main"/>
              </a:ext>
            </a:extLst>
          </a:blip>
          <a:srcRect l="5172"/>
          <a:stretch/>
        </p:blipFill>
        <p:spPr>
          <a:xfrm>
            <a:off x="1890644" y="0"/>
            <a:ext cx="10301356" cy="6372225"/>
          </a:xfrm>
          <a:prstGeom prst="rect">
            <a:avLst/>
          </a:prstGeom>
          <a:noFill/>
          <a:ln>
            <a:noFill/>
          </a:ln>
        </p:spPr>
      </p:pic>
      <p:pic>
        <p:nvPicPr>
          <p:cNvPr id="474" name="Google Shape;474;p22"/>
          <p:cNvPicPr preferRelativeResize="0"/>
          <p:nvPr/>
        </p:nvPicPr>
        <p:blipFill rotWithShape="1">
          <a:blip r:embed="rId4">
            <a:alphaModFix/>
          </a:blip>
          <a:srcRect/>
          <a:stretch/>
        </p:blipFill>
        <p:spPr>
          <a:xfrm>
            <a:off x="271288" y="232381"/>
            <a:ext cx="1154874" cy="563937"/>
          </a:xfrm>
          <a:prstGeom prst="rect">
            <a:avLst/>
          </a:prstGeom>
          <a:noFill/>
          <a:ln>
            <a:noFill/>
          </a:ln>
        </p:spPr>
      </p:pic>
      <p:sp>
        <p:nvSpPr>
          <p:cNvPr id="475" name="Google Shape;475;p22"/>
          <p:cNvSpPr txBox="1"/>
          <p:nvPr/>
        </p:nvSpPr>
        <p:spPr>
          <a:xfrm>
            <a:off x="1890644" y="9615"/>
            <a:ext cx="3896901" cy="461665"/>
          </a:xfrm>
          <a:prstGeom prst="rect">
            <a:avLst/>
          </a:prstGeom>
          <a:solidFill>
            <a:srgbClr val="2E4C85"/>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2400" b="1">
                <a:solidFill>
                  <a:schemeClr val="lt1"/>
                </a:solidFill>
                <a:latin typeface="Quattrocento Sans"/>
                <a:ea typeface="Quattrocento Sans"/>
                <a:cs typeface="Quattrocento Sans"/>
                <a:sym typeface="Quattrocento Sans"/>
              </a:rPr>
              <a:t>International cooperation</a:t>
            </a:r>
            <a:endParaRPr sz="2400" b="1">
              <a:solidFill>
                <a:schemeClr val="lt1"/>
              </a:solidFill>
              <a:latin typeface="Quattrocento Sans"/>
              <a:ea typeface="Quattrocento Sans"/>
              <a:cs typeface="Quattrocento Sans"/>
              <a:sym typeface="Quattrocento Sans"/>
            </a:endParaRPr>
          </a:p>
        </p:txBody>
      </p:sp>
    </p:spTree>
    <p:extLst>
      <p:ext uri="{BB962C8B-B14F-4D97-AF65-F5344CB8AC3E}">
        <p14:creationId xmlns:p14="http://schemas.microsoft.com/office/powerpoint/2010/main" val="1626522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pic>
        <p:nvPicPr>
          <p:cNvPr id="480" name="Google Shape;480;p23"/>
          <p:cNvPicPr preferRelativeResize="0"/>
          <p:nvPr/>
        </p:nvPicPr>
        <p:blipFill rotWithShape="1">
          <a:blip r:embed="rId3">
            <a:alphaModFix/>
          </a:blip>
          <a:srcRect/>
          <a:stretch/>
        </p:blipFill>
        <p:spPr>
          <a:xfrm>
            <a:off x="3415668" y="574921"/>
            <a:ext cx="580449" cy="580449"/>
          </a:xfrm>
          <a:prstGeom prst="roundRect">
            <a:avLst>
              <a:gd name="adj" fmla="val 8594"/>
            </a:avLst>
          </a:prstGeom>
          <a:solidFill>
            <a:srgbClr val="ECECEC"/>
          </a:solidFill>
          <a:ln>
            <a:noFill/>
          </a:ln>
          <a:effectLst>
            <a:reflection stA="38000" endPos="28000" dist="5000" dir="5400000" sy="-100000" algn="bl" rotWithShape="0"/>
          </a:effectLst>
        </p:spPr>
      </p:pic>
      <p:sp>
        <p:nvSpPr>
          <p:cNvPr id="481" name="Google Shape;481;p23"/>
          <p:cNvSpPr/>
          <p:nvPr/>
        </p:nvSpPr>
        <p:spPr>
          <a:xfrm>
            <a:off x="1695171" y="3184448"/>
            <a:ext cx="4483341" cy="2816303"/>
          </a:xfrm>
          <a:prstGeom prst="rect">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2" name="Google Shape;482;p23"/>
          <p:cNvSpPr txBox="1"/>
          <p:nvPr/>
        </p:nvSpPr>
        <p:spPr>
          <a:xfrm>
            <a:off x="1668509" y="1413424"/>
            <a:ext cx="4286882" cy="156966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002060"/>
              </a:buClr>
              <a:buSzPts val="1600"/>
              <a:buFont typeface="Arial"/>
              <a:buChar char="•"/>
            </a:pPr>
            <a:r>
              <a:rPr lang="pt-BR" sz="1600">
                <a:solidFill>
                  <a:srgbClr val="002060"/>
                </a:solidFill>
                <a:latin typeface="Calibri"/>
                <a:ea typeface="Calibri"/>
                <a:cs typeface="Calibri"/>
                <a:sym typeface="Calibri"/>
              </a:rPr>
              <a:t>Improve Efficiency and Sustainability of Bioenergy End Use</a:t>
            </a:r>
            <a:endParaRPr/>
          </a:p>
          <a:p>
            <a:pPr marL="285750" marR="0" lvl="0" indent="-285750" algn="l" rtl="0">
              <a:spcBef>
                <a:spcPts val="0"/>
              </a:spcBef>
              <a:spcAft>
                <a:spcPts val="0"/>
              </a:spcAft>
              <a:buClr>
                <a:srgbClr val="002060"/>
              </a:buClr>
              <a:buSzPts val="1600"/>
              <a:buFont typeface="Arial"/>
              <a:buChar char="•"/>
            </a:pPr>
            <a:r>
              <a:rPr lang="pt-BR" sz="1600">
                <a:solidFill>
                  <a:srgbClr val="002060"/>
                </a:solidFill>
                <a:latin typeface="Calibri"/>
                <a:ea typeface="Calibri"/>
                <a:cs typeface="Calibri"/>
                <a:sym typeface="Calibri"/>
              </a:rPr>
              <a:t>Contribute to the global effort towards a low carbon economy</a:t>
            </a:r>
            <a:endParaRPr/>
          </a:p>
          <a:p>
            <a:pPr marL="285750" marR="0" lvl="0" indent="-285750" algn="l" rtl="0">
              <a:spcBef>
                <a:spcPts val="0"/>
              </a:spcBef>
              <a:spcAft>
                <a:spcPts val="0"/>
              </a:spcAft>
              <a:buClr>
                <a:srgbClr val="002060"/>
              </a:buClr>
              <a:buSzPts val="1600"/>
              <a:buFont typeface="Arial"/>
              <a:buChar char="•"/>
            </a:pPr>
            <a:r>
              <a:rPr lang="pt-BR" sz="1600">
                <a:solidFill>
                  <a:srgbClr val="002060"/>
                </a:solidFill>
                <a:latin typeface="Calibri"/>
                <a:ea typeface="Calibri"/>
                <a:cs typeface="Calibri"/>
                <a:sym typeface="Calibri"/>
              </a:rPr>
              <a:t>Give subside to BIOEN activities within IEA Bioenergy, GBEP, and Biofuture Plataform</a:t>
            </a:r>
            <a:endParaRPr sz="1600">
              <a:solidFill>
                <a:srgbClr val="002060"/>
              </a:solidFill>
              <a:latin typeface="Calibri"/>
              <a:ea typeface="Calibri"/>
              <a:cs typeface="Calibri"/>
              <a:sym typeface="Calibri"/>
            </a:endParaRPr>
          </a:p>
        </p:txBody>
      </p:sp>
      <p:sp>
        <p:nvSpPr>
          <p:cNvPr id="483" name="Google Shape;483;p23"/>
          <p:cNvSpPr/>
          <p:nvPr/>
        </p:nvSpPr>
        <p:spPr>
          <a:xfrm>
            <a:off x="4066453" y="205096"/>
            <a:ext cx="5415004"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2400">
                <a:solidFill>
                  <a:srgbClr val="002060"/>
                </a:solidFill>
                <a:latin typeface="Calibri"/>
                <a:ea typeface="Calibri"/>
                <a:cs typeface="Calibri"/>
                <a:sym typeface="Calibri"/>
              </a:rPr>
              <a:t>CALL FOR PROJECTS – ongoing 2023</a:t>
            </a:r>
            <a:endParaRPr sz="2400">
              <a:solidFill>
                <a:srgbClr val="002060"/>
              </a:solidFill>
              <a:latin typeface="Calibri"/>
              <a:ea typeface="Calibri"/>
              <a:cs typeface="Calibri"/>
              <a:sym typeface="Calibri"/>
            </a:endParaRPr>
          </a:p>
        </p:txBody>
      </p:sp>
      <p:pic>
        <p:nvPicPr>
          <p:cNvPr id="484" name="Google Shape;484;p23" descr="A picture containing person, road, motorcycle, bicycle&#10;&#10;Description automatically generated"/>
          <p:cNvPicPr preferRelativeResize="0"/>
          <p:nvPr/>
        </p:nvPicPr>
        <p:blipFill rotWithShape="1">
          <a:blip r:embed="rId4">
            <a:alphaModFix/>
          </a:blip>
          <a:srcRect/>
          <a:stretch/>
        </p:blipFill>
        <p:spPr>
          <a:xfrm>
            <a:off x="6419256" y="857250"/>
            <a:ext cx="4248150" cy="1714500"/>
          </a:xfrm>
          <a:prstGeom prst="rect">
            <a:avLst/>
          </a:prstGeom>
          <a:noFill/>
          <a:ln>
            <a:noFill/>
          </a:ln>
        </p:spPr>
      </p:pic>
      <p:sp>
        <p:nvSpPr>
          <p:cNvPr id="485" name="Google Shape;485;p23"/>
          <p:cNvSpPr/>
          <p:nvPr/>
        </p:nvSpPr>
        <p:spPr>
          <a:xfrm>
            <a:off x="1796928" y="3631762"/>
            <a:ext cx="4158462" cy="2114938"/>
          </a:xfrm>
          <a:prstGeom prst="rect">
            <a:avLst/>
          </a:prstGeom>
          <a:noFill/>
          <a:ln>
            <a:noFill/>
          </a:ln>
        </p:spPr>
        <p:txBody>
          <a:bodyPr spcFirstLastPara="1" wrap="square" lIns="91425" tIns="45700" rIns="91425" bIns="45700" anchor="t" anchorCtr="0">
            <a:spAutoFit/>
          </a:bodyPr>
          <a:lstStyle/>
          <a:p>
            <a:pPr marL="285750" marR="0" lvl="0" indent="-285750" algn="just" rtl="0">
              <a:lnSpc>
                <a:spcPct val="84375"/>
              </a:lnSpc>
              <a:spcBef>
                <a:spcPts val="0"/>
              </a:spcBef>
              <a:spcAft>
                <a:spcPts val="0"/>
              </a:spcAft>
              <a:buClr>
                <a:schemeClr val="lt1"/>
              </a:buClr>
              <a:buSzPts val="1600"/>
              <a:buFont typeface="Arial"/>
              <a:buChar char="•"/>
            </a:pPr>
            <a:r>
              <a:rPr lang="pt-BR" sz="1600">
                <a:solidFill>
                  <a:schemeClr val="lt1"/>
                </a:solidFill>
                <a:latin typeface="Calibri"/>
                <a:ea typeface="Calibri"/>
                <a:cs typeface="Calibri"/>
                <a:sym typeface="Calibri"/>
              </a:rPr>
              <a:t>Biofuels for internal combustion engines</a:t>
            </a:r>
            <a:endParaRPr/>
          </a:p>
          <a:p>
            <a:pPr marL="285750" marR="0" lvl="0" indent="-285750" algn="just" rtl="0">
              <a:lnSpc>
                <a:spcPct val="84375"/>
              </a:lnSpc>
              <a:spcBef>
                <a:spcPts val="900"/>
              </a:spcBef>
              <a:spcAft>
                <a:spcPts val="0"/>
              </a:spcAft>
              <a:buClr>
                <a:schemeClr val="lt1"/>
              </a:buClr>
              <a:buSzPts val="1600"/>
              <a:buFont typeface="Arial"/>
              <a:buChar char="•"/>
            </a:pPr>
            <a:r>
              <a:rPr lang="pt-BR" sz="1600">
                <a:solidFill>
                  <a:schemeClr val="lt1"/>
                </a:solidFill>
                <a:latin typeface="Calibri"/>
                <a:ea typeface="Calibri"/>
                <a:cs typeface="Calibri"/>
                <a:sym typeface="Calibri"/>
              </a:rPr>
              <a:t>Ethanol application in Electric Vehicles (EV)</a:t>
            </a:r>
            <a:endParaRPr/>
          </a:p>
          <a:p>
            <a:pPr marL="285750" marR="0" lvl="0" indent="-285750" algn="just" rtl="0">
              <a:lnSpc>
                <a:spcPct val="84375"/>
              </a:lnSpc>
              <a:spcBef>
                <a:spcPts val="900"/>
              </a:spcBef>
              <a:spcAft>
                <a:spcPts val="0"/>
              </a:spcAft>
              <a:buClr>
                <a:schemeClr val="lt1"/>
              </a:buClr>
              <a:buSzPts val="1600"/>
              <a:buFont typeface="Arial"/>
              <a:buChar char="•"/>
            </a:pPr>
            <a:r>
              <a:rPr lang="pt-BR" sz="1600">
                <a:solidFill>
                  <a:schemeClr val="lt1"/>
                </a:solidFill>
                <a:latin typeface="Calibri"/>
                <a:ea typeface="Calibri"/>
                <a:cs typeface="Calibri"/>
                <a:sym typeface="Calibri"/>
              </a:rPr>
              <a:t>Sustainable Aviation Fuels (SAF) based on biomass</a:t>
            </a:r>
            <a:endParaRPr/>
          </a:p>
          <a:p>
            <a:pPr marL="285750" marR="0" lvl="0" indent="-285750" algn="just" rtl="0">
              <a:lnSpc>
                <a:spcPct val="84375"/>
              </a:lnSpc>
              <a:spcBef>
                <a:spcPts val="900"/>
              </a:spcBef>
              <a:spcAft>
                <a:spcPts val="0"/>
              </a:spcAft>
              <a:buClr>
                <a:schemeClr val="lt1"/>
              </a:buClr>
              <a:buSzPts val="1600"/>
              <a:buFont typeface="Arial"/>
              <a:buChar char="•"/>
            </a:pPr>
            <a:r>
              <a:rPr lang="pt-BR" sz="1600">
                <a:solidFill>
                  <a:schemeClr val="lt1"/>
                </a:solidFill>
                <a:latin typeface="Calibri"/>
                <a:ea typeface="Calibri"/>
                <a:cs typeface="Calibri"/>
                <a:sym typeface="Calibri"/>
              </a:rPr>
              <a:t>Marine and stationary applications of biofuels</a:t>
            </a:r>
            <a:endParaRPr/>
          </a:p>
          <a:p>
            <a:pPr marL="285750" marR="0" lvl="0" indent="-285750" algn="just" rtl="0">
              <a:lnSpc>
                <a:spcPct val="84375"/>
              </a:lnSpc>
              <a:spcBef>
                <a:spcPts val="900"/>
              </a:spcBef>
              <a:spcAft>
                <a:spcPts val="0"/>
              </a:spcAft>
              <a:buClr>
                <a:schemeClr val="lt1"/>
              </a:buClr>
              <a:buSzPts val="1600"/>
              <a:buFont typeface="Arial"/>
              <a:buChar char="•"/>
            </a:pPr>
            <a:r>
              <a:rPr lang="pt-BR" sz="1600">
                <a:solidFill>
                  <a:schemeClr val="lt1"/>
                </a:solidFill>
                <a:latin typeface="Calibri"/>
                <a:ea typeface="Calibri"/>
                <a:cs typeface="Calibri"/>
                <a:sym typeface="Calibri"/>
              </a:rPr>
              <a:t>Electricity generation from biomass </a:t>
            </a:r>
            <a:endParaRPr/>
          </a:p>
          <a:p>
            <a:pPr marL="285750" marR="0" lvl="0" indent="-285750" algn="just" rtl="0">
              <a:lnSpc>
                <a:spcPct val="84375"/>
              </a:lnSpc>
              <a:spcBef>
                <a:spcPts val="900"/>
              </a:spcBef>
              <a:spcAft>
                <a:spcPts val="0"/>
              </a:spcAft>
              <a:buClr>
                <a:schemeClr val="lt1"/>
              </a:buClr>
              <a:buSzPts val="1600"/>
              <a:buFont typeface="Arial"/>
              <a:buChar char="•"/>
            </a:pPr>
            <a:r>
              <a:rPr lang="pt-BR" sz="1600">
                <a:solidFill>
                  <a:schemeClr val="lt1"/>
                </a:solidFill>
                <a:latin typeface="Calibri"/>
                <a:ea typeface="Calibri"/>
                <a:cs typeface="Calibri"/>
                <a:sym typeface="Calibri"/>
              </a:rPr>
              <a:t>Biohydrogen</a:t>
            </a:r>
            <a:endParaRPr/>
          </a:p>
        </p:txBody>
      </p:sp>
      <p:pic>
        <p:nvPicPr>
          <p:cNvPr id="486" name="Google Shape;486;p23"/>
          <p:cNvPicPr preferRelativeResize="0"/>
          <p:nvPr/>
        </p:nvPicPr>
        <p:blipFill rotWithShape="1">
          <a:blip r:embed="rId5">
            <a:alphaModFix/>
          </a:blip>
          <a:srcRect/>
          <a:stretch/>
        </p:blipFill>
        <p:spPr>
          <a:xfrm>
            <a:off x="6415495" y="2579909"/>
            <a:ext cx="4243637" cy="1631396"/>
          </a:xfrm>
          <a:prstGeom prst="rect">
            <a:avLst/>
          </a:prstGeom>
          <a:noFill/>
          <a:ln>
            <a:noFill/>
          </a:ln>
        </p:spPr>
      </p:pic>
      <p:pic>
        <p:nvPicPr>
          <p:cNvPr id="487" name="Google Shape;487;p23"/>
          <p:cNvPicPr preferRelativeResize="0"/>
          <p:nvPr/>
        </p:nvPicPr>
        <p:blipFill rotWithShape="1">
          <a:blip r:embed="rId6">
            <a:alphaModFix/>
          </a:blip>
          <a:srcRect/>
          <a:stretch/>
        </p:blipFill>
        <p:spPr>
          <a:xfrm>
            <a:off x="6419256" y="4244644"/>
            <a:ext cx="4239875" cy="1797604"/>
          </a:xfrm>
          <a:prstGeom prst="rect">
            <a:avLst/>
          </a:prstGeom>
          <a:noFill/>
          <a:ln>
            <a:noFill/>
          </a:ln>
        </p:spPr>
      </p:pic>
      <p:pic>
        <p:nvPicPr>
          <p:cNvPr id="488" name="Google Shape;488;p23"/>
          <p:cNvPicPr preferRelativeResize="0"/>
          <p:nvPr/>
        </p:nvPicPr>
        <p:blipFill rotWithShape="1">
          <a:blip r:embed="rId7">
            <a:alphaModFix/>
          </a:blip>
          <a:srcRect/>
          <a:stretch/>
        </p:blipFill>
        <p:spPr>
          <a:xfrm>
            <a:off x="1796928" y="556598"/>
            <a:ext cx="1154874" cy="563937"/>
          </a:xfrm>
          <a:prstGeom prst="rect">
            <a:avLst/>
          </a:prstGeom>
          <a:noFill/>
          <a:ln>
            <a:noFill/>
          </a:ln>
        </p:spPr>
      </p:pic>
    </p:spTree>
    <p:extLst>
      <p:ext uri="{BB962C8B-B14F-4D97-AF65-F5344CB8AC3E}">
        <p14:creationId xmlns:p14="http://schemas.microsoft.com/office/powerpoint/2010/main" val="3403156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pic>
        <p:nvPicPr>
          <p:cNvPr id="494" name="Google Shape;494;p24" descr="Logo, company name&#10;&#10;Description automatically generated"/>
          <p:cNvPicPr preferRelativeResize="0"/>
          <p:nvPr/>
        </p:nvPicPr>
        <p:blipFill rotWithShape="1">
          <a:blip r:embed="rId3">
            <a:alphaModFix/>
          </a:blip>
          <a:srcRect/>
          <a:stretch/>
        </p:blipFill>
        <p:spPr>
          <a:xfrm>
            <a:off x="5895704" y="229058"/>
            <a:ext cx="2725694" cy="1718277"/>
          </a:xfrm>
          <a:prstGeom prst="rect">
            <a:avLst/>
          </a:prstGeom>
          <a:noFill/>
          <a:ln>
            <a:noFill/>
          </a:ln>
        </p:spPr>
      </p:pic>
      <p:sp>
        <p:nvSpPr>
          <p:cNvPr id="495" name="Google Shape;495;p24"/>
          <p:cNvSpPr txBox="1"/>
          <p:nvPr/>
        </p:nvSpPr>
        <p:spPr>
          <a:xfrm>
            <a:off x="5459309" y="2104989"/>
            <a:ext cx="6469931" cy="33547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800" b="1" dirty="0" err="1">
                <a:solidFill>
                  <a:srgbClr val="002060"/>
                </a:solidFill>
                <a:latin typeface="Calibri"/>
                <a:ea typeface="Calibri"/>
                <a:cs typeface="Calibri"/>
                <a:sym typeface="Calibri"/>
              </a:rPr>
              <a:t>BeVant</a:t>
            </a:r>
            <a:r>
              <a:rPr lang="pt-BR" sz="1800" b="1" dirty="0">
                <a:solidFill>
                  <a:srgbClr val="002060"/>
                </a:solidFill>
                <a:latin typeface="Calibri"/>
                <a:ea typeface="Calibri"/>
                <a:cs typeface="Calibri"/>
                <a:sym typeface="Calibri"/>
              </a:rPr>
              <a:t> </a:t>
            </a:r>
            <a:r>
              <a:rPr lang="pt-BR" sz="1800" b="1" dirty="0" err="1">
                <a:solidFill>
                  <a:srgbClr val="002060"/>
                </a:solidFill>
                <a:latin typeface="Calibri"/>
                <a:ea typeface="Calibri"/>
                <a:cs typeface="Calibri"/>
                <a:sym typeface="Calibri"/>
              </a:rPr>
              <a:t>biofuel</a:t>
            </a:r>
            <a:r>
              <a:rPr lang="pt-BR" sz="1400" dirty="0">
                <a:solidFill>
                  <a:srgbClr val="000000"/>
                </a:solidFill>
                <a:latin typeface="Calibri"/>
                <a:ea typeface="Calibri"/>
                <a:cs typeface="Calibri"/>
                <a:sym typeface="Calibri"/>
              </a:rPr>
              <a:t> </a:t>
            </a:r>
          </a:p>
          <a:p>
            <a:pPr marL="0" marR="0" lvl="0" indent="0" algn="l" rtl="0">
              <a:spcBef>
                <a:spcPts val="0"/>
              </a:spcBef>
              <a:spcAft>
                <a:spcPts val="0"/>
              </a:spcAft>
              <a:buNone/>
            </a:pPr>
            <a:endParaRPr dirty="0"/>
          </a:p>
          <a:p>
            <a:pPr marL="285750" marR="0" lvl="0" indent="-285750" algn="l" rtl="0">
              <a:spcBef>
                <a:spcPts val="0"/>
              </a:spcBef>
              <a:spcAft>
                <a:spcPts val="0"/>
              </a:spcAft>
              <a:buClr>
                <a:srgbClr val="000000"/>
              </a:buClr>
              <a:buSzPts val="1600"/>
              <a:buFont typeface="Arial"/>
              <a:buChar char="•"/>
            </a:pPr>
            <a:r>
              <a:rPr lang="pt-BR" sz="1600" dirty="0" err="1">
                <a:latin typeface="Calibri"/>
                <a:ea typeface="Calibri"/>
                <a:cs typeface="Calibri"/>
                <a:sym typeface="Calibri"/>
              </a:rPr>
              <a:t>Can</a:t>
            </a:r>
            <a:r>
              <a:rPr lang="pt-BR" sz="1600" dirty="0">
                <a:latin typeface="Calibri"/>
                <a:ea typeface="Calibri"/>
                <a:cs typeface="Calibri"/>
                <a:sym typeface="Calibri"/>
              </a:rPr>
              <a:t> </a:t>
            </a:r>
            <a:r>
              <a:rPr lang="pt-BR" sz="1600" dirty="0" err="1">
                <a:latin typeface="Calibri"/>
                <a:ea typeface="Calibri"/>
                <a:cs typeface="Calibri"/>
                <a:sym typeface="Calibri"/>
              </a:rPr>
              <a:t>replace</a:t>
            </a:r>
            <a:r>
              <a:rPr lang="pt-BR" sz="1600" dirty="0">
                <a:latin typeface="Calibri"/>
                <a:ea typeface="Calibri"/>
                <a:cs typeface="Calibri"/>
                <a:sym typeface="Calibri"/>
              </a:rPr>
              <a:t> diesel </a:t>
            </a:r>
            <a:r>
              <a:rPr lang="pt-BR" sz="1600" dirty="0" err="1">
                <a:latin typeface="Calibri"/>
                <a:ea typeface="Calibri"/>
                <a:cs typeface="Calibri"/>
                <a:sym typeface="Calibri"/>
              </a:rPr>
              <a:t>up</a:t>
            </a:r>
            <a:r>
              <a:rPr lang="pt-BR" sz="1600" dirty="0">
                <a:latin typeface="Calibri"/>
                <a:ea typeface="Calibri"/>
                <a:cs typeface="Calibri"/>
                <a:sym typeface="Calibri"/>
              </a:rPr>
              <a:t> </a:t>
            </a:r>
            <a:r>
              <a:rPr lang="pt-BR" sz="1600" dirty="0" err="1">
                <a:latin typeface="Calibri"/>
                <a:ea typeface="Calibri"/>
                <a:cs typeface="Calibri"/>
                <a:sym typeface="Calibri"/>
              </a:rPr>
              <a:t>to</a:t>
            </a:r>
            <a:r>
              <a:rPr lang="pt-BR" sz="1600" dirty="0">
                <a:latin typeface="Calibri"/>
                <a:ea typeface="Calibri"/>
                <a:cs typeface="Calibri"/>
                <a:sym typeface="Calibri"/>
              </a:rPr>
              <a:t> 100% no </a:t>
            </a:r>
            <a:r>
              <a:rPr lang="pt-BR" sz="1600" dirty="0" err="1">
                <a:latin typeface="Calibri"/>
                <a:ea typeface="Calibri"/>
                <a:cs typeface="Calibri"/>
                <a:sym typeface="Calibri"/>
              </a:rPr>
              <a:t>changes</a:t>
            </a:r>
            <a:r>
              <a:rPr lang="pt-BR" sz="1600" dirty="0">
                <a:latin typeface="Calibri"/>
                <a:ea typeface="Calibri"/>
                <a:cs typeface="Calibri"/>
                <a:sym typeface="Calibri"/>
              </a:rPr>
              <a:t> in </a:t>
            </a:r>
            <a:r>
              <a:rPr lang="pt-BR" sz="1600" dirty="0" err="1">
                <a:latin typeface="Calibri"/>
                <a:ea typeface="Calibri"/>
                <a:cs typeface="Calibri"/>
                <a:sym typeface="Calibri"/>
              </a:rPr>
              <a:t>engines</a:t>
            </a:r>
            <a:r>
              <a:rPr lang="pt-BR" sz="1600" dirty="0">
                <a:latin typeface="Calibri"/>
                <a:ea typeface="Calibri"/>
                <a:cs typeface="Calibri"/>
                <a:sym typeface="Calibri"/>
              </a:rPr>
              <a:t>.</a:t>
            </a:r>
            <a:endParaRPr sz="1600" dirty="0">
              <a:latin typeface="Calibri"/>
              <a:ea typeface="Calibri"/>
              <a:cs typeface="Calibri"/>
              <a:sym typeface="Calibri"/>
            </a:endParaRPr>
          </a:p>
          <a:p>
            <a:pPr marL="285750" marR="0" lvl="0" indent="-285750" algn="l" rtl="0">
              <a:spcBef>
                <a:spcPts val="0"/>
              </a:spcBef>
              <a:spcAft>
                <a:spcPts val="0"/>
              </a:spcAft>
              <a:buClr>
                <a:srgbClr val="002060"/>
              </a:buClr>
              <a:buSzPts val="1600"/>
              <a:buFont typeface="Arial"/>
              <a:buChar char="•"/>
            </a:pPr>
            <a:r>
              <a:rPr lang="pt-BR" sz="1600" dirty="0">
                <a:latin typeface="Calibri"/>
                <a:ea typeface="Calibri"/>
                <a:cs typeface="Calibri"/>
                <a:sym typeface="Calibri"/>
                <a:hlinkClick r:id="rId4">
                  <a:extLst>
                    <a:ext uri="{A12FA001-AC4F-418D-AE19-62706E023703}">
                      <ahyp:hlinkClr xmlns:ahyp="http://schemas.microsoft.com/office/drawing/2018/hyperlinkcolor" val="tx"/>
                    </a:ext>
                  </a:extLst>
                </a:hlinkClick>
              </a:rPr>
              <a:t>Biodiesel</a:t>
            </a:r>
            <a:r>
              <a:rPr lang="pt-BR" sz="1600" dirty="0">
                <a:latin typeface="Calibri"/>
                <a:ea typeface="Calibri"/>
                <a:cs typeface="Calibri"/>
                <a:sym typeface="Calibri"/>
              </a:rPr>
              <a:t> as a </a:t>
            </a:r>
            <a:r>
              <a:rPr lang="pt-BR" sz="1600" dirty="0" err="1">
                <a:latin typeface="Calibri"/>
                <a:ea typeface="Calibri"/>
                <a:cs typeface="Calibri"/>
                <a:sym typeface="Calibri"/>
              </a:rPr>
              <a:t>raw</a:t>
            </a:r>
            <a:r>
              <a:rPr lang="pt-BR" sz="1600" dirty="0">
                <a:latin typeface="Calibri"/>
                <a:ea typeface="Calibri"/>
                <a:cs typeface="Calibri"/>
                <a:sym typeface="Calibri"/>
              </a:rPr>
              <a:t> material, </a:t>
            </a:r>
            <a:r>
              <a:rPr lang="pt-BR" sz="1600" dirty="0" err="1">
                <a:latin typeface="Calibri"/>
                <a:ea typeface="Calibri"/>
                <a:cs typeface="Calibri"/>
                <a:sym typeface="Calibri"/>
              </a:rPr>
              <a:t>but</a:t>
            </a:r>
            <a:r>
              <a:rPr lang="pt-BR" sz="1600" dirty="0">
                <a:latin typeface="Calibri"/>
                <a:ea typeface="Calibri"/>
                <a:cs typeface="Calibri"/>
                <a:sym typeface="Calibri"/>
              </a:rPr>
              <a:t> </a:t>
            </a:r>
            <a:r>
              <a:rPr lang="pt-BR" sz="1600" i="1" dirty="0" err="1">
                <a:latin typeface="Calibri"/>
                <a:ea typeface="Calibri"/>
                <a:cs typeface="Calibri"/>
                <a:sym typeface="Calibri"/>
              </a:rPr>
              <a:t>drop</a:t>
            </a:r>
            <a:r>
              <a:rPr lang="pt-BR" sz="1600" i="1" dirty="0">
                <a:latin typeface="Calibri"/>
                <a:ea typeface="Calibri"/>
                <a:cs typeface="Calibri"/>
                <a:sym typeface="Calibri"/>
              </a:rPr>
              <a:t>-in </a:t>
            </a:r>
            <a:r>
              <a:rPr lang="pt-BR" sz="1600" i="1" dirty="0" err="1">
                <a:latin typeface="Calibri"/>
                <a:ea typeface="Calibri"/>
                <a:cs typeface="Calibri"/>
                <a:sym typeface="Calibri"/>
              </a:rPr>
              <a:t>characteristic</a:t>
            </a:r>
            <a:r>
              <a:rPr lang="pt-BR" sz="1600" i="1" dirty="0">
                <a:latin typeface="Calibri"/>
                <a:ea typeface="Calibri"/>
                <a:cs typeface="Calibri"/>
                <a:sym typeface="Calibri"/>
              </a:rPr>
              <a:t> </a:t>
            </a:r>
            <a:r>
              <a:rPr lang="pt-BR" sz="1600" dirty="0" err="1">
                <a:latin typeface="Calibri"/>
                <a:ea typeface="Calibri"/>
                <a:cs typeface="Calibri"/>
                <a:sym typeface="Calibri"/>
              </a:rPr>
              <a:t>of</a:t>
            </a:r>
            <a:r>
              <a:rPr lang="pt-BR" sz="1600" dirty="0">
                <a:latin typeface="Calibri"/>
                <a:ea typeface="Calibri"/>
                <a:cs typeface="Calibri"/>
                <a:sym typeface="Calibri"/>
              </a:rPr>
              <a:t> </a:t>
            </a:r>
            <a:r>
              <a:rPr lang="pt-BR" sz="1600" u="sng" dirty="0">
                <a:latin typeface="Calibri"/>
                <a:ea typeface="Calibri"/>
                <a:cs typeface="Calibri"/>
                <a:sym typeface="Calibri"/>
                <a:hlinkClick r:id="rId5">
                  <a:extLst>
                    <a:ext uri="{A12FA001-AC4F-418D-AE19-62706E023703}">
                      <ahyp:hlinkClr xmlns:ahyp="http://schemas.microsoft.com/office/drawing/2018/hyperlinkcolor" val="tx"/>
                    </a:ext>
                  </a:extLst>
                </a:hlinkClick>
              </a:rPr>
              <a:t>HVO</a:t>
            </a:r>
            <a:endParaRPr lang="pt-BR" sz="1600" u="sng" dirty="0">
              <a:latin typeface="Calibri"/>
              <a:ea typeface="Calibri"/>
              <a:cs typeface="Calibri"/>
              <a:sym typeface="Calibri"/>
            </a:endParaRPr>
          </a:p>
          <a:p>
            <a:pPr marL="285750" marR="0" lvl="0" indent="-285750" algn="l" rtl="0">
              <a:spcBef>
                <a:spcPts val="0"/>
              </a:spcBef>
              <a:spcAft>
                <a:spcPts val="0"/>
              </a:spcAft>
              <a:buClr>
                <a:srgbClr val="002060"/>
              </a:buClr>
              <a:buSzPts val="1600"/>
              <a:buFont typeface="Arial"/>
              <a:buChar char="•"/>
            </a:pPr>
            <a:r>
              <a:rPr lang="pt-BR" sz="1600" dirty="0">
                <a:latin typeface="Calibri"/>
                <a:ea typeface="Calibri"/>
                <a:cs typeface="Calibri"/>
                <a:sym typeface="Calibri"/>
              </a:rPr>
              <a:t>More </a:t>
            </a:r>
            <a:r>
              <a:rPr lang="pt-BR" sz="1600" dirty="0" err="1">
                <a:latin typeface="Calibri"/>
                <a:ea typeface="Calibri"/>
                <a:cs typeface="Calibri"/>
                <a:sym typeface="Calibri"/>
              </a:rPr>
              <a:t>competitive</a:t>
            </a:r>
            <a:r>
              <a:rPr lang="pt-BR" sz="1600" dirty="0">
                <a:latin typeface="Calibri"/>
                <a:ea typeface="Calibri"/>
                <a:cs typeface="Calibri"/>
                <a:sym typeface="Calibri"/>
              </a:rPr>
              <a:t> </a:t>
            </a:r>
            <a:r>
              <a:rPr lang="pt-BR" sz="1600" dirty="0" err="1">
                <a:latin typeface="Calibri"/>
                <a:ea typeface="Calibri"/>
                <a:cs typeface="Calibri"/>
                <a:sym typeface="Calibri"/>
              </a:rPr>
              <a:t>than</a:t>
            </a:r>
            <a:r>
              <a:rPr lang="pt-BR" sz="1600" dirty="0">
                <a:latin typeface="Calibri"/>
                <a:ea typeface="Calibri"/>
                <a:cs typeface="Calibri"/>
                <a:sym typeface="Calibri"/>
              </a:rPr>
              <a:t> HVO (~ 50% </a:t>
            </a:r>
            <a:r>
              <a:rPr lang="pt-BR" sz="1600" dirty="0" err="1">
                <a:latin typeface="Calibri"/>
                <a:ea typeface="Calibri"/>
                <a:cs typeface="Calibri"/>
                <a:sym typeface="Calibri"/>
              </a:rPr>
              <a:t>lower</a:t>
            </a:r>
            <a:r>
              <a:rPr lang="pt-BR" sz="1600" dirty="0">
                <a:latin typeface="Calibri"/>
                <a:ea typeface="Calibri"/>
                <a:cs typeface="Calibri"/>
                <a:sym typeface="Calibri"/>
              </a:rPr>
              <a:t> </a:t>
            </a:r>
            <a:r>
              <a:rPr lang="pt-BR" sz="1600" dirty="0" err="1">
                <a:latin typeface="Calibri"/>
                <a:ea typeface="Calibri"/>
                <a:cs typeface="Calibri"/>
                <a:sym typeface="Calibri"/>
              </a:rPr>
              <a:t>price</a:t>
            </a:r>
            <a:r>
              <a:rPr lang="pt-BR" sz="1600" dirty="0">
                <a:latin typeface="Calibri"/>
                <a:ea typeface="Calibri"/>
                <a:cs typeface="Calibri"/>
                <a:sym typeface="Calibri"/>
              </a:rPr>
              <a:t>)</a:t>
            </a:r>
            <a:endParaRPr sz="1600" dirty="0">
              <a:latin typeface="Calibri"/>
              <a:ea typeface="Calibri"/>
              <a:cs typeface="Calibri"/>
              <a:sym typeface="Calibri"/>
            </a:endParaRPr>
          </a:p>
          <a:p>
            <a:pPr marL="285750" marR="0" lvl="0" indent="-285750" algn="l" rtl="0">
              <a:spcBef>
                <a:spcPts val="0"/>
              </a:spcBef>
              <a:spcAft>
                <a:spcPts val="0"/>
              </a:spcAft>
              <a:buClr>
                <a:srgbClr val="000000"/>
              </a:buClr>
              <a:buSzPts val="1600"/>
              <a:buFont typeface="Arial"/>
              <a:buChar char="•"/>
            </a:pPr>
            <a:r>
              <a:rPr lang="pt-BR" sz="1600" dirty="0" err="1">
                <a:latin typeface="Calibri"/>
                <a:ea typeface="Calibri"/>
                <a:cs typeface="Calibri"/>
                <a:sym typeface="Calibri"/>
              </a:rPr>
              <a:t>Production</a:t>
            </a:r>
            <a:r>
              <a:rPr lang="pt-BR" sz="1600" dirty="0">
                <a:latin typeface="Calibri"/>
                <a:ea typeface="Calibri"/>
                <a:cs typeface="Calibri"/>
                <a:sym typeface="Calibri"/>
              </a:rPr>
              <a:t> </a:t>
            </a:r>
            <a:r>
              <a:rPr lang="pt-BR" sz="1600" dirty="0" err="1">
                <a:latin typeface="Calibri"/>
                <a:ea typeface="Calibri"/>
                <a:cs typeface="Calibri"/>
                <a:sym typeface="Calibri"/>
              </a:rPr>
              <a:t>to</a:t>
            </a:r>
            <a:r>
              <a:rPr lang="pt-BR" sz="1600" dirty="0">
                <a:latin typeface="Calibri"/>
                <a:ea typeface="Calibri"/>
                <a:cs typeface="Calibri"/>
                <a:sym typeface="Calibri"/>
              </a:rPr>
              <a:t> start in 12 </a:t>
            </a:r>
            <a:r>
              <a:rPr lang="pt-BR" sz="1600" dirty="0" err="1">
                <a:latin typeface="Calibri"/>
                <a:ea typeface="Calibri"/>
                <a:cs typeface="Calibri"/>
                <a:sym typeface="Calibri"/>
              </a:rPr>
              <a:t>months</a:t>
            </a:r>
            <a:r>
              <a:rPr lang="pt-BR" sz="1600" dirty="0">
                <a:latin typeface="Calibri"/>
                <a:ea typeface="Calibri"/>
                <a:cs typeface="Calibri"/>
                <a:sym typeface="Calibri"/>
              </a:rPr>
              <a:t> </a:t>
            </a:r>
            <a:endParaRPr dirty="0"/>
          </a:p>
          <a:p>
            <a:pPr marL="285750" marR="0" lvl="0" indent="-285750" algn="l" rtl="0">
              <a:spcBef>
                <a:spcPts val="0"/>
              </a:spcBef>
              <a:spcAft>
                <a:spcPts val="0"/>
              </a:spcAft>
              <a:buClr>
                <a:srgbClr val="000000"/>
              </a:buClr>
              <a:buSzPts val="1600"/>
              <a:buFont typeface="Arial"/>
              <a:buChar char="•"/>
            </a:pPr>
            <a:r>
              <a:rPr lang="pt-BR" sz="1600" dirty="0" err="1">
                <a:latin typeface="Calibri"/>
                <a:ea typeface="Calibri"/>
                <a:cs typeface="Calibri"/>
                <a:sym typeface="Calibri"/>
              </a:rPr>
              <a:t>Investments</a:t>
            </a:r>
            <a:r>
              <a:rPr lang="pt-BR" sz="1600" dirty="0">
                <a:latin typeface="Calibri"/>
                <a:ea typeface="Calibri"/>
                <a:cs typeface="Calibri"/>
                <a:sym typeface="Calibri"/>
              </a:rPr>
              <a:t> </a:t>
            </a:r>
            <a:r>
              <a:rPr lang="pt-BR" sz="1600" dirty="0" err="1">
                <a:latin typeface="Calibri"/>
                <a:ea typeface="Calibri"/>
                <a:cs typeface="Calibri"/>
                <a:sym typeface="Calibri"/>
              </a:rPr>
              <a:t>of</a:t>
            </a:r>
            <a:r>
              <a:rPr lang="pt-BR" sz="1600" dirty="0">
                <a:latin typeface="Calibri"/>
                <a:ea typeface="Calibri"/>
                <a:cs typeface="Calibri"/>
                <a:sym typeface="Calibri"/>
              </a:rPr>
              <a:t> </a:t>
            </a:r>
            <a:r>
              <a:rPr lang="pt-BR" sz="1600" dirty="0" err="1">
                <a:latin typeface="Calibri"/>
                <a:ea typeface="Calibri"/>
                <a:cs typeface="Calibri"/>
                <a:sym typeface="Calibri"/>
              </a:rPr>
              <a:t>R</a:t>
            </a:r>
            <a:r>
              <a:rPr lang="pt-BR" sz="1600" dirty="0">
                <a:latin typeface="Calibri"/>
                <a:ea typeface="Calibri"/>
                <a:cs typeface="Calibri"/>
                <a:sym typeface="Calibri"/>
              </a:rPr>
              <a:t>$ 80 </a:t>
            </a:r>
            <a:r>
              <a:rPr lang="pt-BR" sz="1600" dirty="0" err="1">
                <a:latin typeface="Calibri"/>
                <a:ea typeface="Calibri"/>
                <a:cs typeface="Calibri"/>
                <a:sym typeface="Calibri"/>
              </a:rPr>
              <a:t>million</a:t>
            </a:r>
            <a:r>
              <a:rPr lang="pt-BR" sz="1600" dirty="0">
                <a:latin typeface="Calibri"/>
                <a:ea typeface="Calibri"/>
                <a:cs typeface="Calibri"/>
                <a:sym typeface="Calibri"/>
              </a:rPr>
              <a:t> for a </a:t>
            </a:r>
            <a:r>
              <a:rPr lang="pt-BR" sz="1600" dirty="0" err="1">
                <a:latin typeface="Calibri"/>
                <a:ea typeface="Calibri"/>
                <a:cs typeface="Calibri"/>
                <a:sym typeface="Calibri"/>
              </a:rPr>
              <a:t>capacity</a:t>
            </a:r>
            <a:r>
              <a:rPr lang="pt-BR" sz="1600" dirty="0">
                <a:latin typeface="Calibri"/>
                <a:ea typeface="Calibri"/>
                <a:cs typeface="Calibri"/>
                <a:sym typeface="Calibri"/>
              </a:rPr>
              <a:t> </a:t>
            </a:r>
            <a:r>
              <a:rPr lang="pt-BR" sz="1600" dirty="0" err="1">
                <a:latin typeface="Calibri"/>
                <a:ea typeface="Calibri"/>
                <a:cs typeface="Calibri"/>
                <a:sym typeface="Calibri"/>
              </a:rPr>
              <a:t>of</a:t>
            </a:r>
            <a:r>
              <a:rPr lang="pt-BR" sz="1600" dirty="0">
                <a:latin typeface="Calibri"/>
                <a:ea typeface="Calibri"/>
                <a:cs typeface="Calibri"/>
                <a:sym typeface="Calibri"/>
              </a:rPr>
              <a:t> 150 </a:t>
            </a:r>
            <a:r>
              <a:rPr lang="pt-BR" sz="1600" dirty="0" err="1">
                <a:latin typeface="Calibri"/>
                <a:ea typeface="Calibri"/>
                <a:cs typeface="Calibri"/>
                <a:sym typeface="Calibri"/>
              </a:rPr>
              <a:t>million</a:t>
            </a:r>
            <a:r>
              <a:rPr lang="pt-BR" sz="1600" dirty="0">
                <a:latin typeface="Calibri"/>
                <a:ea typeface="Calibri"/>
                <a:cs typeface="Calibri"/>
                <a:sym typeface="Calibri"/>
              </a:rPr>
              <a:t> </a:t>
            </a:r>
            <a:r>
              <a:rPr lang="pt-BR" sz="1600" dirty="0" err="1">
                <a:latin typeface="Calibri"/>
                <a:ea typeface="Calibri"/>
                <a:cs typeface="Calibri"/>
                <a:sym typeface="Calibri"/>
              </a:rPr>
              <a:t>liters</a:t>
            </a:r>
            <a:r>
              <a:rPr lang="pt-BR" sz="1600" dirty="0">
                <a:latin typeface="Calibri"/>
                <a:ea typeface="Calibri"/>
                <a:cs typeface="Calibri"/>
                <a:sym typeface="Calibri"/>
              </a:rPr>
              <a:t>/</a:t>
            </a:r>
            <a:r>
              <a:rPr lang="pt-BR" sz="1600" dirty="0" err="1">
                <a:latin typeface="Calibri"/>
                <a:ea typeface="Calibri"/>
                <a:cs typeface="Calibri"/>
                <a:sym typeface="Calibri"/>
              </a:rPr>
              <a:t>year</a:t>
            </a:r>
            <a:r>
              <a:rPr lang="pt-BR" sz="1600" dirty="0">
                <a:latin typeface="Calibri"/>
                <a:ea typeface="Calibri"/>
                <a:cs typeface="Calibri"/>
                <a:sym typeface="Calibri"/>
              </a:rPr>
              <a:t>. </a:t>
            </a:r>
            <a:endParaRPr sz="1600" dirty="0">
              <a:latin typeface="Calibri"/>
              <a:ea typeface="Calibri"/>
              <a:cs typeface="Calibri"/>
              <a:sym typeface="Calibri"/>
            </a:endParaRPr>
          </a:p>
          <a:p>
            <a:pPr marL="285750" marR="0" lvl="0" indent="-285750" algn="l" rtl="0">
              <a:spcBef>
                <a:spcPts val="0"/>
              </a:spcBef>
              <a:spcAft>
                <a:spcPts val="0"/>
              </a:spcAft>
              <a:buClr>
                <a:srgbClr val="000000"/>
              </a:buClr>
              <a:buSzPts val="1600"/>
              <a:buFont typeface="Arial"/>
              <a:buChar char="•"/>
            </a:pPr>
            <a:r>
              <a:rPr lang="pt-BR" sz="1600" dirty="0" err="1">
                <a:latin typeface="Calibri"/>
                <a:ea typeface="Calibri"/>
                <a:cs typeface="Calibri"/>
                <a:sym typeface="Calibri"/>
              </a:rPr>
              <a:t>Passed</a:t>
            </a:r>
            <a:r>
              <a:rPr lang="pt-BR" sz="1600" dirty="0">
                <a:latin typeface="Calibri"/>
                <a:ea typeface="Calibri"/>
                <a:cs typeface="Calibri"/>
                <a:sym typeface="Calibri"/>
              </a:rPr>
              <a:t> </a:t>
            </a:r>
            <a:r>
              <a:rPr lang="pt-BR" sz="1600" dirty="0" err="1">
                <a:latin typeface="Calibri"/>
                <a:ea typeface="Calibri"/>
                <a:cs typeface="Calibri"/>
                <a:sym typeface="Calibri"/>
              </a:rPr>
              <a:t>the</a:t>
            </a:r>
            <a:r>
              <a:rPr lang="pt-BR" sz="1600" dirty="0">
                <a:latin typeface="Calibri"/>
                <a:ea typeface="Calibri"/>
                <a:cs typeface="Calibri"/>
                <a:sym typeface="Calibri"/>
              </a:rPr>
              <a:t> </a:t>
            </a:r>
            <a:r>
              <a:rPr lang="pt-BR" sz="1600" dirty="0" err="1">
                <a:latin typeface="Calibri"/>
                <a:ea typeface="Calibri"/>
                <a:cs typeface="Calibri"/>
                <a:sym typeface="Calibri"/>
              </a:rPr>
              <a:t>testing</a:t>
            </a:r>
            <a:r>
              <a:rPr lang="pt-BR" sz="1600" dirty="0">
                <a:latin typeface="Calibri"/>
                <a:ea typeface="Calibri"/>
                <a:cs typeface="Calibri"/>
                <a:sym typeface="Calibri"/>
              </a:rPr>
              <a:t> </a:t>
            </a:r>
            <a:r>
              <a:rPr lang="pt-BR" sz="1600" dirty="0" err="1">
                <a:latin typeface="Calibri"/>
                <a:ea typeface="Calibri"/>
                <a:cs typeface="Calibri"/>
                <a:sym typeface="Calibri"/>
              </a:rPr>
              <a:t>phase</a:t>
            </a:r>
            <a:r>
              <a:rPr lang="pt-BR" sz="1600" dirty="0">
                <a:latin typeface="Calibri"/>
                <a:ea typeface="Calibri"/>
                <a:cs typeface="Calibri"/>
                <a:sym typeface="Calibri"/>
              </a:rPr>
              <a:t> </a:t>
            </a:r>
            <a:r>
              <a:rPr lang="pt-BR" sz="1600" dirty="0" err="1">
                <a:latin typeface="Calibri"/>
                <a:ea typeface="Calibri"/>
                <a:cs typeface="Calibri"/>
                <a:sym typeface="Calibri"/>
              </a:rPr>
              <a:t>and</a:t>
            </a:r>
            <a:r>
              <a:rPr lang="pt-BR" sz="1600" dirty="0">
                <a:latin typeface="Calibri"/>
                <a:ea typeface="Calibri"/>
                <a:cs typeface="Calibri"/>
                <a:sym typeface="Calibri"/>
              </a:rPr>
              <a:t> </a:t>
            </a:r>
            <a:r>
              <a:rPr lang="pt-BR" sz="1600" dirty="0" err="1">
                <a:latin typeface="Calibri"/>
                <a:ea typeface="Calibri"/>
                <a:cs typeface="Calibri"/>
                <a:sym typeface="Calibri"/>
              </a:rPr>
              <a:t>is</a:t>
            </a:r>
            <a:r>
              <a:rPr lang="pt-BR" sz="1600" dirty="0">
                <a:latin typeface="Calibri"/>
                <a:ea typeface="Calibri"/>
                <a:cs typeface="Calibri"/>
                <a:sym typeface="Calibri"/>
              </a:rPr>
              <a:t> </a:t>
            </a:r>
            <a:r>
              <a:rPr lang="pt-BR" sz="1600" dirty="0" err="1">
                <a:latin typeface="Calibri"/>
                <a:ea typeface="Calibri"/>
                <a:cs typeface="Calibri"/>
                <a:sym typeface="Calibri"/>
              </a:rPr>
              <a:t>cleared</a:t>
            </a:r>
            <a:r>
              <a:rPr lang="pt-BR" sz="1600" dirty="0">
                <a:latin typeface="Calibri"/>
                <a:ea typeface="Calibri"/>
                <a:cs typeface="Calibri"/>
                <a:sym typeface="Calibri"/>
              </a:rPr>
              <a:t> for use in </a:t>
            </a:r>
            <a:r>
              <a:rPr lang="pt-BR" sz="1600" dirty="0" err="1">
                <a:latin typeface="Calibri"/>
                <a:ea typeface="Calibri"/>
                <a:cs typeface="Calibri"/>
                <a:sym typeface="Calibri"/>
              </a:rPr>
              <a:t>any</a:t>
            </a:r>
            <a:r>
              <a:rPr lang="pt-BR" sz="1600" dirty="0">
                <a:latin typeface="Calibri"/>
                <a:ea typeface="Calibri"/>
                <a:cs typeface="Calibri"/>
                <a:sym typeface="Calibri"/>
              </a:rPr>
              <a:t> diesel </a:t>
            </a:r>
            <a:r>
              <a:rPr lang="pt-BR" sz="1600" dirty="0" err="1">
                <a:latin typeface="Calibri"/>
                <a:ea typeface="Calibri"/>
                <a:cs typeface="Calibri"/>
                <a:sym typeface="Calibri"/>
              </a:rPr>
              <a:t>cycle</a:t>
            </a:r>
            <a:r>
              <a:rPr lang="pt-BR" sz="1600" dirty="0">
                <a:latin typeface="Calibri"/>
                <a:ea typeface="Calibri"/>
                <a:cs typeface="Calibri"/>
                <a:sym typeface="Calibri"/>
              </a:rPr>
              <a:t> </a:t>
            </a:r>
            <a:r>
              <a:rPr lang="pt-BR" sz="1600" dirty="0" err="1">
                <a:latin typeface="Calibri"/>
                <a:ea typeface="Calibri"/>
                <a:cs typeface="Calibri"/>
                <a:sym typeface="Calibri"/>
              </a:rPr>
              <a:t>engine</a:t>
            </a:r>
            <a:endParaRPr lang="pt-BR" sz="1600" dirty="0">
              <a:latin typeface="Calibri"/>
              <a:ea typeface="Calibri"/>
              <a:cs typeface="Calibri"/>
              <a:sym typeface="Calibri"/>
            </a:endParaRPr>
          </a:p>
          <a:p>
            <a:pPr marL="285750" marR="0" lvl="0" indent="-285750" algn="l" rtl="0">
              <a:spcBef>
                <a:spcPts val="0"/>
              </a:spcBef>
              <a:spcAft>
                <a:spcPts val="0"/>
              </a:spcAft>
              <a:buClr>
                <a:srgbClr val="000000"/>
              </a:buClr>
              <a:buSzPts val="1600"/>
              <a:buFont typeface="Arial"/>
              <a:buChar char="•"/>
            </a:pPr>
            <a:r>
              <a:rPr lang="pt-BR" sz="1600" dirty="0">
                <a:latin typeface="Calibri"/>
                <a:ea typeface="Calibri"/>
                <a:cs typeface="Calibri"/>
                <a:sym typeface="Calibri"/>
              </a:rPr>
              <a:t>The </a:t>
            </a:r>
            <a:r>
              <a:rPr lang="pt-BR" sz="1600" dirty="0" err="1">
                <a:latin typeface="Calibri"/>
                <a:ea typeface="Calibri"/>
                <a:cs typeface="Calibri"/>
                <a:sym typeface="Calibri"/>
              </a:rPr>
              <a:t>tests</a:t>
            </a:r>
            <a:r>
              <a:rPr lang="pt-BR" sz="1600" dirty="0">
                <a:latin typeface="Calibri"/>
                <a:ea typeface="Calibri"/>
                <a:cs typeface="Calibri"/>
                <a:sym typeface="Calibri"/>
              </a:rPr>
              <a:t> </a:t>
            </a:r>
            <a:r>
              <a:rPr lang="pt-BR" sz="1600" dirty="0" err="1">
                <a:latin typeface="Calibri"/>
                <a:ea typeface="Calibri"/>
                <a:cs typeface="Calibri"/>
                <a:sym typeface="Calibri"/>
              </a:rPr>
              <a:t>carried</a:t>
            </a:r>
            <a:r>
              <a:rPr lang="pt-BR" sz="1600" dirty="0">
                <a:latin typeface="Calibri"/>
                <a:ea typeface="Calibri"/>
                <a:cs typeface="Calibri"/>
                <a:sym typeface="Calibri"/>
              </a:rPr>
              <a:t> out </a:t>
            </a:r>
            <a:r>
              <a:rPr lang="pt-BR" sz="1600" dirty="0" err="1">
                <a:latin typeface="Calibri"/>
                <a:ea typeface="Calibri"/>
                <a:cs typeface="Calibri"/>
                <a:sym typeface="Calibri"/>
              </a:rPr>
              <a:t>on</a:t>
            </a:r>
            <a:r>
              <a:rPr lang="pt-BR" sz="1600" dirty="0">
                <a:latin typeface="Calibri"/>
                <a:ea typeface="Calibri"/>
                <a:cs typeface="Calibri"/>
                <a:sym typeface="Calibri"/>
              </a:rPr>
              <a:t> Euro V </a:t>
            </a:r>
            <a:r>
              <a:rPr lang="pt-BR" sz="1600" dirty="0" err="1">
                <a:latin typeface="Calibri"/>
                <a:ea typeface="Calibri"/>
                <a:cs typeface="Calibri"/>
                <a:sym typeface="Calibri"/>
              </a:rPr>
              <a:t>engines</a:t>
            </a:r>
            <a:r>
              <a:rPr lang="pt-BR" sz="1600" dirty="0">
                <a:latin typeface="Calibri"/>
                <a:ea typeface="Calibri"/>
                <a:cs typeface="Calibri"/>
                <a:sym typeface="Calibri"/>
              </a:rPr>
              <a:t> </a:t>
            </a:r>
            <a:r>
              <a:rPr lang="pt-BR" sz="1600" dirty="0" err="1">
                <a:latin typeface="Calibri"/>
                <a:ea typeface="Calibri"/>
                <a:cs typeface="Calibri"/>
                <a:sym typeface="Calibri"/>
              </a:rPr>
              <a:t>and</a:t>
            </a:r>
            <a:r>
              <a:rPr lang="pt-BR" sz="1600" dirty="0">
                <a:latin typeface="Calibri"/>
                <a:ea typeface="Calibri"/>
                <a:cs typeface="Calibri"/>
                <a:sym typeface="Calibri"/>
              </a:rPr>
              <a:t> </a:t>
            </a:r>
            <a:r>
              <a:rPr lang="pt-BR" sz="1600" dirty="0" err="1">
                <a:latin typeface="Calibri"/>
                <a:ea typeface="Calibri"/>
                <a:cs typeface="Calibri"/>
                <a:sym typeface="Calibri"/>
              </a:rPr>
              <a:t>meet</a:t>
            </a:r>
            <a:r>
              <a:rPr lang="pt-BR" sz="1600" dirty="0">
                <a:latin typeface="Calibri"/>
                <a:ea typeface="Calibri"/>
                <a:cs typeface="Calibri"/>
                <a:sym typeface="Calibri"/>
              </a:rPr>
              <a:t> Euro VI </a:t>
            </a:r>
            <a:r>
              <a:rPr lang="pt-BR" sz="1600" dirty="0" err="1">
                <a:latin typeface="Calibri"/>
                <a:ea typeface="Calibri"/>
                <a:cs typeface="Calibri"/>
                <a:sym typeface="Calibri"/>
              </a:rPr>
              <a:t>requirements</a:t>
            </a:r>
            <a:endParaRPr dirty="0"/>
          </a:p>
          <a:p>
            <a:pPr marL="285750" marR="0" lvl="0" indent="-285750" algn="l" rtl="0">
              <a:spcBef>
                <a:spcPts val="0"/>
              </a:spcBef>
              <a:spcAft>
                <a:spcPts val="0"/>
              </a:spcAft>
              <a:buClr>
                <a:srgbClr val="000000"/>
              </a:buClr>
              <a:buSzPts val="1600"/>
              <a:buFont typeface="Arial"/>
              <a:buChar char="•"/>
            </a:pPr>
            <a:r>
              <a:rPr lang="pt-BR" sz="1600" dirty="0" err="1">
                <a:latin typeface="Calibri"/>
                <a:ea typeface="Calibri"/>
                <a:cs typeface="Calibri"/>
                <a:sym typeface="Calibri"/>
              </a:rPr>
              <a:t>Higher</a:t>
            </a:r>
            <a:r>
              <a:rPr lang="pt-BR" sz="1600" dirty="0">
                <a:latin typeface="Calibri"/>
                <a:ea typeface="Calibri"/>
                <a:cs typeface="Calibri"/>
                <a:sym typeface="Calibri"/>
              </a:rPr>
              <a:t> </a:t>
            </a:r>
            <a:r>
              <a:rPr lang="pt-BR" sz="1600" dirty="0" err="1">
                <a:latin typeface="Calibri"/>
                <a:ea typeface="Calibri"/>
                <a:cs typeface="Calibri"/>
                <a:sym typeface="Calibri"/>
              </a:rPr>
              <a:t>ester</a:t>
            </a:r>
            <a:r>
              <a:rPr lang="pt-BR" sz="1600" dirty="0">
                <a:latin typeface="Calibri"/>
                <a:ea typeface="Calibri"/>
                <a:cs typeface="Calibri"/>
                <a:sym typeface="Calibri"/>
              </a:rPr>
              <a:t> contente </a:t>
            </a:r>
            <a:r>
              <a:rPr lang="pt-BR" sz="1600" dirty="0" err="1">
                <a:latin typeface="Calibri"/>
                <a:ea typeface="Calibri"/>
                <a:cs typeface="Calibri"/>
                <a:sym typeface="Calibri"/>
              </a:rPr>
              <a:t>reduces</a:t>
            </a:r>
            <a:r>
              <a:rPr lang="pt-BR" sz="1600" dirty="0">
                <a:latin typeface="Calibri"/>
                <a:ea typeface="Calibri"/>
                <a:cs typeface="Calibri"/>
                <a:sym typeface="Calibri"/>
              </a:rPr>
              <a:t> CO </a:t>
            </a:r>
            <a:r>
              <a:rPr lang="pt-BR" sz="1600" dirty="0" err="1">
                <a:latin typeface="Calibri"/>
                <a:ea typeface="Calibri"/>
                <a:cs typeface="Calibri"/>
                <a:sym typeface="Calibri"/>
              </a:rPr>
              <a:t>emissions</a:t>
            </a:r>
            <a:r>
              <a:rPr lang="pt-BR" sz="1600" dirty="0">
                <a:latin typeface="Calibri"/>
                <a:ea typeface="Calibri"/>
                <a:cs typeface="Calibri"/>
                <a:sym typeface="Calibri"/>
              </a:rPr>
              <a:t> </a:t>
            </a:r>
            <a:r>
              <a:rPr lang="pt-BR" sz="1600" dirty="0" err="1">
                <a:latin typeface="Calibri"/>
                <a:ea typeface="Calibri"/>
                <a:cs typeface="Calibri"/>
                <a:sym typeface="Calibri"/>
              </a:rPr>
              <a:t>by</a:t>
            </a:r>
            <a:r>
              <a:rPr lang="pt-BR" sz="1600" dirty="0">
                <a:latin typeface="Calibri"/>
                <a:ea typeface="Calibri"/>
                <a:cs typeface="Calibri"/>
                <a:sym typeface="Calibri"/>
              </a:rPr>
              <a:t> </a:t>
            </a:r>
            <a:r>
              <a:rPr lang="pt-BR" sz="1600" dirty="0" err="1">
                <a:latin typeface="Calibri"/>
                <a:ea typeface="Calibri"/>
                <a:cs typeface="Calibri"/>
                <a:sym typeface="Calibri"/>
              </a:rPr>
              <a:t>up</a:t>
            </a:r>
            <a:r>
              <a:rPr lang="pt-BR" sz="1600" dirty="0">
                <a:latin typeface="Calibri"/>
                <a:ea typeface="Calibri"/>
                <a:cs typeface="Calibri"/>
                <a:sym typeface="Calibri"/>
              </a:rPr>
              <a:t> </a:t>
            </a:r>
            <a:r>
              <a:rPr lang="pt-BR" sz="1600" dirty="0" err="1">
                <a:latin typeface="Calibri"/>
                <a:ea typeface="Calibri"/>
                <a:cs typeface="Calibri"/>
                <a:sym typeface="Calibri"/>
              </a:rPr>
              <a:t>to</a:t>
            </a:r>
            <a:r>
              <a:rPr lang="pt-BR" sz="1600" dirty="0">
                <a:latin typeface="Calibri"/>
                <a:ea typeface="Calibri"/>
                <a:cs typeface="Calibri"/>
                <a:sym typeface="Calibri"/>
              </a:rPr>
              <a:t> 50%</a:t>
            </a:r>
          </a:p>
          <a:p>
            <a:pPr marL="285750" marR="0" lvl="0" indent="-285750" algn="l" rtl="0">
              <a:spcBef>
                <a:spcPts val="0"/>
              </a:spcBef>
              <a:spcAft>
                <a:spcPts val="0"/>
              </a:spcAft>
              <a:buClr>
                <a:srgbClr val="000000"/>
              </a:buClr>
              <a:buSzPts val="1600"/>
              <a:buFont typeface="Arial"/>
              <a:buChar char="•"/>
            </a:pPr>
            <a:r>
              <a:rPr lang="pt-BR" sz="1600" dirty="0" err="1">
                <a:latin typeface="Calibri"/>
                <a:ea typeface="Calibri"/>
                <a:cs typeface="Calibri"/>
                <a:sym typeface="Calibri"/>
              </a:rPr>
              <a:t>Particulate</a:t>
            </a:r>
            <a:r>
              <a:rPr lang="pt-BR" sz="1600" dirty="0">
                <a:latin typeface="Calibri"/>
                <a:ea typeface="Calibri"/>
                <a:cs typeface="Calibri"/>
                <a:sym typeface="Calibri"/>
              </a:rPr>
              <a:t> </a:t>
            </a:r>
            <a:r>
              <a:rPr lang="pt-BR" sz="1600" dirty="0" err="1">
                <a:latin typeface="Calibri"/>
                <a:ea typeface="Calibri"/>
                <a:cs typeface="Calibri"/>
                <a:sym typeface="Calibri"/>
              </a:rPr>
              <a:t>matter</a:t>
            </a:r>
            <a:r>
              <a:rPr lang="pt-BR" sz="1600" dirty="0">
                <a:latin typeface="Calibri"/>
                <a:ea typeface="Calibri"/>
                <a:cs typeface="Calibri"/>
                <a:sym typeface="Calibri"/>
              </a:rPr>
              <a:t> </a:t>
            </a:r>
            <a:r>
              <a:rPr lang="pt-BR" sz="1600" dirty="0" err="1">
                <a:latin typeface="Calibri"/>
                <a:ea typeface="Calibri"/>
                <a:cs typeface="Calibri"/>
                <a:sym typeface="Calibri"/>
              </a:rPr>
              <a:t>emissions</a:t>
            </a:r>
            <a:r>
              <a:rPr lang="pt-BR" sz="1600" dirty="0">
                <a:latin typeface="Calibri"/>
                <a:ea typeface="Calibri"/>
                <a:cs typeface="Calibri"/>
                <a:sym typeface="Calibri"/>
              </a:rPr>
              <a:t> </a:t>
            </a:r>
            <a:r>
              <a:rPr lang="pt-BR" sz="1600" dirty="0" err="1">
                <a:latin typeface="Calibri"/>
                <a:ea typeface="Calibri"/>
                <a:cs typeface="Calibri"/>
                <a:sym typeface="Calibri"/>
              </a:rPr>
              <a:t>by</a:t>
            </a:r>
            <a:r>
              <a:rPr lang="pt-BR" sz="1600" dirty="0">
                <a:latin typeface="Calibri"/>
                <a:ea typeface="Calibri"/>
                <a:cs typeface="Calibri"/>
                <a:sym typeface="Calibri"/>
              </a:rPr>
              <a:t> </a:t>
            </a:r>
            <a:r>
              <a:rPr lang="pt-BR" sz="1600" dirty="0" err="1">
                <a:latin typeface="Calibri"/>
                <a:ea typeface="Calibri"/>
                <a:cs typeface="Calibri"/>
                <a:sym typeface="Calibri"/>
              </a:rPr>
              <a:t>up</a:t>
            </a:r>
            <a:r>
              <a:rPr lang="pt-BR" sz="1600" dirty="0">
                <a:latin typeface="Calibri"/>
                <a:ea typeface="Calibri"/>
                <a:cs typeface="Calibri"/>
                <a:sym typeface="Calibri"/>
              </a:rPr>
              <a:t> </a:t>
            </a:r>
            <a:r>
              <a:rPr lang="pt-BR" sz="1600" dirty="0" err="1">
                <a:latin typeface="Calibri"/>
                <a:ea typeface="Calibri"/>
                <a:cs typeface="Calibri"/>
                <a:sym typeface="Calibri"/>
              </a:rPr>
              <a:t>to</a:t>
            </a:r>
            <a:r>
              <a:rPr lang="pt-BR" sz="1600" dirty="0">
                <a:latin typeface="Calibri"/>
                <a:ea typeface="Calibri"/>
                <a:cs typeface="Calibri"/>
                <a:sym typeface="Calibri"/>
              </a:rPr>
              <a:t> 85% </a:t>
            </a:r>
          </a:p>
          <a:p>
            <a:pPr marL="285750" marR="0" lvl="0" indent="-285750" algn="l" rtl="0">
              <a:spcBef>
                <a:spcPts val="0"/>
              </a:spcBef>
              <a:spcAft>
                <a:spcPts val="0"/>
              </a:spcAft>
              <a:buClr>
                <a:srgbClr val="000000"/>
              </a:buClr>
              <a:buSzPts val="1600"/>
              <a:buFont typeface="Arial"/>
              <a:buChar char="•"/>
            </a:pPr>
            <a:r>
              <a:rPr lang="pt-BR" sz="1600" dirty="0">
                <a:latin typeface="Calibri"/>
                <a:ea typeface="Calibri"/>
                <a:cs typeface="Calibri"/>
                <a:sym typeface="Calibri"/>
              </a:rPr>
              <a:t>Black </a:t>
            </a:r>
            <a:r>
              <a:rPr lang="pt-BR" sz="1600" dirty="0" err="1">
                <a:latin typeface="Calibri"/>
                <a:ea typeface="Calibri"/>
                <a:cs typeface="Calibri"/>
                <a:sym typeface="Calibri"/>
              </a:rPr>
              <a:t>smoke</a:t>
            </a:r>
            <a:r>
              <a:rPr lang="pt-BR" sz="1600" dirty="0">
                <a:latin typeface="Calibri"/>
                <a:ea typeface="Calibri"/>
                <a:cs typeface="Calibri"/>
                <a:sym typeface="Calibri"/>
              </a:rPr>
              <a:t> </a:t>
            </a:r>
            <a:r>
              <a:rPr lang="pt-BR" sz="1600" dirty="0" err="1">
                <a:latin typeface="Calibri"/>
                <a:ea typeface="Calibri"/>
                <a:cs typeface="Calibri"/>
                <a:sym typeface="Calibri"/>
              </a:rPr>
              <a:t>by</a:t>
            </a:r>
            <a:r>
              <a:rPr lang="pt-BR" sz="1600" dirty="0">
                <a:latin typeface="Calibri"/>
                <a:ea typeface="Calibri"/>
                <a:cs typeface="Calibri"/>
                <a:sym typeface="Calibri"/>
              </a:rPr>
              <a:t> </a:t>
            </a:r>
            <a:r>
              <a:rPr lang="pt-BR" sz="1600" dirty="0" err="1">
                <a:latin typeface="Calibri"/>
                <a:ea typeface="Calibri"/>
                <a:cs typeface="Calibri"/>
                <a:sym typeface="Calibri"/>
              </a:rPr>
              <a:t>up</a:t>
            </a:r>
            <a:r>
              <a:rPr lang="pt-BR" sz="1600" dirty="0">
                <a:latin typeface="Calibri"/>
                <a:ea typeface="Calibri"/>
                <a:cs typeface="Calibri"/>
                <a:sym typeface="Calibri"/>
              </a:rPr>
              <a:t> </a:t>
            </a:r>
            <a:r>
              <a:rPr lang="pt-BR" sz="1600" dirty="0" err="1">
                <a:latin typeface="Calibri"/>
                <a:ea typeface="Calibri"/>
                <a:cs typeface="Calibri"/>
                <a:sym typeface="Calibri"/>
              </a:rPr>
              <a:t>to</a:t>
            </a:r>
            <a:r>
              <a:rPr lang="pt-BR" sz="1600" dirty="0">
                <a:latin typeface="Calibri"/>
                <a:ea typeface="Calibri"/>
                <a:cs typeface="Calibri"/>
                <a:sym typeface="Calibri"/>
              </a:rPr>
              <a:t> 90% </a:t>
            </a:r>
          </a:p>
          <a:p>
            <a:pPr marL="285750" marR="0" lvl="0" indent="-285750" algn="l" rtl="0">
              <a:spcBef>
                <a:spcPts val="0"/>
              </a:spcBef>
              <a:spcAft>
                <a:spcPts val="0"/>
              </a:spcAft>
              <a:buClr>
                <a:srgbClr val="000000"/>
              </a:buClr>
              <a:buSzPts val="1600"/>
              <a:buFont typeface="Arial"/>
              <a:buChar char="•"/>
            </a:pPr>
            <a:r>
              <a:rPr lang="pt-BR" sz="1600" dirty="0">
                <a:latin typeface="Calibri"/>
                <a:ea typeface="Calibri"/>
                <a:cs typeface="Calibri"/>
                <a:sym typeface="Calibri"/>
              </a:rPr>
              <a:t>CO</a:t>
            </a:r>
            <a:r>
              <a:rPr lang="pt-BR" sz="1600" baseline="-25000" dirty="0">
                <a:latin typeface="Calibri"/>
                <a:ea typeface="Calibri"/>
                <a:cs typeface="Calibri"/>
                <a:sym typeface="Calibri"/>
              </a:rPr>
              <a:t>2</a:t>
            </a:r>
            <a:r>
              <a:rPr lang="pt-BR" sz="1600" dirty="0">
                <a:latin typeface="Calibri"/>
                <a:ea typeface="Calibri"/>
                <a:cs typeface="Calibri"/>
                <a:sym typeface="Calibri"/>
              </a:rPr>
              <a:t> </a:t>
            </a:r>
            <a:r>
              <a:rPr lang="pt-BR" sz="1600" dirty="0" err="1">
                <a:latin typeface="Calibri"/>
                <a:ea typeface="Calibri"/>
                <a:cs typeface="Calibri"/>
                <a:sym typeface="Calibri"/>
              </a:rPr>
              <a:t>emissions</a:t>
            </a:r>
            <a:r>
              <a:rPr lang="pt-BR" sz="1600" dirty="0">
                <a:latin typeface="Calibri"/>
                <a:ea typeface="Calibri"/>
                <a:cs typeface="Calibri"/>
                <a:sym typeface="Calibri"/>
              </a:rPr>
              <a:t>  </a:t>
            </a:r>
            <a:r>
              <a:rPr lang="pt-BR" sz="1600" dirty="0" err="1">
                <a:latin typeface="Calibri"/>
                <a:ea typeface="Calibri"/>
                <a:cs typeface="Calibri"/>
                <a:sym typeface="Calibri"/>
              </a:rPr>
              <a:t>by</a:t>
            </a:r>
            <a:r>
              <a:rPr lang="pt-BR" sz="1600" dirty="0">
                <a:latin typeface="Calibri"/>
                <a:ea typeface="Calibri"/>
                <a:cs typeface="Calibri"/>
                <a:sym typeface="Calibri"/>
              </a:rPr>
              <a:t> </a:t>
            </a:r>
            <a:r>
              <a:rPr lang="pt-BR" sz="1600" dirty="0" err="1">
                <a:latin typeface="Calibri"/>
                <a:ea typeface="Calibri"/>
                <a:cs typeface="Calibri"/>
                <a:sym typeface="Calibri"/>
              </a:rPr>
              <a:t>up</a:t>
            </a:r>
            <a:r>
              <a:rPr lang="pt-BR" sz="1600" dirty="0">
                <a:latin typeface="Calibri"/>
                <a:ea typeface="Calibri"/>
                <a:cs typeface="Calibri"/>
                <a:sym typeface="Calibri"/>
              </a:rPr>
              <a:t> </a:t>
            </a:r>
            <a:r>
              <a:rPr lang="pt-BR" sz="1600" dirty="0" err="1">
                <a:latin typeface="Calibri"/>
                <a:ea typeface="Calibri"/>
                <a:cs typeface="Calibri"/>
                <a:sym typeface="Calibri"/>
              </a:rPr>
              <a:t>to</a:t>
            </a:r>
            <a:r>
              <a:rPr lang="pt-BR" sz="1600" dirty="0">
                <a:latin typeface="Calibri"/>
                <a:ea typeface="Calibri"/>
                <a:cs typeface="Calibri"/>
                <a:sym typeface="Calibri"/>
              </a:rPr>
              <a:t> 50% </a:t>
            </a:r>
            <a:r>
              <a:rPr lang="pt-BR" sz="1600" dirty="0" err="1">
                <a:latin typeface="Calibri"/>
                <a:ea typeface="Calibri"/>
                <a:cs typeface="Calibri"/>
                <a:sym typeface="Calibri"/>
              </a:rPr>
              <a:t>compared</a:t>
            </a:r>
            <a:r>
              <a:rPr lang="pt-BR" sz="1600" dirty="0">
                <a:latin typeface="Calibri"/>
                <a:ea typeface="Calibri"/>
                <a:cs typeface="Calibri"/>
                <a:sym typeface="Calibri"/>
              </a:rPr>
              <a:t> </a:t>
            </a:r>
            <a:r>
              <a:rPr lang="pt-BR" sz="1600" dirty="0" err="1">
                <a:latin typeface="Calibri"/>
                <a:ea typeface="Calibri"/>
                <a:cs typeface="Calibri"/>
                <a:sym typeface="Calibri"/>
              </a:rPr>
              <a:t>to</a:t>
            </a:r>
            <a:r>
              <a:rPr lang="pt-BR" sz="1600" dirty="0">
                <a:latin typeface="Calibri"/>
                <a:ea typeface="Calibri"/>
                <a:cs typeface="Calibri"/>
                <a:sym typeface="Calibri"/>
              </a:rPr>
              <a:t> </a:t>
            </a:r>
            <a:r>
              <a:rPr lang="pt-BR" sz="1600" dirty="0" err="1">
                <a:latin typeface="Calibri"/>
                <a:ea typeface="Calibri"/>
                <a:cs typeface="Calibri"/>
                <a:sym typeface="Calibri"/>
              </a:rPr>
              <a:t>fossil</a:t>
            </a:r>
            <a:r>
              <a:rPr lang="pt-BR" sz="1600" dirty="0">
                <a:latin typeface="Calibri"/>
                <a:ea typeface="Calibri"/>
                <a:cs typeface="Calibri"/>
                <a:sym typeface="Calibri"/>
              </a:rPr>
              <a:t> diesel</a:t>
            </a:r>
            <a:endParaRPr sz="1600" dirty="0">
              <a:latin typeface="Calibri"/>
              <a:ea typeface="Calibri"/>
              <a:cs typeface="Calibri"/>
              <a:sym typeface="Calibri"/>
            </a:endParaRPr>
          </a:p>
        </p:txBody>
      </p:sp>
      <p:sp>
        <p:nvSpPr>
          <p:cNvPr id="496" name="Google Shape;496;p24"/>
          <p:cNvSpPr txBox="1"/>
          <p:nvPr/>
        </p:nvSpPr>
        <p:spPr>
          <a:xfrm>
            <a:off x="542928" y="5400675"/>
            <a:ext cx="415543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800" b="1">
                <a:solidFill>
                  <a:srgbClr val="000000"/>
                </a:solidFill>
                <a:latin typeface="Calibri"/>
                <a:ea typeface="Calibri"/>
                <a:cs typeface="Calibri"/>
                <a:sym typeface="Calibri"/>
              </a:rPr>
              <a:t>Biodiesel producer Be8 (formerly BSBIOS)</a:t>
            </a:r>
            <a:endParaRPr sz="1800" b="1">
              <a:solidFill>
                <a:schemeClr val="dk1"/>
              </a:solidFill>
              <a:latin typeface="Calibri"/>
              <a:ea typeface="Calibri"/>
              <a:cs typeface="Calibri"/>
              <a:sym typeface="Calibri"/>
            </a:endParaRPr>
          </a:p>
        </p:txBody>
      </p:sp>
      <p:pic>
        <p:nvPicPr>
          <p:cNvPr id="497" name="Google Shape;497;p24"/>
          <p:cNvPicPr preferRelativeResize="0"/>
          <p:nvPr/>
        </p:nvPicPr>
        <p:blipFill rotWithShape="1">
          <a:blip r:embed="rId6">
            <a:alphaModFix/>
          </a:blip>
          <a:srcRect/>
          <a:stretch/>
        </p:blipFill>
        <p:spPr>
          <a:xfrm>
            <a:off x="157626" y="2247674"/>
            <a:ext cx="4692084" cy="3084810"/>
          </a:xfrm>
          <a:prstGeom prst="rect">
            <a:avLst/>
          </a:prstGeom>
          <a:noFill/>
          <a:ln>
            <a:noFill/>
          </a:ln>
        </p:spPr>
      </p:pic>
    </p:spTree>
    <p:extLst>
      <p:ext uri="{BB962C8B-B14F-4D97-AF65-F5344CB8AC3E}">
        <p14:creationId xmlns:p14="http://schemas.microsoft.com/office/powerpoint/2010/main" val="2601838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25"/>
          <p:cNvSpPr txBox="1">
            <a:spLocks noGrp="1"/>
          </p:cNvSpPr>
          <p:nvPr>
            <p:ph type="title"/>
          </p:nvPr>
        </p:nvSpPr>
        <p:spPr>
          <a:xfrm>
            <a:off x="165339" y="136526"/>
            <a:ext cx="11834004" cy="701674"/>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rgbClr val="002060"/>
              </a:buClr>
              <a:buSzPts val="2400"/>
              <a:buFont typeface="Quattrocento Sans"/>
              <a:buNone/>
            </a:pPr>
            <a:r>
              <a:rPr lang="pt-BR" sz="2400" b="1" cap="none">
                <a:solidFill>
                  <a:srgbClr val="002060"/>
                </a:solidFill>
              </a:rPr>
              <a:t>Renewable hydrogen from ethanol</a:t>
            </a:r>
            <a:endParaRPr sz="2400" b="1" cap="none">
              <a:solidFill>
                <a:srgbClr val="002060"/>
              </a:solidFill>
            </a:endParaRPr>
          </a:p>
        </p:txBody>
      </p:sp>
      <p:sp>
        <p:nvSpPr>
          <p:cNvPr id="503" name="Google Shape;503;p25"/>
          <p:cNvSpPr txBox="1">
            <a:spLocks noGrp="1"/>
          </p:cNvSpPr>
          <p:nvPr>
            <p:ph type="body" idx="1"/>
          </p:nvPr>
        </p:nvSpPr>
        <p:spPr>
          <a:xfrm>
            <a:off x="98659" y="1238249"/>
            <a:ext cx="3920729" cy="4542441"/>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000"/>
              <a:buChar char="•"/>
            </a:pPr>
            <a:r>
              <a:rPr lang="pt-BR" sz="1600" dirty="0" err="1"/>
              <a:t>Cooperation</a:t>
            </a:r>
            <a:r>
              <a:rPr lang="pt-BR" sz="1600" dirty="0"/>
              <a:t> </a:t>
            </a:r>
            <a:r>
              <a:rPr lang="pt-BR" sz="1600" dirty="0" err="1"/>
              <a:t>agreement</a:t>
            </a:r>
            <a:r>
              <a:rPr lang="pt-BR" sz="1600" dirty="0"/>
              <a:t> for </a:t>
            </a:r>
            <a:r>
              <a:rPr lang="pt-BR" sz="1600" dirty="0" err="1"/>
              <a:t>the</a:t>
            </a:r>
            <a:r>
              <a:rPr lang="pt-BR" sz="1600" dirty="0"/>
              <a:t> </a:t>
            </a:r>
            <a:r>
              <a:rPr lang="pt-BR" sz="1600" dirty="0" err="1"/>
              <a:t>development</a:t>
            </a:r>
            <a:r>
              <a:rPr lang="pt-BR" sz="1600" dirty="0"/>
              <a:t> </a:t>
            </a:r>
            <a:r>
              <a:rPr lang="pt-BR" sz="1600" dirty="0" err="1"/>
              <a:t>of</a:t>
            </a:r>
            <a:r>
              <a:rPr lang="pt-BR" sz="1600" dirty="0"/>
              <a:t> </a:t>
            </a:r>
            <a:r>
              <a:rPr lang="pt-BR" sz="1600" dirty="0" err="1"/>
              <a:t>two</a:t>
            </a:r>
            <a:r>
              <a:rPr lang="pt-BR" sz="1600" dirty="0"/>
              <a:t> </a:t>
            </a:r>
            <a:r>
              <a:rPr lang="pt-BR" sz="1600" dirty="0" err="1"/>
              <a:t>renewable</a:t>
            </a:r>
            <a:r>
              <a:rPr lang="pt-BR" sz="1600" dirty="0"/>
              <a:t> </a:t>
            </a:r>
            <a:r>
              <a:rPr lang="pt-BR" sz="1600" dirty="0" err="1"/>
              <a:t>hydrogen</a:t>
            </a:r>
            <a:r>
              <a:rPr lang="pt-BR" sz="1600" dirty="0"/>
              <a:t> </a:t>
            </a:r>
            <a:r>
              <a:rPr lang="pt-BR" sz="1600" dirty="0" err="1"/>
              <a:t>production</a:t>
            </a:r>
            <a:r>
              <a:rPr lang="pt-BR" sz="1600" dirty="0"/>
              <a:t> </a:t>
            </a:r>
            <a:r>
              <a:rPr lang="pt-BR" sz="1600" dirty="0" err="1"/>
              <a:t>plants</a:t>
            </a:r>
            <a:r>
              <a:rPr lang="pt-BR" sz="1600" dirty="0"/>
              <a:t> </a:t>
            </a:r>
            <a:r>
              <a:rPr lang="pt-BR" sz="1600" dirty="0" err="1"/>
              <a:t>from</a:t>
            </a:r>
            <a:r>
              <a:rPr lang="pt-BR" sz="1600" dirty="0"/>
              <a:t> </a:t>
            </a:r>
            <a:r>
              <a:rPr lang="pt-BR" sz="1600" dirty="0" err="1"/>
              <a:t>ethanol</a:t>
            </a:r>
            <a:r>
              <a:rPr lang="pt-BR" sz="1600" dirty="0"/>
              <a:t> (</a:t>
            </a:r>
            <a:r>
              <a:rPr lang="pt-BR" sz="1600" dirty="0" err="1"/>
              <a:t>capacities</a:t>
            </a:r>
            <a:r>
              <a:rPr lang="pt-BR" sz="1600" dirty="0"/>
              <a:t> </a:t>
            </a:r>
            <a:r>
              <a:rPr lang="pt-BR" sz="1600" dirty="0" err="1"/>
              <a:t>of</a:t>
            </a:r>
            <a:r>
              <a:rPr lang="pt-BR" sz="1600" dirty="0"/>
              <a:t> 5 kg/</a:t>
            </a:r>
            <a:r>
              <a:rPr lang="pt-BR" sz="1600" dirty="0" err="1"/>
              <a:t>h</a:t>
            </a:r>
            <a:r>
              <a:rPr lang="pt-BR" sz="1600" dirty="0"/>
              <a:t> </a:t>
            </a:r>
            <a:r>
              <a:rPr lang="pt-BR" sz="1600" dirty="0" err="1"/>
              <a:t>and</a:t>
            </a:r>
            <a:r>
              <a:rPr lang="pt-BR" sz="1600" dirty="0"/>
              <a:t> 44.5 kg/</a:t>
            </a:r>
            <a:r>
              <a:rPr lang="pt-BR" sz="1600" dirty="0" err="1"/>
              <a:t>h</a:t>
            </a:r>
            <a:r>
              <a:rPr lang="pt-BR" sz="1600" dirty="0"/>
              <a:t>)</a:t>
            </a:r>
          </a:p>
          <a:p>
            <a:pPr marL="228600" lvl="0" indent="-228600" algn="l" rtl="0">
              <a:lnSpc>
                <a:spcPct val="90000"/>
              </a:lnSpc>
              <a:spcBef>
                <a:spcPts val="0"/>
              </a:spcBef>
              <a:spcAft>
                <a:spcPts val="0"/>
              </a:spcAft>
              <a:buClr>
                <a:schemeClr val="dk1"/>
              </a:buClr>
              <a:buSzPts val="2000"/>
              <a:buChar char="•"/>
            </a:pPr>
            <a:endParaRPr sz="1600" dirty="0"/>
          </a:p>
          <a:p>
            <a:pPr marL="228600" lvl="0" indent="-228600" algn="l" rtl="0">
              <a:lnSpc>
                <a:spcPct val="90000"/>
              </a:lnSpc>
              <a:spcBef>
                <a:spcPts val="1000"/>
              </a:spcBef>
              <a:spcAft>
                <a:spcPts val="0"/>
              </a:spcAft>
              <a:buClr>
                <a:schemeClr val="dk1"/>
              </a:buClr>
              <a:buSzPts val="2000"/>
              <a:buChar char="•"/>
            </a:pPr>
            <a:r>
              <a:rPr lang="pt-BR" sz="1600" dirty="0" err="1"/>
              <a:t>Vehicle</a:t>
            </a:r>
            <a:r>
              <a:rPr lang="pt-BR" sz="1600" dirty="0"/>
              <a:t> </a:t>
            </a:r>
            <a:r>
              <a:rPr lang="pt-BR" sz="1600" dirty="0" err="1"/>
              <a:t>supply</a:t>
            </a:r>
            <a:r>
              <a:rPr lang="pt-BR" sz="1600" dirty="0"/>
              <a:t> </a:t>
            </a:r>
            <a:r>
              <a:rPr lang="pt-BR" sz="1600" dirty="0" err="1"/>
              <a:t>station</a:t>
            </a:r>
            <a:r>
              <a:rPr lang="pt-BR" sz="1600" dirty="0"/>
              <a:t> for </a:t>
            </a:r>
            <a:r>
              <a:rPr lang="pt-BR" sz="1600" dirty="0" err="1"/>
              <a:t>fuel</a:t>
            </a:r>
            <a:r>
              <a:rPr lang="pt-BR" sz="1600" dirty="0"/>
              <a:t> </a:t>
            </a:r>
            <a:r>
              <a:rPr lang="pt-BR" sz="1600" dirty="0" err="1"/>
              <a:t>cell</a:t>
            </a:r>
            <a:r>
              <a:rPr lang="pt-BR" sz="1600" dirty="0"/>
              <a:t> </a:t>
            </a:r>
            <a:r>
              <a:rPr lang="pt-BR" sz="1600" dirty="0" err="1"/>
              <a:t>buses</a:t>
            </a:r>
            <a:r>
              <a:rPr lang="pt-BR" sz="1600" dirty="0"/>
              <a:t> </a:t>
            </a:r>
            <a:r>
              <a:rPr lang="pt-BR" sz="1600" dirty="0" err="1"/>
              <a:t>and</a:t>
            </a:r>
            <a:r>
              <a:rPr lang="pt-BR" sz="1600" dirty="0"/>
              <a:t> </a:t>
            </a:r>
            <a:r>
              <a:rPr lang="pt-BR" sz="1600" dirty="0" err="1"/>
              <a:t>cars</a:t>
            </a:r>
            <a:r>
              <a:rPr lang="pt-BR" sz="1600" dirty="0"/>
              <a:t> </a:t>
            </a:r>
            <a:r>
              <a:rPr lang="pt-BR" sz="1600" dirty="0" err="1"/>
              <a:t>that</a:t>
            </a:r>
            <a:r>
              <a:rPr lang="pt-BR" sz="1600" dirty="0"/>
              <a:t> </a:t>
            </a:r>
            <a:r>
              <a:rPr lang="pt-BR" sz="1600" dirty="0" err="1"/>
              <a:t>circulate</a:t>
            </a:r>
            <a:r>
              <a:rPr lang="pt-BR" sz="1600" dirty="0"/>
              <a:t> </a:t>
            </a:r>
            <a:r>
              <a:rPr lang="pt-BR" sz="1600" dirty="0" err="1"/>
              <a:t>through</a:t>
            </a:r>
            <a:r>
              <a:rPr lang="pt-BR" sz="1600" dirty="0"/>
              <a:t> </a:t>
            </a:r>
            <a:r>
              <a:rPr lang="pt-BR" sz="1600" dirty="0" err="1"/>
              <a:t>the</a:t>
            </a:r>
            <a:r>
              <a:rPr lang="pt-BR" sz="1600" dirty="0"/>
              <a:t> </a:t>
            </a:r>
            <a:r>
              <a:rPr lang="pt-BR" sz="1600" dirty="0" err="1"/>
              <a:t>main</a:t>
            </a:r>
            <a:r>
              <a:rPr lang="pt-BR" sz="1600" dirty="0"/>
              <a:t> campus </a:t>
            </a:r>
            <a:r>
              <a:rPr lang="pt-BR" sz="1600" dirty="0" err="1"/>
              <a:t>of</a:t>
            </a:r>
            <a:r>
              <a:rPr lang="pt-BR" sz="1600" dirty="0"/>
              <a:t> </a:t>
            </a:r>
            <a:r>
              <a:rPr lang="pt-BR" sz="1600" dirty="0" err="1"/>
              <a:t>the</a:t>
            </a:r>
            <a:r>
              <a:rPr lang="pt-BR" sz="1600" dirty="0"/>
              <a:t> </a:t>
            </a:r>
            <a:r>
              <a:rPr lang="pt-BR" sz="1600" dirty="0" err="1"/>
              <a:t>University</a:t>
            </a:r>
            <a:r>
              <a:rPr lang="pt-BR" sz="1600" dirty="0"/>
              <a:t> </a:t>
            </a:r>
            <a:r>
              <a:rPr lang="pt-BR" sz="1600" dirty="0" err="1"/>
              <a:t>of</a:t>
            </a:r>
            <a:r>
              <a:rPr lang="pt-BR" sz="1600" dirty="0"/>
              <a:t> São Paulo</a:t>
            </a:r>
          </a:p>
          <a:p>
            <a:pPr marL="228600" lvl="0" indent="-228600" algn="l" rtl="0">
              <a:lnSpc>
                <a:spcPct val="90000"/>
              </a:lnSpc>
              <a:spcBef>
                <a:spcPts val="1000"/>
              </a:spcBef>
              <a:spcAft>
                <a:spcPts val="0"/>
              </a:spcAft>
              <a:buClr>
                <a:schemeClr val="dk1"/>
              </a:buClr>
              <a:buSzPts val="2000"/>
              <a:buChar char="•"/>
            </a:pPr>
            <a:endParaRPr sz="1600" dirty="0"/>
          </a:p>
          <a:p>
            <a:pPr marL="228600" lvl="0" indent="-228600" algn="l" rtl="0">
              <a:lnSpc>
                <a:spcPct val="90000"/>
              </a:lnSpc>
              <a:spcBef>
                <a:spcPts val="1000"/>
              </a:spcBef>
              <a:spcAft>
                <a:spcPts val="0"/>
              </a:spcAft>
              <a:buClr>
                <a:schemeClr val="dk1"/>
              </a:buClr>
              <a:buSzPts val="2000"/>
              <a:buChar char="•"/>
            </a:pPr>
            <a:r>
              <a:rPr lang="pt-BR" sz="1600" dirty="0" err="1"/>
              <a:t>R</a:t>
            </a:r>
            <a:r>
              <a:rPr lang="pt-BR" sz="1600" dirty="0"/>
              <a:t>$ 50 </a:t>
            </a:r>
            <a:r>
              <a:rPr lang="pt-BR" sz="1600" dirty="0" err="1"/>
              <a:t>million</a:t>
            </a:r>
            <a:r>
              <a:rPr lang="pt-BR" sz="1600" dirty="0"/>
              <a:t> </a:t>
            </a:r>
            <a:r>
              <a:rPr lang="pt-BR" sz="1600" dirty="0" err="1"/>
              <a:t>investment</a:t>
            </a:r>
            <a:r>
              <a:rPr lang="pt-BR" sz="1600" dirty="0"/>
              <a:t> </a:t>
            </a:r>
            <a:r>
              <a:rPr lang="pt-BR" sz="1600" dirty="0" err="1"/>
              <a:t>from</a:t>
            </a:r>
            <a:r>
              <a:rPr lang="pt-BR" sz="1600" dirty="0"/>
              <a:t> Shell Brasil, </a:t>
            </a:r>
            <a:r>
              <a:rPr lang="pt-BR" sz="1600" dirty="0" err="1"/>
              <a:t>obtained</a:t>
            </a:r>
            <a:r>
              <a:rPr lang="pt-BR" sz="1600" dirty="0"/>
              <a:t> via ANP. Technology for </a:t>
            </a:r>
            <a:r>
              <a:rPr lang="pt-BR" sz="1600" dirty="0" err="1"/>
              <a:t>ethanol</a:t>
            </a:r>
            <a:r>
              <a:rPr lang="pt-BR" sz="1600" dirty="0"/>
              <a:t> </a:t>
            </a:r>
            <a:r>
              <a:rPr lang="pt-BR" sz="1600" dirty="0" err="1"/>
              <a:t>reform</a:t>
            </a:r>
            <a:r>
              <a:rPr lang="pt-BR" sz="1600" dirty="0"/>
              <a:t> </a:t>
            </a:r>
            <a:r>
              <a:rPr lang="pt-BR" sz="1600" dirty="0" err="1"/>
              <a:t>developed</a:t>
            </a:r>
            <a:r>
              <a:rPr lang="pt-BR" sz="1600" dirty="0"/>
              <a:t> </a:t>
            </a:r>
            <a:r>
              <a:rPr lang="pt-BR" sz="1600" dirty="0" err="1"/>
              <a:t>by</a:t>
            </a:r>
            <a:r>
              <a:rPr lang="pt-BR" sz="1600" dirty="0"/>
              <a:t> </a:t>
            </a:r>
            <a:r>
              <a:rPr lang="pt-BR" sz="1600" dirty="0" err="1"/>
              <a:t>Hytron</a:t>
            </a:r>
            <a:r>
              <a:rPr lang="pt-BR" sz="1600" dirty="0"/>
              <a:t> </a:t>
            </a:r>
            <a:r>
              <a:rPr lang="pt-BR" sz="1600" dirty="0" err="1"/>
              <a:t>through</a:t>
            </a:r>
            <a:r>
              <a:rPr lang="pt-BR" sz="1600" dirty="0"/>
              <a:t> a FAPESP PIPE </a:t>
            </a:r>
            <a:r>
              <a:rPr lang="pt-BR" sz="1600" dirty="0" err="1"/>
              <a:t>grant</a:t>
            </a:r>
            <a:endParaRPr lang="pt-BR" sz="1600" dirty="0"/>
          </a:p>
          <a:p>
            <a:pPr marL="228600" lvl="0" indent="-228600" algn="l" rtl="0">
              <a:lnSpc>
                <a:spcPct val="90000"/>
              </a:lnSpc>
              <a:spcBef>
                <a:spcPts val="1000"/>
              </a:spcBef>
              <a:spcAft>
                <a:spcPts val="0"/>
              </a:spcAft>
              <a:buClr>
                <a:schemeClr val="dk1"/>
              </a:buClr>
              <a:buSzPts val="2000"/>
              <a:buChar char="•"/>
            </a:pPr>
            <a:endParaRPr sz="1600" dirty="0"/>
          </a:p>
          <a:p>
            <a:pPr marL="228600" lvl="0" indent="-228600" algn="l" rtl="0">
              <a:lnSpc>
                <a:spcPct val="90000"/>
              </a:lnSpc>
              <a:spcBef>
                <a:spcPts val="1000"/>
              </a:spcBef>
              <a:spcAft>
                <a:spcPts val="0"/>
              </a:spcAft>
              <a:buClr>
                <a:schemeClr val="dk1"/>
              </a:buClr>
              <a:buSzPts val="2000"/>
              <a:buChar char="•"/>
            </a:pPr>
            <a:r>
              <a:rPr lang="pt-BR" sz="1600" dirty="0" err="1"/>
              <a:t>Partnerships</a:t>
            </a:r>
            <a:r>
              <a:rPr lang="pt-BR" sz="1600" dirty="0"/>
              <a:t> </a:t>
            </a:r>
            <a:r>
              <a:rPr lang="pt-BR" sz="1600" dirty="0" err="1"/>
              <a:t>with</a:t>
            </a:r>
            <a:r>
              <a:rPr lang="pt-BR" sz="1600" dirty="0"/>
              <a:t> </a:t>
            </a:r>
            <a:r>
              <a:rPr lang="pt-BR" sz="1600" dirty="0" err="1"/>
              <a:t>Raízen</a:t>
            </a:r>
            <a:r>
              <a:rPr lang="pt-BR" sz="1600" dirty="0"/>
              <a:t>,  SENAI CETIQT, a Universidade de São Paulo, Marcopolo</a:t>
            </a:r>
            <a:endParaRPr sz="1600" dirty="0"/>
          </a:p>
        </p:txBody>
      </p:sp>
      <p:pic>
        <p:nvPicPr>
          <p:cNvPr id="504" name="Google Shape;504;p25"/>
          <p:cNvPicPr preferRelativeResize="0"/>
          <p:nvPr/>
        </p:nvPicPr>
        <p:blipFill rotWithShape="1">
          <a:blip r:embed="rId3">
            <a:alphaModFix/>
          </a:blip>
          <a:srcRect/>
          <a:stretch/>
        </p:blipFill>
        <p:spPr>
          <a:xfrm>
            <a:off x="4019388" y="933450"/>
            <a:ext cx="3828271" cy="4991100"/>
          </a:xfrm>
          <a:prstGeom prst="rect">
            <a:avLst/>
          </a:prstGeom>
          <a:noFill/>
          <a:ln>
            <a:noFill/>
          </a:ln>
        </p:spPr>
      </p:pic>
      <p:sp>
        <p:nvSpPr>
          <p:cNvPr id="505" name="Google Shape;505;p25"/>
          <p:cNvSpPr txBox="1"/>
          <p:nvPr/>
        </p:nvSpPr>
        <p:spPr>
          <a:xfrm rot="-5400000">
            <a:off x="8915410" y="3120728"/>
            <a:ext cx="627618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400">
                <a:solidFill>
                  <a:srgbClr val="1B1B1B"/>
                </a:solidFill>
                <a:latin typeface="Quattrocento Sans"/>
                <a:ea typeface="Quattrocento Sans"/>
                <a:cs typeface="Quattrocento Sans"/>
                <a:sym typeface="Quattrocento Sans"/>
              </a:rPr>
              <a:t>E. Yamamoto, Jornal da USP, 2023, </a:t>
            </a:r>
            <a:r>
              <a:rPr lang="pt-BR" sz="1400" u="sng">
                <a:solidFill>
                  <a:schemeClr val="dk1"/>
                </a:solidFill>
                <a:latin typeface="Quattrocento Sans"/>
                <a:ea typeface="Quattrocento Sans"/>
                <a:cs typeface="Quattrocento Sans"/>
                <a:sym typeface="Quattrocento Sans"/>
                <a:hlinkClick r:id="rId4">
                  <a:extLst>
                    <a:ext uri="{A12FA001-AC4F-418D-AE19-62706E023703}">
                      <ahyp:hlinkClr xmlns:ahyp="http://schemas.microsoft.com/office/drawing/2018/hyperlinkcolor" val="tx"/>
                    </a:ext>
                  </a:extLst>
                </a:hlinkClick>
              </a:rPr>
              <a:t>https://jornal.usp.br/?p=559072</a:t>
            </a:r>
            <a:endParaRPr sz="1400">
              <a:solidFill>
                <a:schemeClr val="dk1"/>
              </a:solidFill>
              <a:latin typeface="Quattrocento Sans"/>
              <a:ea typeface="Quattrocento Sans"/>
              <a:cs typeface="Quattrocento Sans"/>
              <a:sym typeface="Quattrocento Sans"/>
            </a:endParaRPr>
          </a:p>
        </p:txBody>
      </p:sp>
      <p:pic>
        <p:nvPicPr>
          <p:cNvPr id="506" name="Google Shape;506;p25"/>
          <p:cNvPicPr preferRelativeResize="0"/>
          <p:nvPr/>
        </p:nvPicPr>
        <p:blipFill rotWithShape="1">
          <a:blip r:embed="rId5">
            <a:alphaModFix/>
          </a:blip>
          <a:srcRect/>
          <a:stretch/>
        </p:blipFill>
        <p:spPr>
          <a:xfrm>
            <a:off x="7819549" y="571496"/>
            <a:ext cx="4070709" cy="2695575"/>
          </a:xfrm>
          <a:prstGeom prst="rect">
            <a:avLst/>
          </a:prstGeom>
          <a:noFill/>
          <a:ln>
            <a:noFill/>
          </a:ln>
        </p:spPr>
      </p:pic>
      <p:pic>
        <p:nvPicPr>
          <p:cNvPr id="507" name="Google Shape;507;p25"/>
          <p:cNvPicPr preferRelativeResize="0"/>
          <p:nvPr/>
        </p:nvPicPr>
        <p:blipFill rotWithShape="1">
          <a:blip r:embed="rId6">
            <a:alphaModFix/>
          </a:blip>
          <a:srcRect/>
          <a:stretch/>
        </p:blipFill>
        <p:spPr>
          <a:xfrm>
            <a:off x="7819548" y="3333755"/>
            <a:ext cx="4070710" cy="2695576"/>
          </a:xfrm>
          <a:prstGeom prst="rect">
            <a:avLst/>
          </a:prstGeom>
          <a:noFill/>
          <a:ln>
            <a:noFill/>
          </a:ln>
        </p:spPr>
      </p:pic>
    </p:spTree>
    <p:extLst>
      <p:ext uri="{BB962C8B-B14F-4D97-AF65-F5344CB8AC3E}">
        <p14:creationId xmlns:p14="http://schemas.microsoft.com/office/powerpoint/2010/main" val="3545027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26"/>
          <p:cNvSpPr txBox="1">
            <a:spLocks noGrp="1"/>
          </p:cNvSpPr>
          <p:nvPr>
            <p:ph type="title"/>
          </p:nvPr>
        </p:nvSpPr>
        <p:spPr>
          <a:xfrm>
            <a:off x="165339" y="-105209"/>
            <a:ext cx="11834004" cy="701674"/>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rgbClr val="002060"/>
              </a:buClr>
              <a:buSzPts val="2000"/>
              <a:buFont typeface="Quattrocento Sans"/>
              <a:buNone/>
            </a:pPr>
            <a:r>
              <a:rPr lang="pt-BR" sz="2000" b="1" cap="none" dirty="0" err="1">
                <a:solidFill>
                  <a:srgbClr val="002060"/>
                </a:solidFill>
                <a:latin typeface="+mn-lt"/>
              </a:rPr>
              <a:t>Vinasse</a:t>
            </a:r>
            <a:r>
              <a:rPr lang="pt-BR" sz="2000" b="1" cap="none" dirty="0">
                <a:solidFill>
                  <a:srgbClr val="002060"/>
                </a:solidFill>
                <a:latin typeface="+mn-lt"/>
              </a:rPr>
              <a:t> + </a:t>
            </a:r>
            <a:r>
              <a:rPr lang="pt-BR" sz="2000" b="1" cap="none" dirty="0" err="1">
                <a:solidFill>
                  <a:srgbClr val="002060"/>
                </a:solidFill>
                <a:latin typeface="+mn-lt"/>
              </a:rPr>
              <a:t>filter</a:t>
            </a:r>
            <a:r>
              <a:rPr lang="pt-BR" sz="2000" b="1" cap="none" dirty="0">
                <a:solidFill>
                  <a:srgbClr val="002060"/>
                </a:solidFill>
                <a:latin typeface="+mn-lt"/>
              </a:rPr>
              <a:t> </a:t>
            </a:r>
            <a:r>
              <a:rPr lang="pt-BR" sz="2000" b="1" cap="none" dirty="0" err="1">
                <a:solidFill>
                  <a:srgbClr val="002060"/>
                </a:solidFill>
                <a:latin typeface="+mn-lt"/>
              </a:rPr>
              <a:t>cake</a:t>
            </a:r>
            <a:r>
              <a:rPr lang="pt-BR" sz="2000" b="1" cap="none" dirty="0">
                <a:solidFill>
                  <a:srgbClr val="002060"/>
                </a:solidFill>
                <a:latin typeface="+mn-lt"/>
              </a:rPr>
              <a:t> </a:t>
            </a:r>
            <a:r>
              <a:rPr lang="pt-BR" sz="2000" b="1" dirty="0">
                <a:solidFill>
                  <a:srgbClr val="002060"/>
                </a:solidFill>
                <a:latin typeface="+mn-lt"/>
              </a:rPr>
              <a:t>&gt;</a:t>
            </a:r>
            <a:r>
              <a:rPr lang="pt-BR" sz="2000" b="1" cap="none" dirty="0">
                <a:solidFill>
                  <a:srgbClr val="002060"/>
                </a:solidFill>
                <a:latin typeface="+mn-lt"/>
              </a:rPr>
              <a:t> </a:t>
            </a:r>
            <a:r>
              <a:rPr lang="pt-BR" sz="2000" b="1" cap="none" dirty="0" err="1">
                <a:solidFill>
                  <a:srgbClr val="002060"/>
                </a:solidFill>
                <a:latin typeface="+mn-lt"/>
              </a:rPr>
              <a:t>biogas</a:t>
            </a:r>
            <a:r>
              <a:rPr lang="pt-BR" sz="2000" b="1" cap="none" dirty="0">
                <a:solidFill>
                  <a:srgbClr val="002060"/>
                </a:solidFill>
                <a:latin typeface="+mn-lt"/>
              </a:rPr>
              <a:t> + </a:t>
            </a:r>
            <a:r>
              <a:rPr lang="pt-BR" sz="2000" b="1" cap="none" dirty="0" err="1">
                <a:solidFill>
                  <a:srgbClr val="002060"/>
                </a:solidFill>
                <a:latin typeface="+mn-lt"/>
              </a:rPr>
              <a:t>biomethane</a:t>
            </a:r>
            <a:r>
              <a:rPr lang="pt-BR" sz="2000" b="1" cap="none" dirty="0">
                <a:solidFill>
                  <a:srgbClr val="002060"/>
                </a:solidFill>
                <a:latin typeface="+mn-lt"/>
              </a:rPr>
              <a:t> + </a:t>
            </a:r>
            <a:r>
              <a:rPr lang="pt-BR" sz="2000" b="1" cap="none" dirty="0" err="1">
                <a:solidFill>
                  <a:srgbClr val="002060"/>
                </a:solidFill>
                <a:latin typeface="+mn-lt"/>
              </a:rPr>
              <a:t>bioelectricity</a:t>
            </a:r>
            <a:r>
              <a:rPr lang="pt-BR" sz="2000" b="1" cap="none" dirty="0">
                <a:solidFill>
                  <a:srgbClr val="002060"/>
                </a:solidFill>
                <a:latin typeface="+mn-lt"/>
              </a:rPr>
              <a:t> + food grade CO</a:t>
            </a:r>
            <a:r>
              <a:rPr lang="pt-BR" sz="2000" b="1" cap="none" baseline="-25000" dirty="0">
                <a:solidFill>
                  <a:srgbClr val="002060"/>
                </a:solidFill>
                <a:latin typeface="+mn-lt"/>
              </a:rPr>
              <a:t>2</a:t>
            </a:r>
            <a:r>
              <a:rPr lang="pt-BR" sz="2000" b="1" cap="none" dirty="0">
                <a:solidFill>
                  <a:srgbClr val="002060"/>
                </a:solidFill>
                <a:latin typeface="+mn-lt"/>
              </a:rPr>
              <a:t> +  </a:t>
            </a:r>
            <a:r>
              <a:rPr lang="pt-BR" sz="2000" b="1" cap="none" dirty="0" err="1">
                <a:solidFill>
                  <a:srgbClr val="002060"/>
                </a:solidFill>
                <a:latin typeface="+mn-lt"/>
              </a:rPr>
              <a:t>biofertilizer</a:t>
            </a:r>
            <a:r>
              <a:rPr lang="pt-BR" sz="2000" b="1" cap="none" dirty="0">
                <a:solidFill>
                  <a:srgbClr val="002060"/>
                </a:solidFill>
                <a:latin typeface="+mn-lt"/>
              </a:rPr>
              <a:t> </a:t>
            </a:r>
            <a:endParaRPr sz="2000" b="1" cap="none" dirty="0">
              <a:solidFill>
                <a:srgbClr val="002060"/>
              </a:solidFill>
              <a:latin typeface="+mn-lt"/>
            </a:endParaRPr>
          </a:p>
        </p:txBody>
      </p:sp>
      <p:sp>
        <p:nvSpPr>
          <p:cNvPr id="513" name="Google Shape;513;p26"/>
          <p:cNvSpPr txBox="1">
            <a:spLocks noGrp="1"/>
          </p:cNvSpPr>
          <p:nvPr>
            <p:ph type="body" idx="1"/>
          </p:nvPr>
        </p:nvSpPr>
        <p:spPr>
          <a:xfrm>
            <a:off x="0" y="649672"/>
            <a:ext cx="7989126" cy="5912406"/>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ct val="100000"/>
              <a:buChar char="•"/>
            </a:pPr>
            <a:r>
              <a:rPr lang="pt-BR" sz="1600" dirty="0"/>
              <a:t>15,000 m³/</a:t>
            </a:r>
            <a:r>
              <a:rPr lang="pt-BR" sz="1600" dirty="0" err="1"/>
              <a:t>day</a:t>
            </a:r>
            <a:r>
              <a:rPr lang="pt-BR" sz="1600" dirty="0"/>
              <a:t> </a:t>
            </a:r>
            <a:r>
              <a:rPr lang="pt-BR" sz="1600" dirty="0" err="1"/>
              <a:t>of</a:t>
            </a:r>
            <a:r>
              <a:rPr lang="pt-BR" sz="1600" dirty="0"/>
              <a:t> </a:t>
            </a:r>
            <a:r>
              <a:rPr lang="pt-BR" sz="1600" dirty="0" err="1"/>
              <a:t>sugarcane</a:t>
            </a:r>
            <a:r>
              <a:rPr lang="pt-BR" sz="1600" dirty="0"/>
              <a:t> </a:t>
            </a:r>
            <a:r>
              <a:rPr lang="pt-BR" sz="1600" dirty="0" err="1"/>
              <a:t>biomethane</a:t>
            </a:r>
            <a:r>
              <a:rPr lang="pt-BR" sz="1600" dirty="0"/>
              <a:t> for </a:t>
            </a:r>
            <a:r>
              <a:rPr lang="pt-BR" sz="1600" dirty="0" err="1"/>
              <a:t>three</a:t>
            </a:r>
            <a:r>
              <a:rPr lang="pt-BR" sz="1600" dirty="0"/>
              <a:t> </a:t>
            </a:r>
            <a:r>
              <a:rPr lang="pt-BR" sz="1600" dirty="0" err="1"/>
              <a:t>municipalities</a:t>
            </a:r>
            <a:r>
              <a:rPr lang="pt-BR" sz="1600" dirty="0"/>
              <a:t> </a:t>
            </a:r>
          </a:p>
          <a:p>
            <a:pPr marL="228600" lvl="0" indent="-228600" algn="l" rtl="0">
              <a:lnSpc>
                <a:spcPct val="90000"/>
              </a:lnSpc>
              <a:spcBef>
                <a:spcPts val="0"/>
              </a:spcBef>
              <a:spcAft>
                <a:spcPts val="0"/>
              </a:spcAft>
              <a:buClr>
                <a:schemeClr val="dk1"/>
              </a:buClr>
              <a:buSzPct val="100000"/>
              <a:buChar char="•"/>
            </a:pPr>
            <a:endParaRPr lang="pt-BR" sz="1600" dirty="0"/>
          </a:p>
          <a:p>
            <a:pPr marL="228600" lvl="0" indent="-228600" algn="l" rtl="0">
              <a:lnSpc>
                <a:spcPct val="90000"/>
              </a:lnSpc>
              <a:spcBef>
                <a:spcPts val="0"/>
              </a:spcBef>
              <a:spcAft>
                <a:spcPts val="0"/>
              </a:spcAft>
              <a:buClr>
                <a:schemeClr val="dk1"/>
              </a:buClr>
              <a:buSzPct val="100000"/>
              <a:buChar char="•"/>
            </a:pPr>
            <a:r>
              <a:rPr lang="pt-BR" sz="1600" dirty="0" err="1"/>
              <a:t>National</a:t>
            </a:r>
            <a:r>
              <a:rPr lang="pt-BR" sz="1600" dirty="0"/>
              <a:t> </a:t>
            </a:r>
            <a:r>
              <a:rPr lang="pt-BR" sz="1600" dirty="0" err="1"/>
              <a:t>production</a:t>
            </a:r>
            <a:r>
              <a:rPr lang="pt-BR" sz="1600" dirty="0"/>
              <a:t> </a:t>
            </a:r>
            <a:r>
              <a:rPr lang="pt-BR" sz="1600" dirty="0" err="1"/>
              <a:t>potential</a:t>
            </a:r>
            <a:r>
              <a:rPr lang="pt-BR" sz="1600" dirty="0"/>
              <a:t> </a:t>
            </a:r>
            <a:r>
              <a:rPr lang="pt-BR" sz="1600" dirty="0" err="1"/>
              <a:t>can</a:t>
            </a:r>
            <a:r>
              <a:rPr lang="pt-BR" sz="1600" dirty="0"/>
              <a:t> zero </a:t>
            </a:r>
            <a:r>
              <a:rPr lang="pt-BR" sz="1600" dirty="0" err="1"/>
              <a:t>the</a:t>
            </a:r>
            <a:r>
              <a:rPr lang="pt-BR" sz="1600" dirty="0"/>
              <a:t> </a:t>
            </a:r>
            <a:r>
              <a:rPr lang="pt-BR" sz="1600" dirty="0" err="1"/>
              <a:t>Brazilian</a:t>
            </a:r>
            <a:r>
              <a:rPr lang="pt-BR" sz="1600" dirty="0"/>
              <a:t> </a:t>
            </a:r>
            <a:r>
              <a:rPr lang="pt-BR" sz="1600" dirty="0" err="1"/>
              <a:t>goal</a:t>
            </a:r>
            <a:r>
              <a:rPr lang="pt-BR" sz="1600" dirty="0"/>
              <a:t> </a:t>
            </a:r>
            <a:r>
              <a:rPr lang="pt-BR" sz="1600" dirty="0" err="1"/>
              <a:t>of</a:t>
            </a:r>
            <a:r>
              <a:rPr lang="pt-BR" sz="1600" dirty="0"/>
              <a:t> </a:t>
            </a:r>
            <a:r>
              <a:rPr lang="pt-BR" sz="1600" dirty="0" err="1"/>
              <a:t>the</a:t>
            </a:r>
            <a:r>
              <a:rPr lang="pt-BR" sz="1600" dirty="0"/>
              <a:t> Global </a:t>
            </a:r>
            <a:r>
              <a:rPr lang="pt-BR" sz="1600" dirty="0" err="1"/>
              <a:t>Methane</a:t>
            </a:r>
            <a:r>
              <a:rPr lang="pt-BR" sz="1600" dirty="0"/>
              <a:t> </a:t>
            </a:r>
            <a:r>
              <a:rPr lang="pt-BR" sz="1600" dirty="0" err="1"/>
              <a:t>Agreement</a:t>
            </a:r>
            <a:endParaRPr sz="1600" dirty="0"/>
          </a:p>
          <a:p>
            <a:pPr marL="228600" lvl="0" indent="-228600" algn="l" rtl="0">
              <a:lnSpc>
                <a:spcPct val="90000"/>
              </a:lnSpc>
              <a:spcBef>
                <a:spcPts val="1000"/>
              </a:spcBef>
              <a:spcAft>
                <a:spcPts val="0"/>
              </a:spcAft>
              <a:buClr>
                <a:schemeClr val="dk1"/>
              </a:buClr>
              <a:buSzPct val="100000"/>
              <a:buChar char="•"/>
            </a:pPr>
            <a:r>
              <a:rPr lang="pt-BR" sz="1600" dirty="0"/>
              <a:t>Total </a:t>
            </a:r>
            <a:r>
              <a:rPr lang="pt-BR" sz="1600" dirty="0" err="1"/>
              <a:t>investment</a:t>
            </a:r>
            <a:r>
              <a:rPr lang="pt-BR" sz="1600" dirty="0"/>
              <a:t> </a:t>
            </a:r>
            <a:r>
              <a:rPr lang="pt-BR" sz="1600" dirty="0" err="1"/>
              <a:t>of</a:t>
            </a:r>
            <a:r>
              <a:rPr lang="pt-BR" sz="1600" dirty="0"/>
              <a:t> </a:t>
            </a:r>
            <a:r>
              <a:rPr lang="pt-BR" sz="1600" dirty="0" err="1"/>
              <a:t>R</a:t>
            </a:r>
            <a:r>
              <a:rPr lang="pt-BR" sz="1600" dirty="0"/>
              <a:t>$ 150 </a:t>
            </a:r>
            <a:r>
              <a:rPr lang="pt-BR" sz="1600" dirty="0" err="1"/>
              <a:t>million</a:t>
            </a:r>
            <a:r>
              <a:rPr lang="pt-BR" sz="1600" dirty="0"/>
              <a:t> </a:t>
            </a:r>
            <a:r>
              <a:rPr lang="pt-BR" sz="1600" dirty="0" err="1"/>
              <a:t>from</a:t>
            </a:r>
            <a:r>
              <a:rPr lang="pt-BR" sz="1600" dirty="0"/>
              <a:t> Cocal, </a:t>
            </a:r>
            <a:r>
              <a:rPr lang="pt-BR" sz="1600" dirty="0" err="1"/>
              <a:t>financed</a:t>
            </a:r>
            <a:r>
              <a:rPr lang="pt-BR" sz="1600" dirty="0"/>
              <a:t> </a:t>
            </a:r>
            <a:r>
              <a:rPr lang="pt-BR" sz="1600" dirty="0" err="1"/>
              <a:t>by</a:t>
            </a:r>
            <a:r>
              <a:rPr lang="pt-BR" sz="1600" dirty="0"/>
              <a:t> BNDES in </a:t>
            </a:r>
            <a:r>
              <a:rPr lang="pt-BR" sz="1600" dirty="0" err="1"/>
              <a:t>the</a:t>
            </a:r>
            <a:r>
              <a:rPr lang="pt-BR" sz="1600" dirty="0"/>
              <a:t> </a:t>
            </a:r>
            <a:r>
              <a:rPr lang="pt-BR" sz="1600" dirty="0" err="1"/>
              <a:t>Climate</a:t>
            </a:r>
            <a:r>
              <a:rPr lang="pt-BR" sz="1600" dirty="0"/>
              <a:t> Fund </a:t>
            </a:r>
            <a:r>
              <a:rPr lang="pt-BR" sz="1600" dirty="0" err="1"/>
              <a:t>program</a:t>
            </a:r>
            <a:r>
              <a:rPr lang="pt-BR" sz="1600" dirty="0"/>
              <a:t>, </a:t>
            </a:r>
            <a:r>
              <a:rPr lang="pt-BR" sz="1600" dirty="0" err="1"/>
              <a:t>and</a:t>
            </a:r>
            <a:r>
              <a:rPr lang="pt-BR" sz="1600" dirty="0"/>
              <a:t> </a:t>
            </a:r>
            <a:r>
              <a:rPr lang="pt-BR" sz="1600" dirty="0" err="1"/>
              <a:t>R</a:t>
            </a:r>
            <a:r>
              <a:rPr lang="pt-BR" sz="1600" dirty="0"/>
              <a:t>$ 30 </a:t>
            </a:r>
            <a:r>
              <a:rPr lang="pt-BR" sz="1600" dirty="0" err="1"/>
              <a:t>million</a:t>
            </a:r>
            <a:r>
              <a:rPr lang="pt-BR" sz="1600" dirty="0"/>
              <a:t> </a:t>
            </a:r>
            <a:r>
              <a:rPr lang="pt-BR" sz="1600" dirty="0" err="1"/>
              <a:t>from</a:t>
            </a:r>
            <a:r>
              <a:rPr lang="pt-BR" sz="1600" dirty="0"/>
              <a:t> </a:t>
            </a:r>
            <a:r>
              <a:rPr lang="pt-BR" sz="1600" dirty="0" err="1"/>
              <a:t>GasBrasiliano</a:t>
            </a:r>
            <a:r>
              <a:rPr lang="pt-BR" sz="1600" dirty="0"/>
              <a:t>  </a:t>
            </a:r>
          </a:p>
          <a:p>
            <a:pPr marL="228600" lvl="0" indent="-228600" algn="l" rtl="0">
              <a:lnSpc>
                <a:spcPct val="90000"/>
              </a:lnSpc>
              <a:spcBef>
                <a:spcPts val="1000"/>
              </a:spcBef>
              <a:spcAft>
                <a:spcPts val="0"/>
              </a:spcAft>
              <a:buClr>
                <a:schemeClr val="dk1"/>
              </a:buClr>
              <a:buSzPct val="100000"/>
              <a:buChar char="•"/>
            </a:pPr>
            <a:r>
              <a:rPr lang="pt-BR" sz="1600" dirty="0"/>
              <a:t>51 km </a:t>
            </a:r>
            <a:r>
              <a:rPr lang="pt-BR" sz="1600" dirty="0" err="1"/>
              <a:t>of</a:t>
            </a:r>
            <a:r>
              <a:rPr lang="pt-BR" sz="1600" dirty="0"/>
              <a:t> </a:t>
            </a:r>
            <a:r>
              <a:rPr lang="pt-BR" sz="1600" dirty="0" err="1"/>
              <a:t>first</a:t>
            </a:r>
            <a:r>
              <a:rPr lang="pt-BR" sz="1600" dirty="0"/>
              <a:t> </a:t>
            </a:r>
            <a:r>
              <a:rPr lang="pt-BR" sz="1600" dirty="0" err="1"/>
              <a:t>dedicated</a:t>
            </a:r>
            <a:r>
              <a:rPr lang="pt-BR" sz="1600" dirty="0"/>
              <a:t> pipeline </a:t>
            </a:r>
            <a:r>
              <a:rPr lang="pt-BR" sz="1600" dirty="0" err="1"/>
              <a:t>from</a:t>
            </a:r>
            <a:r>
              <a:rPr lang="pt-BR" sz="1600" dirty="0"/>
              <a:t> Cocal Plant </a:t>
            </a:r>
            <a:r>
              <a:rPr lang="pt-BR" sz="1600" dirty="0" err="1"/>
              <a:t>to</a:t>
            </a:r>
            <a:r>
              <a:rPr lang="pt-BR" sz="1600" dirty="0"/>
              <a:t> </a:t>
            </a:r>
            <a:r>
              <a:rPr lang="pt-BR" sz="1600" dirty="0" err="1"/>
              <a:t>three</a:t>
            </a:r>
            <a:r>
              <a:rPr lang="pt-BR" sz="1600" dirty="0"/>
              <a:t> </a:t>
            </a:r>
            <a:r>
              <a:rPr lang="pt-BR" sz="1600" dirty="0" err="1"/>
              <a:t>cities</a:t>
            </a:r>
            <a:r>
              <a:rPr lang="pt-BR" sz="1600" dirty="0"/>
              <a:t> </a:t>
            </a:r>
          </a:p>
          <a:p>
            <a:pPr marL="228600" lvl="0" indent="-228600" algn="l" rtl="0">
              <a:lnSpc>
                <a:spcPct val="90000"/>
              </a:lnSpc>
              <a:spcBef>
                <a:spcPts val="1000"/>
              </a:spcBef>
              <a:spcAft>
                <a:spcPts val="0"/>
              </a:spcAft>
              <a:buClr>
                <a:schemeClr val="dk1"/>
              </a:buClr>
              <a:buSzPct val="100000"/>
              <a:buChar char="•"/>
            </a:pPr>
            <a:r>
              <a:rPr lang="pt-BR" sz="1600" dirty="0"/>
              <a:t>14.5 km </a:t>
            </a:r>
            <a:r>
              <a:rPr lang="pt-BR" sz="1600" dirty="0" err="1"/>
              <a:t>of</a:t>
            </a:r>
            <a:r>
              <a:rPr lang="pt-BR" sz="1600" dirty="0"/>
              <a:t> </a:t>
            </a:r>
            <a:r>
              <a:rPr lang="pt-BR" sz="1600" dirty="0" err="1"/>
              <a:t>piping</a:t>
            </a:r>
            <a:r>
              <a:rPr lang="pt-BR" sz="1600" dirty="0"/>
              <a:t> for </a:t>
            </a:r>
            <a:r>
              <a:rPr lang="pt-BR" sz="1600" dirty="0" err="1"/>
              <a:t>the</a:t>
            </a:r>
            <a:r>
              <a:rPr lang="pt-BR" sz="1600" dirty="0"/>
              <a:t> connection </a:t>
            </a:r>
            <a:r>
              <a:rPr lang="pt-BR" sz="1600" dirty="0" err="1"/>
              <a:t>to</a:t>
            </a:r>
            <a:r>
              <a:rPr lang="pt-BR" sz="1600" dirty="0"/>
              <a:t> </a:t>
            </a:r>
            <a:r>
              <a:rPr lang="pt-BR" sz="1600" dirty="0" err="1"/>
              <a:t>the</a:t>
            </a:r>
            <a:r>
              <a:rPr lang="pt-BR" sz="1600" dirty="0"/>
              <a:t> industrial, </a:t>
            </a:r>
            <a:r>
              <a:rPr lang="pt-BR" sz="1600" dirty="0" err="1"/>
              <a:t>commercial</a:t>
            </a:r>
            <a:r>
              <a:rPr lang="pt-BR" sz="1600" dirty="0"/>
              <a:t>, </a:t>
            </a:r>
            <a:r>
              <a:rPr lang="pt-BR" sz="1600" dirty="0" err="1"/>
              <a:t>residential</a:t>
            </a:r>
            <a:r>
              <a:rPr lang="pt-BR" sz="1600" dirty="0"/>
              <a:t> </a:t>
            </a:r>
            <a:r>
              <a:rPr lang="pt-BR" sz="1600" dirty="0" err="1"/>
              <a:t>and</a:t>
            </a:r>
            <a:r>
              <a:rPr lang="pt-BR" sz="1600" dirty="0"/>
              <a:t> </a:t>
            </a:r>
            <a:r>
              <a:rPr lang="pt-BR" sz="1600" dirty="0" err="1"/>
              <a:t>vehicular</a:t>
            </a:r>
            <a:r>
              <a:rPr lang="pt-BR" sz="1600" dirty="0"/>
              <a:t> </a:t>
            </a:r>
            <a:r>
              <a:rPr lang="pt-BR" sz="1600" dirty="0" err="1"/>
              <a:t>market</a:t>
            </a:r>
            <a:r>
              <a:rPr lang="pt-BR" sz="1600" dirty="0"/>
              <a:t> in </a:t>
            </a:r>
            <a:r>
              <a:rPr lang="pt-BR" sz="1600" dirty="0" err="1"/>
              <a:t>the</a:t>
            </a:r>
            <a:r>
              <a:rPr lang="pt-BR" sz="1600" dirty="0"/>
              <a:t> </a:t>
            </a:r>
            <a:r>
              <a:rPr lang="pt-BR" sz="1600" dirty="0" err="1"/>
              <a:t>urban</a:t>
            </a:r>
            <a:r>
              <a:rPr lang="pt-BR" sz="1600" dirty="0"/>
              <a:t> </a:t>
            </a:r>
            <a:r>
              <a:rPr lang="pt-BR" sz="1600" dirty="0" err="1"/>
              <a:t>areas</a:t>
            </a:r>
            <a:r>
              <a:rPr lang="pt-BR" sz="1600" dirty="0"/>
              <a:t> </a:t>
            </a:r>
            <a:r>
              <a:rPr lang="pt-BR" sz="1600" dirty="0" err="1"/>
              <a:t>of</a:t>
            </a:r>
            <a:r>
              <a:rPr lang="pt-BR" sz="1600" dirty="0"/>
              <a:t> </a:t>
            </a:r>
            <a:r>
              <a:rPr lang="pt-BR" sz="1600" dirty="0" err="1"/>
              <a:t>these</a:t>
            </a:r>
            <a:r>
              <a:rPr lang="pt-BR" sz="1600" dirty="0"/>
              <a:t> </a:t>
            </a:r>
            <a:r>
              <a:rPr lang="pt-BR" sz="1600" dirty="0" err="1"/>
              <a:t>municipalities</a:t>
            </a:r>
            <a:r>
              <a:rPr lang="pt-BR" sz="1600" dirty="0"/>
              <a:t> </a:t>
            </a:r>
            <a:endParaRPr sz="1600" dirty="0"/>
          </a:p>
          <a:p>
            <a:pPr marL="228600" lvl="0" indent="-228600" algn="l" rtl="0">
              <a:lnSpc>
                <a:spcPct val="90000"/>
              </a:lnSpc>
              <a:spcBef>
                <a:spcPts val="1000"/>
              </a:spcBef>
              <a:spcAft>
                <a:spcPts val="0"/>
              </a:spcAft>
              <a:buClr>
                <a:schemeClr val="dk1"/>
              </a:buClr>
              <a:buSzPct val="100000"/>
              <a:buChar char="•"/>
            </a:pPr>
            <a:r>
              <a:rPr lang="pt-BR" sz="1600" dirty="0" err="1"/>
              <a:t>Biomethane</a:t>
            </a:r>
            <a:r>
              <a:rPr lang="pt-BR" sz="1600" dirty="0"/>
              <a:t> 30% </a:t>
            </a:r>
            <a:r>
              <a:rPr lang="pt-BR" sz="1600" dirty="0" err="1"/>
              <a:t>cheaper</a:t>
            </a:r>
            <a:r>
              <a:rPr lang="pt-BR" sz="1600" dirty="0"/>
              <a:t> </a:t>
            </a:r>
            <a:r>
              <a:rPr lang="pt-BR" sz="1600" dirty="0" err="1"/>
              <a:t>than</a:t>
            </a:r>
            <a:r>
              <a:rPr lang="pt-BR" sz="1600" dirty="0"/>
              <a:t> diesel </a:t>
            </a:r>
            <a:r>
              <a:rPr lang="pt-BR" sz="1600" dirty="0" err="1"/>
              <a:t>oil</a:t>
            </a:r>
            <a:r>
              <a:rPr lang="pt-BR" sz="1600" dirty="0"/>
              <a:t> for </a:t>
            </a:r>
            <a:r>
              <a:rPr lang="pt-BR" sz="1600" dirty="0" err="1"/>
              <a:t>consumers</a:t>
            </a:r>
            <a:endParaRPr sz="1600" dirty="0"/>
          </a:p>
          <a:p>
            <a:pPr marL="228600" lvl="0" indent="-228600" algn="l" rtl="0">
              <a:lnSpc>
                <a:spcPct val="90000"/>
              </a:lnSpc>
              <a:spcBef>
                <a:spcPts val="1000"/>
              </a:spcBef>
              <a:spcAft>
                <a:spcPts val="0"/>
              </a:spcAft>
              <a:buClr>
                <a:schemeClr val="dk1"/>
              </a:buClr>
              <a:buSzPct val="100000"/>
              <a:buChar char="•"/>
            </a:pPr>
            <a:r>
              <a:rPr lang="pt-BR" sz="1600" dirty="0"/>
              <a:t>The </a:t>
            </a:r>
            <a:r>
              <a:rPr lang="pt-BR" sz="1600" dirty="0" err="1"/>
              <a:t>national</a:t>
            </a:r>
            <a:r>
              <a:rPr lang="pt-BR" sz="1600" dirty="0"/>
              <a:t> </a:t>
            </a:r>
            <a:r>
              <a:rPr lang="pt-BR" sz="1600" dirty="0" err="1"/>
              <a:t>potential</a:t>
            </a:r>
            <a:r>
              <a:rPr lang="pt-BR" sz="1600" dirty="0"/>
              <a:t> </a:t>
            </a:r>
            <a:r>
              <a:rPr lang="pt-BR" sz="1600" dirty="0" err="1"/>
              <a:t>estimated</a:t>
            </a:r>
            <a:r>
              <a:rPr lang="pt-BR" sz="1600" dirty="0"/>
              <a:t> </a:t>
            </a:r>
            <a:r>
              <a:rPr lang="pt-BR" sz="1600" dirty="0" err="1"/>
              <a:t>at</a:t>
            </a:r>
            <a:r>
              <a:rPr lang="pt-BR" sz="1600" dirty="0"/>
              <a:t> 121 </a:t>
            </a:r>
            <a:r>
              <a:rPr lang="pt-BR" sz="1600" dirty="0" err="1"/>
              <a:t>million</a:t>
            </a:r>
            <a:r>
              <a:rPr lang="pt-BR" sz="1600" dirty="0"/>
              <a:t> m³/</a:t>
            </a:r>
            <a:r>
              <a:rPr lang="pt-BR" sz="1600" dirty="0" err="1"/>
              <a:t>day</a:t>
            </a:r>
            <a:r>
              <a:rPr lang="pt-BR" sz="1600" dirty="0"/>
              <a:t>, </a:t>
            </a:r>
            <a:r>
              <a:rPr lang="pt-BR" sz="1600" dirty="0" err="1"/>
              <a:t>the</a:t>
            </a:r>
            <a:r>
              <a:rPr lang="pt-BR" sz="1600" dirty="0"/>
              <a:t> </a:t>
            </a:r>
            <a:r>
              <a:rPr lang="pt-BR" sz="1600" dirty="0" err="1"/>
              <a:t>entire</a:t>
            </a:r>
            <a:r>
              <a:rPr lang="pt-BR" sz="1600" dirty="0"/>
              <a:t> </a:t>
            </a:r>
            <a:r>
              <a:rPr lang="pt-BR" sz="1600" dirty="0" err="1"/>
              <a:t>Brazilian</a:t>
            </a:r>
            <a:r>
              <a:rPr lang="pt-BR" sz="1600" dirty="0"/>
              <a:t> </a:t>
            </a:r>
            <a:r>
              <a:rPr lang="pt-BR" sz="1600" dirty="0" err="1"/>
              <a:t>goal</a:t>
            </a:r>
            <a:r>
              <a:rPr lang="pt-BR" sz="1600" dirty="0"/>
              <a:t> </a:t>
            </a:r>
            <a:r>
              <a:rPr lang="pt-BR" sz="1600" dirty="0" err="1"/>
              <a:t>of</a:t>
            </a:r>
            <a:r>
              <a:rPr lang="pt-BR" sz="1600" dirty="0"/>
              <a:t> </a:t>
            </a:r>
            <a:r>
              <a:rPr lang="pt-BR" sz="1600" dirty="0" err="1"/>
              <a:t>the</a:t>
            </a:r>
            <a:r>
              <a:rPr lang="pt-BR" sz="1600" dirty="0"/>
              <a:t> Global </a:t>
            </a:r>
            <a:r>
              <a:rPr lang="pt-BR" sz="1600" dirty="0" err="1"/>
              <a:t>Methane</a:t>
            </a:r>
            <a:r>
              <a:rPr lang="pt-BR" sz="1600" dirty="0"/>
              <a:t> </a:t>
            </a:r>
            <a:r>
              <a:rPr lang="pt-BR" sz="1600" dirty="0" err="1"/>
              <a:t>Agreement</a:t>
            </a:r>
            <a:r>
              <a:rPr lang="pt-BR" sz="1600" dirty="0"/>
              <a:t> (8 </a:t>
            </a:r>
            <a:r>
              <a:rPr lang="pt-BR" sz="1600" dirty="0" err="1"/>
              <a:t>million</a:t>
            </a:r>
            <a:r>
              <a:rPr lang="pt-BR" sz="1600" dirty="0"/>
              <a:t> tons </a:t>
            </a:r>
            <a:r>
              <a:rPr lang="pt-BR" sz="1600" dirty="0" err="1"/>
              <a:t>of</a:t>
            </a:r>
            <a:r>
              <a:rPr lang="pt-BR" sz="1600" dirty="0"/>
              <a:t> </a:t>
            </a:r>
            <a:r>
              <a:rPr lang="pt-BR" sz="1600" dirty="0" err="1"/>
              <a:t>methane</a:t>
            </a:r>
            <a:r>
              <a:rPr lang="pt-BR" sz="1600" dirty="0"/>
              <a:t> </a:t>
            </a:r>
            <a:r>
              <a:rPr lang="pt-BR" sz="1600" dirty="0" err="1"/>
              <a:t>avoided</a:t>
            </a:r>
            <a:r>
              <a:rPr lang="pt-BR" sz="1600" dirty="0"/>
              <a:t> </a:t>
            </a:r>
            <a:r>
              <a:rPr lang="pt-BR" sz="1600" dirty="0" err="1"/>
              <a:t>emissions</a:t>
            </a:r>
            <a:r>
              <a:rPr lang="pt-BR" sz="1600" dirty="0"/>
              <a:t> (ABIOGAS). </a:t>
            </a:r>
            <a:endParaRPr sz="1600" dirty="0"/>
          </a:p>
          <a:p>
            <a:pPr marL="228600" lvl="0" indent="-228600" algn="l" rtl="0">
              <a:lnSpc>
                <a:spcPct val="90000"/>
              </a:lnSpc>
              <a:spcBef>
                <a:spcPts val="1000"/>
              </a:spcBef>
              <a:spcAft>
                <a:spcPts val="0"/>
              </a:spcAft>
              <a:buClr>
                <a:schemeClr val="dk1"/>
              </a:buClr>
              <a:buSzPct val="100000"/>
              <a:buChar char="•"/>
            </a:pPr>
            <a:r>
              <a:rPr lang="pt-BR" sz="1600" dirty="0"/>
              <a:t>25 new </a:t>
            </a:r>
            <a:r>
              <a:rPr lang="pt-BR" sz="1600" dirty="0" err="1"/>
              <a:t>plants</a:t>
            </a:r>
            <a:r>
              <a:rPr lang="pt-BR" sz="1600" dirty="0"/>
              <a:t> </a:t>
            </a:r>
            <a:r>
              <a:rPr lang="pt-BR" sz="1600" dirty="0" err="1"/>
              <a:t>by</a:t>
            </a:r>
            <a:r>
              <a:rPr lang="pt-BR" sz="1600" dirty="0"/>
              <a:t> 2030 (2.3 </a:t>
            </a:r>
            <a:r>
              <a:rPr lang="pt-BR" sz="1600" dirty="0" err="1"/>
              <a:t>million</a:t>
            </a:r>
            <a:r>
              <a:rPr lang="pt-BR" sz="1600" dirty="0"/>
              <a:t> m³/</a:t>
            </a:r>
            <a:r>
              <a:rPr lang="pt-BR" sz="1600" dirty="0" err="1"/>
              <a:t>day</a:t>
            </a:r>
            <a:r>
              <a:rPr lang="pt-BR" sz="1600" dirty="0"/>
              <a:t>, 2 </a:t>
            </a:r>
            <a:r>
              <a:rPr lang="pt-BR" sz="1600" dirty="0" err="1"/>
              <a:t>million</a:t>
            </a:r>
            <a:r>
              <a:rPr lang="pt-BR" sz="1600" dirty="0"/>
              <a:t> tons </a:t>
            </a:r>
            <a:r>
              <a:rPr lang="pt-BR" sz="1600" dirty="0" err="1"/>
              <a:t>of</a:t>
            </a:r>
            <a:r>
              <a:rPr lang="pt-BR" sz="1600" dirty="0"/>
              <a:t> </a:t>
            </a:r>
            <a:r>
              <a:rPr lang="pt-BR" sz="1600" dirty="0" err="1"/>
              <a:t>methane</a:t>
            </a:r>
            <a:r>
              <a:rPr lang="pt-BR" sz="1600" dirty="0"/>
              <a:t> </a:t>
            </a:r>
            <a:r>
              <a:rPr lang="pt-BR" sz="1600" dirty="0" err="1"/>
              <a:t>avoided</a:t>
            </a:r>
            <a:r>
              <a:rPr lang="pt-BR" sz="1600" dirty="0"/>
              <a:t> </a:t>
            </a:r>
            <a:r>
              <a:rPr lang="pt-BR" sz="1600" dirty="0" err="1"/>
              <a:t>emissions</a:t>
            </a:r>
            <a:r>
              <a:rPr lang="pt-BR" sz="1600" dirty="0"/>
              <a:t>)</a:t>
            </a:r>
            <a:endParaRPr sz="1600" dirty="0"/>
          </a:p>
          <a:p>
            <a:pPr marL="228600" lvl="0" indent="-228600" algn="l" rtl="0">
              <a:lnSpc>
                <a:spcPct val="90000"/>
              </a:lnSpc>
              <a:spcBef>
                <a:spcPts val="1000"/>
              </a:spcBef>
              <a:spcAft>
                <a:spcPts val="0"/>
              </a:spcAft>
              <a:buClr>
                <a:schemeClr val="dk1"/>
              </a:buClr>
              <a:buSzPct val="100000"/>
              <a:buChar char="•"/>
            </a:pPr>
            <a:r>
              <a:rPr lang="pt-BR" sz="1600" dirty="0" err="1"/>
              <a:t>Parallel</a:t>
            </a:r>
            <a:r>
              <a:rPr lang="pt-BR" sz="1600" dirty="0"/>
              <a:t> </a:t>
            </a:r>
            <a:r>
              <a:rPr lang="pt-BR" sz="1600" dirty="0" err="1"/>
              <a:t>production</a:t>
            </a:r>
            <a:r>
              <a:rPr lang="pt-BR" sz="1600" dirty="0"/>
              <a:t> </a:t>
            </a:r>
            <a:r>
              <a:rPr lang="pt-BR" sz="1600" dirty="0" err="1"/>
              <a:t>of</a:t>
            </a:r>
            <a:r>
              <a:rPr lang="pt-BR" sz="1600" dirty="0"/>
              <a:t> 35 </a:t>
            </a:r>
            <a:r>
              <a:rPr lang="pt-BR" sz="1600" dirty="0" err="1"/>
              <a:t>thousand</a:t>
            </a:r>
            <a:r>
              <a:rPr lang="pt-BR" sz="1600" dirty="0"/>
              <a:t> MWh/</a:t>
            </a:r>
            <a:r>
              <a:rPr lang="pt-BR" sz="1600" dirty="0" err="1"/>
              <a:t>year</a:t>
            </a:r>
            <a:r>
              <a:rPr lang="pt-BR" sz="1600" dirty="0"/>
              <a:t> (660 </a:t>
            </a:r>
            <a:r>
              <a:rPr lang="pt-BR" sz="1600" dirty="0" err="1"/>
              <a:t>consumer</a:t>
            </a:r>
            <a:r>
              <a:rPr lang="pt-BR" sz="1600" dirty="0"/>
              <a:t> </a:t>
            </a:r>
            <a:r>
              <a:rPr lang="pt-BR" sz="1600" dirty="0" err="1"/>
              <a:t>units</a:t>
            </a:r>
            <a:r>
              <a:rPr lang="pt-BR" sz="1600" dirty="0"/>
              <a:t>) (Cocal consortium </a:t>
            </a:r>
            <a:r>
              <a:rPr lang="pt-BR" sz="1600" dirty="0" err="1"/>
              <a:t>with</a:t>
            </a:r>
            <a:r>
              <a:rPr lang="pt-BR" sz="1600" dirty="0"/>
              <a:t> </a:t>
            </a:r>
            <a:r>
              <a:rPr lang="pt-BR" sz="1600" dirty="0" err="1"/>
              <a:t>Raízen</a:t>
            </a:r>
            <a:r>
              <a:rPr lang="pt-BR" sz="1600" dirty="0"/>
              <a:t>)+ </a:t>
            </a:r>
            <a:r>
              <a:rPr lang="pt-BR" sz="1600" dirty="0" err="1"/>
              <a:t>electricity</a:t>
            </a:r>
            <a:r>
              <a:rPr lang="pt-BR" sz="1600" dirty="0"/>
              <a:t> </a:t>
            </a:r>
            <a:r>
              <a:rPr lang="pt-BR" sz="1600" dirty="0" err="1"/>
              <a:t>from</a:t>
            </a:r>
            <a:r>
              <a:rPr lang="pt-BR" sz="1600" dirty="0"/>
              <a:t> </a:t>
            </a:r>
            <a:r>
              <a:rPr lang="pt-BR" sz="1600" dirty="0" err="1"/>
              <a:t>the</a:t>
            </a:r>
            <a:r>
              <a:rPr lang="pt-BR" sz="1600" dirty="0"/>
              <a:t> </a:t>
            </a:r>
            <a:r>
              <a:rPr lang="pt-BR" sz="1600" dirty="0" err="1"/>
              <a:t>burning</a:t>
            </a:r>
            <a:r>
              <a:rPr lang="pt-BR" sz="1600" dirty="0"/>
              <a:t> </a:t>
            </a:r>
            <a:r>
              <a:rPr lang="pt-BR" sz="1600" dirty="0" err="1"/>
              <a:t>of</a:t>
            </a:r>
            <a:r>
              <a:rPr lang="pt-BR" sz="1600" dirty="0"/>
              <a:t> </a:t>
            </a:r>
            <a:r>
              <a:rPr lang="pt-BR" sz="1600" dirty="0" err="1"/>
              <a:t>sugarcane</a:t>
            </a:r>
            <a:r>
              <a:rPr lang="pt-BR" sz="1600" dirty="0"/>
              <a:t> bagasse </a:t>
            </a:r>
            <a:r>
              <a:rPr lang="pt-BR" sz="1600" dirty="0" err="1"/>
              <a:t>and</a:t>
            </a:r>
            <a:r>
              <a:rPr lang="pt-BR" sz="1600" dirty="0"/>
              <a:t> </a:t>
            </a:r>
            <a:r>
              <a:rPr lang="pt-BR" sz="1600" dirty="0" err="1"/>
              <a:t>other</a:t>
            </a:r>
            <a:r>
              <a:rPr lang="pt-BR" sz="1600" dirty="0"/>
              <a:t> </a:t>
            </a:r>
            <a:r>
              <a:rPr lang="pt-BR" sz="1600" dirty="0" err="1"/>
              <a:t>biomass</a:t>
            </a:r>
            <a:r>
              <a:rPr lang="pt-BR" sz="1600" dirty="0"/>
              <a:t> (470,000 MWh/</a:t>
            </a:r>
            <a:r>
              <a:rPr lang="pt-BR" sz="1600" dirty="0" err="1"/>
              <a:t>year</a:t>
            </a:r>
            <a:r>
              <a:rPr lang="pt-BR" sz="1600" dirty="0"/>
              <a:t>)</a:t>
            </a:r>
            <a:endParaRPr sz="1600" dirty="0"/>
          </a:p>
          <a:p>
            <a:pPr marL="228600" lvl="0" indent="-228600" algn="l" rtl="0">
              <a:lnSpc>
                <a:spcPct val="90000"/>
              </a:lnSpc>
              <a:spcBef>
                <a:spcPts val="1000"/>
              </a:spcBef>
              <a:spcAft>
                <a:spcPts val="0"/>
              </a:spcAft>
              <a:buClr>
                <a:schemeClr val="dk1"/>
              </a:buClr>
              <a:buSzPct val="100000"/>
              <a:buChar char="•"/>
            </a:pPr>
            <a:r>
              <a:rPr lang="pt-BR" sz="1600" dirty="0"/>
              <a:t>CO² food grade for </a:t>
            </a:r>
            <a:r>
              <a:rPr lang="pt-BR" sz="1600" dirty="0" err="1"/>
              <a:t>ovens</a:t>
            </a:r>
            <a:r>
              <a:rPr lang="pt-BR" sz="1600" dirty="0"/>
              <a:t> </a:t>
            </a:r>
            <a:r>
              <a:rPr lang="pt-BR" sz="1600" dirty="0" err="1"/>
              <a:t>and</a:t>
            </a:r>
            <a:r>
              <a:rPr lang="pt-BR" sz="1600" dirty="0"/>
              <a:t> </a:t>
            </a:r>
            <a:r>
              <a:rPr lang="pt-BR" sz="1600" dirty="0" err="1"/>
              <a:t>ovens</a:t>
            </a:r>
            <a:r>
              <a:rPr lang="pt-BR" sz="1600" dirty="0"/>
              <a:t>/</a:t>
            </a:r>
            <a:r>
              <a:rPr lang="pt-BR" sz="1600" dirty="0" err="1"/>
              <a:t>dryers</a:t>
            </a:r>
            <a:r>
              <a:rPr lang="pt-BR" sz="1600" dirty="0"/>
              <a:t> </a:t>
            </a:r>
            <a:r>
              <a:rPr lang="pt-BR" sz="1600" dirty="0" err="1"/>
              <a:t>of</a:t>
            </a:r>
            <a:r>
              <a:rPr lang="pt-BR" sz="1600" dirty="0"/>
              <a:t> </a:t>
            </a:r>
            <a:r>
              <a:rPr lang="pt-BR" sz="1600" dirty="0" err="1"/>
              <a:t>the</a:t>
            </a:r>
            <a:r>
              <a:rPr lang="pt-BR" sz="1600" dirty="0"/>
              <a:t> food </a:t>
            </a:r>
            <a:r>
              <a:rPr lang="pt-BR" sz="1600" dirty="0" err="1"/>
              <a:t>industry</a:t>
            </a:r>
            <a:r>
              <a:rPr lang="pt-BR" sz="1600" dirty="0"/>
              <a:t> </a:t>
            </a:r>
          </a:p>
          <a:p>
            <a:pPr marL="228600" lvl="0" indent="-228600" algn="l" rtl="0">
              <a:lnSpc>
                <a:spcPct val="90000"/>
              </a:lnSpc>
              <a:spcBef>
                <a:spcPts val="1000"/>
              </a:spcBef>
              <a:spcAft>
                <a:spcPts val="0"/>
              </a:spcAft>
              <a:buClr>
                <a:schemeClr val="dk1"/>
              </a:buClr>
              <a:buSzPct val="100000"/>
              <a:buChar char="•"/>
            </a:pPr>
            <a:r>
              <a:rPr lang="pt-BR" sz="1600" dirty="0" err="1"/>
              <a:t>R</a:t>
            </a:r>
            <a:r>
              <a:rPr lang="pt-BR" sz="1600" dirty="0"/>
              <a:t>$ 25 </a:t>
            </a:r>
            <a:r>
              <a:rPr lang="pt-BR" sz="1600" dirty="0" err="1"/>
              <a:t>million</a:t>
            </a:r>
            <a:r>
              <a:rPr lang="pt-BR" sz="1600" dirty="0"/>
              <a:t> </a:t>
            </a:r>
            <a:r>
              <a:rPr lang="pt-BR" sz="1600" dirty="0" err="1"/>
              <a:t>investment</a:t>
            </a:r>
            <a:r>
              <a:rPr lang="pt-BR" sz="1600" dirty="0"/>
              <a:t> (Cocal) for 16,000 tons </a:t>
            </a:r>
            <a:r>
              <a:rPr lang="pt-BR" sz="1600" dirty="0" err="1"/>
              <a:t>of</a:t>
            </a:r>
            <a:r>
              <a:rPr lang="pt-BR" sz="1600" dirty="0"/>
              <a:t> CO² food grade per </a:t>
            </a:r>
            <a:r>
              <a:rPr lang="pt-BR" sz="1600" dirty="0" err="1"/>
              <a:t>year</a:t>
            </a:r>
            <a:endParaRPr sz="1600" dirty="0"/>
          </a:p>
          <a:p>
            <a:pPr marL="228600" lvl="0" indent="-228600" algn="l" rtl="0">
              <a:lnSpc>
                <a:spcPct val="90000"/>
              </a:lnSpc>
              <a:spcBef>
                <a:spcPts val="1000"/>
              </a:spcBef>
              <a:spcAft>
                <a:spcPts val="0"/>
              </a:spcAft>
              <a:buClr>
                <a:schemeClr val="dk1"/>
              </a:buClr>
              <a:buSzPct val="100000"/>
              <a:buChar char="•"/>
            </a:pPr>
            <a:r>
              <a:rPr lang="pt-BR" sz="1600" dirty="0"/>
              <a:t>Residual </a:t>
            </a:r>
            <a:r>
              <a:rPr lang="pt-BR" sz="1600" dirty="0" err="1"/>
              <a:t>materials</a:t>
            </a:r>
            <a:r>
              <a:rPr lang="pt-BR" sz="1600" dirty="0"/>
              <a:t> </a:t>
            </a:r>
            <a:r>
              <a:rPr lang="pt-BR" sz="1600" dirty="0" err="1"/>
              <a:t>return</a:t>
            </a:r>
            <a:r>
              <a:rPr lang="pt-BR" sz="1600" dirty="0"/>
              <a:t> </a:t>
            </a:r>
            <a:r>
              <a:rPr lang="pt-BR" sz="1600" dirty="0" err="1"/>
              <a:t>to</a:t>
            </a:r>
            <a:r>
              <a:rPr lang="pt-BR" sz="1600" dirty="0"/>
              <a:t> </a:t>
            </a:r>
            <a:r>
              <a:rPr lang="pt-BR" sz="1600" dirty="0" err="1"/>
              <a:t>the</a:t>
            </a:r>
            <a:r>
              <a:rPr lang="pt-BR" sz="1600" dirty="0"/>
              <a:t> </a:t>
            </a:r>
            <a:r>
              <a:rPr lang="pt-BR" sz="1600" dirty="0" err="1"/>
              <a:t>field</a:t>
            </a:r>
            <a:r>
              <a:rPr lang="pt-BR" sz="1600" dirty="0"/>
              <a:t> as </a:t>
            </a:r>
            <a:r>
              <a:rPr lang="pt-BR" sz="1600" dirty="0" err="1"/>
              <a:t>biofertilizers</a:t>
            </a:r>
            <a:endParaRPr lang="pt-BR" sz="1600" dirty="0"/>
          </a:p>
          <a:p>
            <a:pPr marL="228600" lvl="0" indent="-228600" algn="l" rtl="0">
              <a:lnSpc>
                <a:spcPct val="90000"/>
              </a:lnSpc>
              <a:spcBef>
                <a:spcPts val="1000"/>
              </a:spcBef>
              <a:spcAft>
                <a:spcPts val="0"/>
              </a:spcAft>
              <a:buClr>
                <a:schemeClr val="dk1"/>
              </a:buClr>
              <a:buSzPct val="100000"/>
              <a:buChar char="•"/>
            </a:pPr>
            <a:r>
              <a:rPr lang="pt-BR" sz="1600" dirty="0"/>
              <a:t>~90% </a:t>
            </a:r>
            <a:r>
              <a:rPr lang="pt-BR" sz="1600" dirty="0" err="1"/>
              <a:t>of</a:t>
            </a:r>
            <a:r>
              <a:rPr lang="pt-BR" sz="1600" dirty="0"/>
              <a:t> </a:t>
            </a:r>
            <a:r>
              <a:rPr lang="pt-BR" sz="1600" dirty="0" err="1"/>
              <a:t>Cocal's</a:t>
            </a:r>
            <a:r>
              <a:rPr lang="pt-BR" sz="1600" dirty="0"/>
              <a:t> 150,000 hectares </a:t>
            </a:r>
            <a:r>
              <a:rPr lang="pt-BR" sz="1600" dirty="0" err="1"/>
              <a:t>of</a:t>
            </a:r>
            <a:r>
              <a:rPr lang="pt-BR" sz="1600" dirty="0"/>
              <a:t> </a:t>
            </a:r>
            <a:r>
              <a:rPr lang="pt-BR" sz="1600" dirty="0" err="1"/>
              <a:t>production</a:t>
            </a:r>
            <a:r>
              <a:rPr lang="pt-BR" sz="1600" dirty="0"/>
              <a:t> use </a:t>
            </a:r>
            <a:r>
              <a:rPr lang="pt-BR" sz="1600" dirty="0" err="1"/>
              <a:t>biofertilizer</a:t>
            </a:r>
            <a:r>
              <a:rPr lang="pt-BR" sz="1600" dirty="0"/>
              <a:t> </a:t>
            </a:r>
            <a:r>
              <a:rPr lang="pt-BR" sz="1600" dirty="0" err="1"/>
              <a:t>from</a:t>
            </a:r>
            <a:r>
              <a:rPr lang="pt-BR" sz="1600" dirty="0"/>
              <a:t> </a:t>
            </a:r>
            <a:r>
              <a:rPr lang="pt-BR" sz="1600" dirty="0" err="1"/>
              <a:t>sugarcane</a:t>
            </a:r>
            <a:r>
              <a:rPr lang="pt-BR" sz="1600" dirty="0"/>
              <a:t> </a:t>
            </a:r>
            <a:r>
              <a:rPr lang="pt-BR" sz="1600" dirty="0" err="1"/>
              <a:t>by-products</a:t>
            </a:r>
            <a:r>
              <a:rPr lang="pt-BR" sz="1600" dirty="0"/>
              <a:t>, </a:t>
            </a:r>
            <a:r>
              <a:rPr lang="pt-BR" sz="1600" dirty="0" err="1"/>
              <a:t>environmental</a:t>
            </a:r>
            <a:r>
              <a:rPr lang="pt-BR" sz="1600" dirty="0"/>
              <a:t> </a:t>
            </a:r>
            <a:r>
              <a:rPr lang="pt-BR" sz="1600" dirty="0" err="1"/>
              <a:t>and</a:t>
            </a:r>
            <a:r>
              <a:rPr lang="pt-BR" sz="1600" dirty="0"/>
              <a:t> financial </a:t>
            </a:r>
            <a:r>
              <a:rPr lang="pt-BR" sz="1600" dirty="0" err="1"/>
              <a:t>advantages</a:t>
            </a:r>
            <a:r>
              <a:rPr lang="pt-BR" sz="1600" dirty="0"/>
              <a:t> </a:t>
            </a:r>
            <a:r>
              <a:rPr lang="pt-BR" sz="1600" dirty="0" err="1"/>
              <a:t>when</a:t>
            </a:r>
            <a:r>
              <a:rPr lang="pt-BR" sz="1600" dirty="0"/>
              <a:t> </a:t>
            </a:r>
            <a:r>
              <a:rPr lang="pt-BR" sz="1600" dirty="0" err="1"/>
              <a:t>compared</a:t>
            </a:r>
            <a:r>
              <a:rPr lang="pt-BR" sz="1600" dirty="0"/>
              <a:t> </a:t>
            </a:r>
            <a:r>
              <a:rPr lang="pt-BR" sz="1600" dirty="0" err="1"/>
              <a:t>chemical</a:t>
            </a:r>
            <a:r>
              <a:rPr lang="pt-BR" sz="1600" dirty="0"/>
              <a:t> </a:t>
            </a:r>
            <a:r>
              <a:rPr lang="pt-BR" sz="1600" dirty="0" err="1"/>
              <a:t>fertilizer</a:t>
            </a:r>
            <a:r>
              <a:rPr lang="pt-BR" sz="1600" dirty="0"/>
              <a:t>.</a:t>
            </a:r>
            <a:endParaRPr sz="1600" dirty="0"/>
          </a:p>
          <a:p>
            <a:pPr marL="228600" lvl="0" indent="-146367" algn="l" rtl="0">
              <a:lnSpc>
                <a:spcPct val="90000"/>
              </a:lnSpc>
              <a:spcBef>
                <a:spcPts val="1000"/>
              </a:spcBef>
              <a:spcAft>
                <a:spcPts val="0"/>
              </a:spcAft>
              <a:buClr>
                <a:schemeClr val="dk1"/>
              </a:buClr>
              <a:buSzPct val="100000"/>
              <a:buNone/>
            </a:pPr>
            <a:endParaRPr sz="1600" dirty="0"/>
          </a:p>
          <a:p>
            <a:pPr marL="228600" lvl="0" indent="-146367" algn="l" rtl="0">
              <a:lnSpc>
                <a:spcPct val="90000"/>
              </a:lnSpc>
              <a:spcBef>
                <a:spcPts val="1000"/>
              </a:spcBef>
              <a:spcAft>
                <a:spcPts val="0"/>
              </a:spcAft>
              <a:buClr>
                <a:schemeClr val="dk1"/>
              </a:buClr>
              <a:buSzPct val="100000"/>
              <a:buNone/>
            </a:pPr>
            <a:endParaRPr sz="1600" dirty="0"/>
          </a:p>
          <a:p>
            <a:pPr marL="228600" lvl="0" indent="-146367" algn="l" rtl="0">
              <a:lnSpc>
                <a:spcPct val="90000"/>
              </a:lnSpc>
              <a:spcBef>
                <a:spcPts val="1000"/>
              </a:spcBef>
              <a:spcAft>
                <a:spcPts val="0"/>
              </a:spcAft>
              <a:buClr>
                <a:schemeClr val="dk1"/>
              </a:buClr>
              <a:buSzPct val="100000"/>
              <a:buNone/>
            </a:pPr>
            <a:endParaRPr sz="1600" dirty="0"/>
          </a:p>
        </p:txBody>
      </p:sp>
      <p:pic>
        <p:nvPicPr>
          <p:cNvPr id="515" name="Google Shape;515;p26"/>
          <p:cNvPicPr preferRelativeResize="0"/>
          <p:nvPr/>
        </p:nvPicPr>
        <p:blipFill rotWithShape="1">
          <a:blip r:embed="rId3">
            <a:alphaModFix/>
          </a:blip>
          <a:srcRect/>
          <a:stretch/>
        </p:blipFill>
        <p:spPr>
          <a:xfrm>
            <a:off x="7983849" y="683722"/>
            <a:ext cx="4206127" cy="1948267"/>
          </a:xfrm>
          <a:prstGeom prst="rect">
            <a:avLst/>
          </a:prstGeom>
          <a:noFill/>
          <a:ln>
            <a:noFill/>
          </a:ln>
        </p:spPr>
      </p:pic>
      <p:pic>
        <p:nvPicPr>
          <p:cNvPr id="516" name="Google Shape;516;p26"/>
          <p:cNvPicPr preferRelativeResize="0"/>
          <p:nvPr/>
        </p:nvPicPr>
        <p:blipFill rotWithShape="1">
          <a:blip r:embed="rId4">
            <a:alphaModFix/>
          </a:blip>
          <a:srcRect/>
          <a:stretch/>
        </p:blipFill>
        <p:spPr>
          <a:xfrm>
            <a:off x="7989126" y="2397211"/>
            <a:ext cx="4170859" cy="1853514"/>
          </a:xfrm>
          <a:prstGeom prst="rect">
            <a:avLst/>
          </a:prstGeom>
          <a:noFill/>
          <a:ln>
            <a:noFill/>
          </a:ln>
        </p:spPr>
      </p:pic>
      <p:pic>
        <p:nvPicPr>
          <p:cNvPr id="2" name="Picture 1">
            <a:extLst>
              <a:ext uri="{FF2B5EF4-FFF2-40B4-BE49-F238E27FC236}">
                <a16:creationId xmlns:a16="http://schemas.microsoft.com/office/drawing/2014/main" id="{8E24D71B-DDA6-8D9C-14B7-6840BF5FD395}"/>
              </a:ext>
            </a:extLst>
          </p:cNvPr>
          <p:cNvPicPr>
            <a:picLocks noChangeAspect="1"/>
          </p:cNvPicPr>
          <p:nvPr/>
        </p:nvPicPr>
        <p:blipFill>
          <a:blip r:embed="rId5"/>
          <a:stretch>
            <a:fillRect/>
          </a:stretch>
        </p:blipFill>
        <p:spPr>
          <a:xfrm>
            <a:off x="7989126" y="4250725"/>
            <a:ext cx="4188493" cy="2311353"/>
          </a:xfrm>
          <a:prstGeom prst="rect">
            <a:avLst/>
          </a:prstGeom>
        </p:spPr>
      </p:pic>
    </p:spTree>
    <p:extLst>
      <p:ext uri="{BB962C8B-B14F-4D97-AF65-F5344CB8AC3E}">
        <p14:creationId xmlns:p14="http://schemas.microsoft.com/office/powerpoint/2010/main" val="2067584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ítulo 1"/>
          <p:cNvSpPr>
            <a:spLocks noGrp="1"/>
          </p:cNvSpPr>
          <p:nvPr>
            <p:ph type="title" idx="4294967295"/>
          </p:nvPr>
        </p:nvSpPr>
        <p:spPr>
          <a:xfrm>
            <a:off x="0" y="320675"/>
            <a:ext cx="10487025" cy="511175"/>
          </a:xfrm>
          <a:prstGeom prst="rect">
            <a:avLst/>
          </a:prstGeom>
        </p:spPr>
        <p:txBody>
          <a:bodyPr anchor="t">
            <a:noAutofit/>
          </a:bodyPr>
          <a:lstStyle/>
          <a:p>
            <a:pPr algn="l"/>
            <a:r>
              <a:rPr lang="en-US" sz="2400" b="1" dirty="0">
                <a:solidFill>
                  <a:srgbClr val="002A5E"/>
                </a:solidFill>
              </a:rPr>
              <a:t>ETHANOL PRODUCTION</a:t>
            </a:r>
          </a:p>
        </p:txBody>
      </p:sp>
      <p:cxnSp>
        <p:nvCxnSpPr>
          <p:cNvPr id="35" name="Conector reto 34"/>
          <p:cNvCxnSpPr/>
          <p:nvPr/>
        </p:nvCxnSpPr>
        <p:spPr>
          <a:xfrm flipV="1">
            <a:off x="474133" y="6217015"/>
            <a:ext cx="11230187"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8" name="CaixaDeTexto 37"/>
          <p:cNvSpPr txBox="1"/>
          <p:nvPr/>
        </p:nvSpPr>
        <p:spPr>
          <a:xfrm>
            <a:off x="435634" y="6009494"/>
            <a:ext cx="3629721"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dirty="0" err="1">
                <a:solidFill>
                  <a:srgbClr val="000000">
                    <a:lumMod val="85000"/>
                    <a:lumOff val="15000"/>
                  </a:srgbClr>
                </a:solidFill>
                <a:latin typeface="Segoe UI" panose="020B0502040204020203" pitchFamily="34" charset="0"/>
                <a:cs typeface="Segoe UI" panose="020B0502040204020203" pitchFamily="34" charset="0"/>
              </a:rPr>
              <a:t>Source</a:t>
            </a:r>
            <a:r>
              <a:rPr kumimoji="0" lang="pt-BR" sz="1200" b="0" i="0" u="none" strike="noStrike" kern="1200" cap="none" spc="0" normalizeH="0" baseline="0" noProof="0" dirty="0">
                <a:ln>
                  <a:noFill/>
                </a:ln>
                <a:solidFill>
                  <a:srgbClr val="000000">
                    <a:lumMod val="85000"/>
                    <a:lumOff val="15000"/>
                  </a:srgbClr>
                </a:solidFill>
                <a:effectLst/>
                <a:uLnTx/>
                <a:uFillTx/>
                <a:latin typeface="Segoe UI" panose="020B0502040204020203" pitchFamily="34" charset="0"/>
                <a:cs typeface="Segoe UI" panose="020B0502040204020203" pitchFamily="34" charset="0"/>
              </a:rPr>
              <a:t>: EPE(2023) </a:t>
            </a:r>
            <a:r>
              <a:rPr kumimoji="0" lang="pt-BR" sz="1200" b="0" i="0" u="none" strike="noStrike" kern="1200" cap="none" spc="0" normalizeH="0" baseline="0" noProof="0" dirty="0" err="1">
                <a:ln>
                  <a:noFill/>
                </a:ln>
                <a:solidFill>
                  <a:srgbClr val="000000">
                    <a:lumMod val="85000"/>
                    <a:lumOff val="15000"/>
                  </a:srgbClr>
                </a:solidFill>
                <a:effectLst/>
                <a:uLnTx/>
                <a:uFillTx/>
                <a:latin typeface="Segoe UI" panose="020B0502040204020203" pitchFamily="34" charset="0"/>
                <a:cs typeface="Segoe UI" panose="020B0502040204020203" pitchFamily="34" charset="0"/>
              </a:rPr>
              <a:t>from</a:t>
            </a:r>
            <a:r>
              <a:rPr kumimoji="0" lang="pt-BR" sz="1200" b="0" i="0" u="none" strike="noStrike" kern="1200" cap="none" spc="0" normalizeH="0" baseline="0" noProof="0" dirty="0">
                <a:ln>
                  <a:noFill/>
                </a:ln>
                <a:solidFill>
                  <a:srgbClr val="000000">
                    <a:lumMod val="85000"/>
                    <a:lumOff val="15000"/>
                  </a:srgbClr>
                </a:solidFill>
                <a:effectLst/>
                <a:uLnTx/>
                <a:uFillTx/>
                <a:latin typeface="Segoe UI" panose="020B0502040204020203" pitchFamily="34" charset="0"/>
                <a:cs typeface="Segoe UI" panose="020B0502040204020203" pitchFamily="34" charset="0"/>
              </a:rPr>
              <a:t> MAPA</a:t>
            </a:r>
          </a:p>
        </p:txBody>
      </p:sp>
      <p:pic>
        <p:nvPicPr>
          <p:cNvPr id="20" name="Imagem 19">
            <a:extLst>
              <a:ext uri="{FF2B5EF4-FFF2-40B4-BE49-F238E27FC236}">
                <a16:creationId xmlns:a16="http://schemas.microsoft.com/office/drawing/2014/main" id="{B5E3F3A8-ED7A-A7E1-9311-0691DFCD3CAA}"/>
              </a:ext>
            </a:extLst>
          </p:cNvPr>
          <p:cNvPicPr>
            <a:picLocks noChangeAspect="1"/>
          </p:cNvPicPr>
          <p:nvPr/>
        </p:nvPicPr>
        <p:blipFill>
          <a:blip r:embed="rId3"/>
          <a:stretch>
            <a:fillRect/>
          </a:stretch>
        </p:blipFill>
        <p:spPr>
          <a:xfrm>
            <a:off x="204055" y="1032449"/>
            <a:ext cx="5340559" cy="4999153"/>
          </a:xfrm>
          <a:prstGeom prst="rect">
            <a:avLst/>
          </a:prstGeom>
        </p:spPr>
      </p:pic>
      <p:pic>
        <p:nvPicPr>
          <p:cNvPr id="21" name="Imagem 20">
            <a:extLst>
              <a:ext uri="{FF2B5EF4-FFF2-40B4-BE49-F238E27FC236}">
                <a16:creationId xmlns:a16="http://schemas.microsoft.com/office/drawing/2014/main" id="{47369781-8FA2-99D2-B640-77433D534AC0}"/>
              </a:ext>
            </a:extLst>
          </p:cNvPr>
          <p:cNvPicPr>
            <a:picLocks noChangeAspect="1"/>
          </p:cNvPicPr>
          <p:nvPr/>
        </p:nvPicPr>
        <p:blipFill>
          <a:blip r:embed="rId4"/>
          <a:stretch>
            <a:fillRect/>
          </a:stretch>
        </p:blipFill>
        <p:spPr>
          <a:xfrm>
            <a:off x="6089226" y="1032449"/>
            <a:ext cx="5517358" cy="5023539"/>
          </a:xfrm>
          <a:prstGeom prst="rect">
            <a:avLst/>
          </a:prstGeom>
        </p:spPr>
      </p:pic>
    </p:spTree>
    <p:extLst>
      <p:ext uri="{BB962C8B-B14F-4D97-AF65-F5344CB8AC3E}">
        <p14:creationId xmlns:p14="http://schemas.microsoft.com/office/powerpoint/2010/main" val="10422153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27"/>
          <p:cNvSpPr/>
          <p:nvPr/>
        </p:nvSpPr>
        <p:spPr>
          <a:xfrm>
            <a:off x="1573300" y="3273894"/>
            <a:ext cx="9091070" cy="310214"/>
          </a:xfrm>
          <a:prstGeom prst="rect">
            <a:avLst/>
          </a:prstGeom>
          <a:solidFill>
            <a:schemeClr val="lt1">
              <a:alpha val="81960"/>
            </a:schemeClr>
          </a:solidFill>
          <a:ln>
            <a:noFill/>
          </a:ln>
        </p:spPr>
        <p:txBody>
          <a:bodyPr spcFirstLastPara="1" wrap="square" lIns="35700" tIns="35700" rIns="35700" bIns="35700" anchor="ctr" anchorCtr="0">
            <a:spAutoFit/>
          </a:bodyPr>
          <a:lstStyle/>
          <a:p>
            <a:pPr marL="0" marR="0" lvl="0" indent="0" algn="l" rtl="0">
              <a:spcBef>
                <a:spcPts val="0"/>
              </a:spcBef>
              <a:spcAft>
                <a:spcPts val="0"/>
              </a:spcAft>
              <a:buNone/>
            </a:pPr>
            <a:endParaRPr sz="1547">
              <a:solidFill>
                <a:srgbClr val="FFFFFF"/>
              </a:solidFill>
              <a:latin typeface="Calibri"/>
              <a:ea typeface="Calibri"/>
              <a:cs typeface="Calibri"/>
              <a:sym typeface="Calibri"/>
            </a:endParaRPr>
          </a:p>
        </p:txBody>
      </p:sp>
      <p:sp>
        <p:nvSpPr>
          <p:cNvPr id="522" name="Google Shape;522;p27"/>
          <p:cNvSpPr/>
          <p:nvPr/>
        </p:nvSpPr>
        <p:spPr>
          <a:xfrm rot="-3000923">
            <a:off x="-334867" y="2473774"/>
            <a:ext cx="12319893" cy="436220"/>
          </a:xfrm>
          <a:prstGeom prst="ellipse">
            <a:avLst/>
          </a:prstGeom>
          <a:solidFill>
            <a:srgbClr val="8DA9DB">
              <a:alpha val="18823"/>
            </a:srgbClr>
          </a:solidFill>
          <a:ln>
            <a:noFill/>
          </a:ln>
        </p:spPr>
        <p:txBody>
          <a:bodyPr spcFirstLastPara="1" wrap="square" lIns="35700" tIns="35700" rIns="35700" bIns="35700" anchor="ctr" anchorCtr="0">
            <a:spAutoFit/>
          </a:bodyPr>
          <a:lstStyle/>
          <a:p>
            <a:pPr marL="0" marR="0" lvl="0" indent="0" algn="l" rtl="0">
              <a:spcBef>
                <a:spcPts val="0"/>
              </a:spcBef>
              <a:spcAft>
                <a:spcPts val="0"/>
              </a:spcAft>
              <a:buNone/>
            </a:pPr>
            <a:endParaRPr sz="1547">
              <a:solidFill>
                <a:srgbClr val="FFFFFF"/>
              </a:solidFill>
              <a:latin typeface="Calibri"/>
              <a:ea typeface="Calibri"/>
              <a:cs typeface="Calibri"/>
              <a:sym typeface="Calibri"/>
            </a:endParaRPr>
          </a:p>
        </p:txBody>
      </p:sp>
      <p:sp>
        <p:nvSpPr>
          <p:cNvPr id="523" name="Google Shape;523;p27"/>
          <p:cNvSpPr/>
          <p:nvPr/>
        </p:nvSpPr>
        <p:spPr>
          <a:xfrm rot="-4820512">
            <a:off x="-669205" y="-487221"/>
            <a:ext cx="10039890" cy="436220"/>
          </a:xfrm>
          <a:prstGeom prst="ellipse">
            <a:avLst/>
          </a:prstGeom>
          <a:solidFill>
            <a:schemeClr val="accent1">
              <a:alpha val="17647"/>
            </a:schemeClr>
          </a:solidFill>
          <a:ln>
            <a:noFill/>
          </a:ln>
        </p:spPr>
        <p:txBody>
          <a:bodyPr spcFirstLastPara="1" wrap="square" lIns="35700" tIns="35700" rIns="35700" bIns="35700" anchor="ctr" anchorCtr="0">
            <a:spAutoFit/>
          </a:bodyPr>
          <a:lstStyle/>
          <a:p>
            <a:pPr marL="0" marR="0" lvl="0" indent="0" algn="l" rtl="0">
              <a:spcBef>
                <a:spcPts val="0"/>
              </a:spcBef>
              <a:spcAft>
                <a:spcPts val="0"/>
              </a:spcAft>
              <a:buNone/>
            </a:pPr>
            <a:endParaRPr sz="1547">
              <a:solidFill>
                <a:srgbClr val="FFFFFF"/>
              </a:solidFill>
              <a:latin typeface="Calibri"/>
              <a:ea typeface="Calibri"/>
              <a:cs typeface="Calibri"/>
              <a:sym typeface="Calibri"/>
            </a:endParaRPr>
          </a:p>
        </p:txBody>
      </p:sp>
      <p:sp>
        <p:nvSpPr>
          <p:cNvPr id="524" name="Google Shape;524;p27"/>
          <p:cNvSpPr/>
          <p:nvPr/>
        </p:nvSpPr>
        <p:spPr>
          <a:xfrm rot="2985841">
            <a:off x="4568403" y="4973703"/>
            <a:ext cx="8692140" cy="436220"/>
          </a:xfrm>
          <a:prstGeom prst="ellipse">
            <a:avLst/>
          </a:prstGeom>
          <a:solidFill>
            <a:srgbClr val="C55A11">
              <a:alpha val="17647"/>
            </a:srgbClr>
          </a:solidFill>
          <a:ln>
            <a:noFill/>
          </a:ln>
        </p:spPr>
        <p:txBody>
          <a:bodyPr spcFirstLastPara="1" wrap="square" lIns="35700" tIns="35700" rIns="35700" bIns="35700" anchor="ctr" anchorCtr="0">
            <a:spAutoFit/>
          </a:bodyPr>
          <a:lstStyle/>
          <a:p>
            <a:pPr marL="0" marR="0" lvl="0" indent="0" algn="l" rtl="0">
              <a:spcBef>
                <a:spcPts val="0"/>
              </a:spcBef>
              <a:spcAft>
                <a:spcPts val="0"/>
              </a:spcAft>
              <a:buNone/>
            </a:pPr>
            <a:endParaRPr sz="1547">
              <a:solidFill>
                <a:srgbClr val="FFFFFF"/>
              </a:solidFill>
              <a:latin typeface="Calibri"/>
              <a:ea typeface="Calibri"/>
              <a:cs typeface="Calibri"/>
              <a:sym typeface="Calibri"/>
            </a:endParaRPr>
          </a:p>
        </p:txBody>
      </p:sp>
      <p:sp>
        <p:nvSpPr>
          <p:cNvPr id="525" name="Google Shape;525;p27"/>
          <p:cNvSpPr/>
          <p:nvPr/>
        </p:nvSpPr>
        <p:spPr>
          <a:xfrm rot="8273572">
            <a:off x="-3560048" y="4798811"/>
            <a:ext cx="13509977" cy="436220"/>
          </a:xfrm>
          <a:prstGeom prst="ellipse">
            <a:avLst/>
          </a:prstGeom>
          <a:solidFill>
            <a:srgbClr val="1F3864">
              <a:alpha val="17647"/>
            </a:srgbClr>
          </a:solidFill>
          <a:ln>
            <a:noFill/>
          </a:ln>
        </p:spPr>
        <p:txBody>
          <a:bodyPr spcFirstLastPara="1" wrap="square" lIns="35700" tIns="35700" rIns="35700" bIns="35700" anchor="ctr" anchorCtr="0">
            <a:spAutoFit/>
          </a:bodyPr>
          <a:lstStyle/>
          <a:p>
            <a:pPr marL="0" marR="0" lvl="0" indent="0" algn="l" rtl="0">
              <a:spcBef>
                <a:spcPts val="0"/>
              </a:spcBef>
              <a:spcAft>
                <a:spcPts val="0"/>
              </a:spcAft>
              <a:buNone/>
            </a:pPr>
            <a:endParaRPr sz="1547">
              <a:solidFill>
                <a:srgbClr val="FFFFFF"/>
              </a:solidFill>
              <a:latin typeface="Calibri"/>
              <a:ea typeface="Calibri"/>
              <a:cs typeface="Calibri"/>
              <a:sym typeface="Calibri"/>
            </a:endParaRPr>
          </a:p>
        </p:txBody>
      </p:sp>
      <p:sp>
        <p:nvSpPr>
          <p:cNvPr id="526" name="Google Shape;526;p27"/>
          <p:cNvSpPr/>
          <p:nvPr/>
        </p:nvSpPr>
        <p:spPr>
          <a:xfrm rot="6116729">
            <a:off x="6533283" y="343804"/>
            <a:ext cx="13530559" cy="436220"/>
          </a:xfrm>
          <a:prstGeom prst="ellipse">
            <a:avLst/>
          </a:prstGeom>
          <a:solidFill>
            <a:srgbClr val="C9C9C9">
              <a:alpha val="17647"/>
            </a:srgbClr>
          </a:solidFill>
          <a:ln>
            <a:noFill/>
          </a:ln>
        </p:spPr>
        <p:txBody>
          <a:bodyPr spcFirstLastPara="1" wrap="square" lIns="35700" tIns="35700" rIns="35700" bIns="35700" anchor="ctr" anchorCtr="0">
            <a:spAutoFit/>
          </a:bodyPr>
          <a:lstStyle/>
          <a:p>
            <a:pPr marL="0" marR="0" lvl="0" indent="0" algn="l" rtl="0">
              <a:spcBef>
                <a:spcPts val="0"/>
              </a:spcBef>
              <a:spcAft>
                <a:spcPts val="0"/>
              </a:spcAft>
              <a:buNone/>
            </a:pPr>
            <a:endParaRPr sz="1547">
              <a:solidFill>
                <a:srgbClr val="FFFFFF"/>
              </a:solidFill>
              <a:latin typeface="Calibri"/>
              <a:ea typeface="Calibri"/>
              <a:cs typeface="Calibri"/>
              <a:sym typeface="Calibri"/>
            </a:endParaRPr>
          </a:p>
        </p:txBody>
      </p:sp>
      <p:sp>
        <p:nvSpPr>
          <p:cNvPr id="527" name="Google Shape;527;p27"/>
          <p:cNvSpPr/>
          <p:nvPr/>
        </p:nvSpPr>
        <p:spPr>
          <a:xfrm rot="1683080">
            <a:off x="-5100343" y="3446321"/>
            <a:ext cx="13488874" cy="436220"/>
          </a:xfrm>
          <a:prstGeom prst="ellipse">
            <a:avLst/>
          </a:prstGeom>
          <a:solidFill>
            <a:srgbClr val="DBDBDB">
              <a:alpha val="17647"/>
            </a:srgbClr>
          </a:solidFill>
          <a:ln>
            <a:noFill/>
          </a:ln>
        </p:spPr>
        <p:txBody>
          <a:bodyPr spcFirstLastPara="1" wrap="square" lIns="35700" tIns="35700" rIns="35700" bIns="35700" anchor="ctr" anchorCtr="0">
            <a:spAutoFit/>
          </a:bodyPr>
          <a:lstStyle/>
          <a:p>
            <a:pPr marL="0" marR="0" lvl="0" indent="0" algn="l" rtl="0">
              <a:spcBef>
                <a:spcPts val="0"/>
              </a:spcBef>
              <a:spcAft>
                <a:spcPts val="0"/>
              </a:spcAft>
              <a:buNone/>
            </a:pPr>
            <a:endParaRPr sz="1547">
              <a:solidFill>
                <a:srgbClr val="FFFFFF"/>
              </a:solidFill>
              <a:latin typeface="Calibri"/>
              <a:ea typeface="Calibri"/>
              <a:cs typeface="Calibri"/>
              <a:sym typeface="Calibri"/>
            </a:endParaRPr>
          </a:p>
        </p:txBody>
      </p:sp>
      <p:pic>
        <p:nvPicPr>
          <p:cNvPr id="528" name="Google Shape;528;p27"/>
          <p:cNvPicPr preferRelativeResize="0"/>
          <p:nvPr/>
        </p:nvPicPr>
        <p:blipFill rotWithShape="1">
          <a:blip r:embed="rId3">
            <a:alphaModFix/>
          </a:blip>
          <a:srcRect/>
          <a:stretch/>
        </p:blipFill>
        <p:spPr>
          <a:xfrm>
            <a:off x="60455" y="11549"/>
            <a:ext cx="9091111" cy="6262809"/>
          </a:xfrm>
          <a:prstGeom prst="rect">
            <a:avLst/>
          </a:prstGeom>
          <a:noFill/>
          <a:ln>
            <a:noFill/>
          </a:ln>
        </p:spPr>
      </p:pic>
      <p:sp>
        <p:nvSpPr>
          <p:cNvPr id="529" name="Google Shape;529;p27"/>
          <p:cNvSpPr txBox="1"/>
          <p:nvPr/>
        </p:nvSpPr>
        <p:spPr>
          <a:xfrm>
            <a:off x="9199623" y="5547130"/>
            <a:ext cx="2927853" cy="348813"/>
          </a:xfrm>
          <a:prstGeom prst="rect">
            <a:avLst/>
          </a:prstGeom>
          <a:noFill/>
          <a:ln>
            <a:noFill/>
          </a:ln>
        </p:spPr>
        <p:txBody>
          <a:bodyPr spcFirstLastPara="1" wrap="square" lIns="50800" tIns="50800" rIns="50800" bIns="50800" anchor="ctr" anchorCtr="0">
            <a:spAutoFit/>
          </a:bodyPr>
          <a:lstStyle/>
          <a:p>
            <a:pPr marL="0" marR="0" lvl="0" indent="0" algn="ctr" rtl="0">
              <a:spcBef>
                <a:spcPts val="0"/>
              </a:spcBef>
              <a:spcAft>
                <a:spcPts val="0"/>
              </a:spcAft>
              <a:buNone/>
            </a:pPr>
            <a:r>
              <a:rPr lang="pt-BR" sz="1600" b="1">
                <a:solidFill>
                  <a:srgbClr val="002060"/>
                </a:solidFill>
                <a:latin typeface="Helvetica Neue"/>
                <a:ea typeface="Helvetica Neue"/>
                <a:cs typeface="Helvetica Neue"/>
                <a:sym typeface="Helvetica Neue"/>
              </a:rPr>
              <a:t>http://bbest-ieabioenergy.org</a:t>
            </a:r>
            <a:endParaRPr/>
          </a:p>
        </p:txBody>
      </p:sp>
      <p:pic>
        <p:nvPicPr>
          <p:cNvPr id="530" name="Google Shape;530;p27" descr="A qr code on a white background&#10;&#10;Description automatically generated"/>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9198872" y="1528139"/>
            <a:ext cx="2932673" cy="3801721"/>
          </a:xfrm>
          <a:prstGeom prst="rect">
            <a:avLst/>
          </a:prstGeom>
          <a:noFill/>
          <a:ln>
            <a:noFill/>
          </a:ln>
        </p:spPr>
      </p:pic>
    </p:spTree>
    <p:extLst>
      <p:ext uri="{BB962C8B-B14F-4D97-AF65-F5344CB8AC3E}">
        <p14:creationId xmlns:p14="http://schemas.microsoft.com/office/powerpoint/2010/main" val="24021455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pic>
        <p:nvPicPr>
          <p:cNvPr id="538" name="Google Shape;538;p28"/>
          <p:cNvPicPr preferRelativeResize="0"/>
          <p:nvPr/>
        </p:nvPicPr>
        <p:blipFill rotWithShape="1">
          <a:blip r:embed="rId3">
            <a:alphaModFix/>
          </a:blip>
          <a:srcRect/>
          <a:stretch/>
        </p:blipFill>
        <p:spPr>
          <a:xfrm>
            <a:off x="0" y="-447"/>
            <a:ext cx="12564909" cy="6858893"/>
          </a:xfrm>
          <a:prstGeom prst="rect">
            <a:avLst/>
          </a:prstGeom>
          <a:noFill/>
          <a:ln>
            <a:noFill/>
          </a:ln>
        </p:spPr>
      </p:pic>
      <p:sp>
        <p:nvSpPr>
          <p:cNvPr id="539" name="Google Shape;539;p28"/>
          <p:cNvSpPr/>
          <p:nvPr/>
        </p:nvSpPr>
        <p:spPr>
          <a:xfrm>
            <a:off x="1" y="-447"/>
            <a:ext cx="6096001" cy="3429447"/>
          </a:xfrm>
          <a:prstGeom prst="rect">
            <a:avLst/>
          </a:prstGeom>
          <a:solidFill>
            <a:schemeClr val="lt1">
              <a:alpha val="5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540" name="Google Shape;540;p28"/>
          <p:cNvPicPr preferRelativeResize="0"/>
          <p:nvPr/>
        </p:nvPicPr>
        <p:blipFill rotWithShape="1">
          <a:blip r:embed="rId4">
            <a:alphaModFix/>
          </a:blip>
          <a:srcRect/>
          <a:stretch/>
        </p:blipFill>
        <p:spPr>
          <a:xfrm>
            <a:off x="1349310" y="884682"/>
            <a:ext cx="3397383" cy="1659193"/>
          </a:xfrm>
          <a:prstGeom prst="rect">
            <a:avLst/>
          </a:prstGeom>
          <a:noFill/>
          <a:ln>
            <a:noFill/>
          </a:ln>
        </p:spPr>
      </p:pic>
      <p:sp>
        <p:nvSpPr>
          <p:cNvPr id="541" name="Google Shape;541;p28"/>
          <p:cNvSpPr/>
          <p:nvPr/>
        </p:nvSpPr>
        <p:spPr>
          <a:xfrm>
            <a:off x="6096001" y="3284984"/>
            <a:ext cx="6468908" cy="3429447"/>
          </a:xfrm>
          <a:prstGeom prst="rect">
            <a:avLst/>
          </a:prstGeom>
          <a:solidFill>
            <a:schemeClr val="lt1">
              <a:alpha val="63921"/>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2" name="Google Shape;542;p28"/>
          <p:cNvSpPr txBox="1"/>
          <p:nvPr/>
        </p:nvSpPr>
        <p:spPr>
          <a:xfrm>
            <a:off x="7248128" y="3573016"/>
            <a:ext cx="4876800" cy="1006045"/>
          </a:xfrm>
          <a:prstGeom prst="rect">
            <a:avLst/>
          </a:prstGeom>
          <a:noFill/>
          <a:ln>
            <a:noFill/>
          </a:ln>
        </p:spPr>
        <p:txBody>
          <a:bodyPr spcFirstLastPara="1" wrap="square" lIns="91425" tIns="45700" rIns="91425" bIns="45700" anchor="t" anchorCtr="0">
            <a:spAutoFit/>
          </a:bodyPr>
          <a:lstStyle/>
          <a:p>
            <a:pPr marL="0" marR="0" lvl="0" indent="0" algn="l" rtl="0">
              <a:lnSpc>
                <a:spcPct val="77777"/>
              </a:lnSpc>
              <a:spcBef>
                <a:spcPts val="0"/>
              </a:spcBef>
              <a:spcAft>
                <a:spcPts val="0"/>
              </a:spcAft>
              <a:buNone/>
            </a:pPr>
            <a:r>
              <a:rPr lang="pt-BR" sz="1800" b="1">
                <a:solidFill>
                  <a:srgbClr val="06376C"/>
                </a:solidFill>
                <a:latin typeface="Calibri"/>
                <a:ea typeface="Calibri"/>
                <a:cs typeface="Calibri"/>
                <a:sym typeface="Calibri"/>
              </a:rPr>
              <a:t>Glaucia Mendes Souza </a:t>
            </a:r>
            <a:endParaRPr/>
          </a:p>
          <a:p>
            <a:pPr marL="0" marR="0" lvl="0" indent="0" algn="l" rtl="0">
              <a:lnSpc>
                <a:spcPct val="77777"/>
              </a:lnSpc>
              <a:spcBef>
                <a:spcPts val="1400"/>
              </a:spcBef>
              <a:spcAft>
                <a:spcPts val="0"/>
              </a:spcAft>
              <a:buNone/>
            </a:pPr>
            <a:r>
              <a:rPr lang="pt-BR" sz="1800">
                <a:solidFill>
                  <a:srgbClr val="06376C"/>
                </a:solidFill>
                <a:latin typeface="Calibri"/>
                <a:ea typeface="Calibri"/>
                <a:cs typeface="Calibri"/>
                <a:sym typeface="Calibri"/>
              </a:rPr>
              <a:t>University of  São Paulo </a:t>
            </a:r>
            <a:endParaRPr/>
          </a:p>
          <a:p>
            <a:pPr marL="0" marR="0" lvl="0" indent="0" algn="l" rtl="0">
              <a:lnSpc>
                <a:spcPct val="77777"/>
              </a:lnSpc>
              <a:spcBef>
                <a:spcPts val="1400"/>
              </a:spcBef>
              <a:spcAft>
                <a:spcPts val="0"/>
              </a:spcAft>
              <a:buNone/>
            </a:pPr>
            <a:r>
              <a:rPr lang="pt-BR" sz="1800" b="1">
                <a:solidFill>
                  <a:srgbClr val="06376C"/>
                </a:solidFill>
                <a:latin typeface="Calibri"/>
                <a:ea typeface="Calibri"/>
                <a:cs typeface="Calibri"/>
                <a:sym typeface="Calibri"/>
              </a:rPr>
              <a:t>glmsouza@iq.usp.br</a:t>
            </a:r>
            <a:r>
              <a:rPr lang="pt-BR" sz="1800">
                <a:solidFill>
                  <a:srgbClr val="06376C"/>
                </a:solidFill>
                <a:latin typeface="Calibri"/>
                <a:ea typeface="Calibri"/>
                <a:cs typeface="Calibri"/>
                <a:sym typeface="Calibri"/>
              </a:rPr>
              <a:t>	</a:t>
            </a:r>
            <a:endParaRPr/>
          </a:p>
        </p:txBody>
      </p:sp>
      <p:sp>
        <p:nvSpPr>
          <p:cNvPr id="543" name="Google Shape;543;p28"/>
          <p:cNvSpPr/>
          <p:nvPr/>
        </p:nvSpPr>
        <p:spPr>
          <a:xfrm>
            <a:off x="7039077" y="1094888"/>
            <a:ext cx="4133657" cy="58485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3200" b="1">
                <a:solidFill>
                  <a:srgbClr val="06376C"/>
                </a:solidFill>
                <a:latin typeface="Calibri"/>
                <a:ea typeface="Calibri"/>
                <a:cs typeface="Calibri"/>
                <a:sym typeface="Calibri"/>
              </a:rPr>
              <a:t>http://bioenfapesp.org</a:t>
            </a:r>
            <a:endParaRPr/>
          </a:p>
        </p:txBody>
      </p:sp>
    </p:spTree>
    <p:extLst>
      <p:ext uri="{BB962C8B-B14F-4D97-AF65-F5344CB8AC3E}">
        <p14:creationId xmlns:p14="http://schemas.microsoft.com/office/powerpoint/2010/main" val="3032675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ítulo 1"/>
          <p:cNvSpPr>
            <a:spLocks noGrp="1"/>
          </p:cNvSpPr>
          <p:nvPr>
            <p:ph type="title" idx="4294967295"/>
          </p:nvPr>
        </p:nvSpPr>
        <p:spPr>
          <a:xfrm>
            <a:off x="399344" y="369253"/>
            <a:ext cx="10488168" cy="510685"/>
          </a:xfrm>
          <a:prstGeom prst="rect">
            <a:avLst/>
          </a:prstGeom>
        </p:spPr>
        <p:txBody>
          <a:bodyPr anchor="t">
            <a:noAutofit/>
          </a:bodyPr>
          <a:lstStyle/>
          <a:p>
            <a:pPr algn="l"/>
            <a:r>
              <a:rPr lang="en-US" sz="2400" b="1" dirty="0">
                <a:solidFill>
                  <a:srgbClr val="002A5E"/>
                </a:solidFill>
                <a:cs typeface="Arial" panose="020B0604020202020204" pitchFamily="34" charset="0"/>
              </a:rPr>
              <a:t>BIOFUELS HELPED DECARBONIZE ROAD TRANSPORT</a:t>
            </a:r>
          </a:p>
        </p:txBody>
      </p:sp>
      <p:sp>
        <p:nvSpPr>
          <p:cNvPr id="40" name="CaixaDeTexto 8">
            <a:extLst>
              <a:ext uri="{FF2B5EF4-FFF2-40B4-BE49-F238E27FC236}">
                <a16:creationId xmlns:a16="http://schemas.microsoft.com/office/drawing/2014/main" id="{D3FD18DE-85E3-D68D-27C3-5ACB37472590}"/>
              </a:ext>
            </a:extLst>
          </p:cNvPr>
          <p:cNvSpPr txBox="1"/>
          <p:nvPr/>
        </p:nvSpPr>
        <p:spPr>
          <a:xfrm>
            <a:off x="6019008" y="2442353"/>
            <a:ext cx="1771847" cy="299108"/>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defTabSz="609630"/>
            <a:r>
              <a:rPr lang="en-US" sz="1200" b="1" dirty="0">
                <a:solidFill>
                  <a:srgbClr val="A9D18E"/>
                </a:solidFill>
                <a:latin typeface="Segoe UI" panose="020B0502040204020203" pitchFamily="34" charset="0"/>
                <a:cs typeface="Segoe UI" panose="020B0502040204020203" pitchFamily="34" charset="0"/>
              </a:rPr>
              <a:t>Ethanol (Anhydrous)</a:t>
            </a:r>
          </a:p>
        </p:txBody>
      </p:sp>
      <p:grpSp>
        <p:nvGrpSpPr>
          <p:cNvPr id="54" name="Group 26">
            <a:extLst>
              <a:ext uri="{FF2B5EF4-FFF2-40B4-BE49-F238E27FC236}">
                <a16:creationId xmlns:a16="http://schemas.microsoft.com/office/drawing/2014/main" id="{DE1EF2F5-6F45-A481-C4D9-BA7581BC6D71}"/>
              </a:ext>
            </a:extLst>
          </p:cNvPr>
          <p:cNvGrpSpPr/>
          <p:nvPr/>
        </p:nvGrpSpPr>
        <p:grpSpPr>
          <a:xfrm>
            <a:off x="7786015" y="1213469"/>
            <a:ext cx="4272000" cy="686995"/>
            <a:chOff x="13716000" y="7402510"/>
            <a:chExt cx="3452657" cy="1931699"/>
          </a:xfrm>
        </p:grpSpPr>
        <p:sp>
          <p:nvSpPr>
            <p:cNvPr id="55" name="Retângulo: Cantos Arredondados 96">
              <a:extLst>
                <a:ext uri="{FF2B5EF4-FFF2-40B4-BE49-F238E27FC236}">
                  <a16:creationId xmlns:a16="http://schemas.microsoft.com/office/drawing/2014/main" id="{86CB31F1-77DF-4FDD-843B-528328E43F7A}"/>
                </a:ext>
              </a:extLst>
            </p:cNvPr>
            <p:cNvSpPr/>
            <p:nvPr/>
          </p:nvSpPr>
          <p:spPr bwMode="auto">
            <a:xfrm>
              <a:off x="13716000" y="7402510"/>
              <a:ext cx="3452657" cy="1931699"/>
            </a:xfrm>
            <a:prstGeom prst="roundRect">
              <a:avLst/>
            </a:prstGeom>
            <a:solidFill>
              <a:srgbClr val="002060"/>
            </a:solidFill>
            <a:ln w="9525" algn="ctr">
              <a:solidFill>
                <a:srgbClr val="002060"/>
              </a:solidFill>
              <a:miter lim="800000"/>
              <a:headEnd/>
              <a:tailEnd/>
            </a:ln>
          </p:spPr>
          <p:txBody>
            <a:bodyPr wrap="none" rtlCol="0" anchor="ctr"/>
            <a:lstStyle/>
            <a:p>
              <a:pPr algn="ctr" defTabSz="609630"/>
              <a:endParaRPr lang="en-US" sz="1867">
                <a:solidFill>
                  <a:prstClr val="black"/>
                </a:solidFill>
                <a:latin typeface="Segoe UI" panose="020B0502040204020203" pitchFamily="34" charset="0"/>
                <a:cs typeface="Segoe UI" panose="020B0502040204020203" pitchFamily="34" charset="0"/>
              </a:endParaRPr>
            </a:p>
          </p:txBody>
        </p:sp>
        <p:sp>
          <p:nvSpPr>
            <p:cNvPr id="56" name="Retângulo 97">
              <a:extLst>
                <a:ext uri="{FF2B5EF4-FFF2-40B4-BE49-F238E27FC236}">
                  <a16:creationId xmlns:a16="http://schemas.microsoft.com/office/drawing/2014/main" id="{C24FDDF0-4D16-55F3-14AE-8186B71FDC2D}"/>
                </a:ext>
              </a:extLst>
            </p:cNvPr>
            <p:cNvSpPr/>
            <p:nvPr/>
          </p:nvSpPr>
          <p:spPr>
            <a:xfrm>
              <a:off x="13757120" y="7671750"/>
              <a:ext cx="3411537" cy="14302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630">
                <a:spcBef>
                  <a:spcPct val="0"/>
                </a:spcBef>
              </a:pPr>
              <a:r>
                <a:rPr lang="en-US" altLang="pt-BR" sz="1667">
                  <a:solidFill>
                    <a:prstClr val="white"/>
                  </a:solidFill>
                  <a:latin typeface="Segoe UI" panose="020B0502040204020203" pitchFamily="34" charset="0"/>
                  <a:cs typeface="Segoe UI" panose="020B0502040204020203" pitchFamily="34" charset="0"/>
                </a:rPr>
                <a:t>Disseminated </a:t>
              </a:r>
              <a:r>
                <a:rPr lang="en-US" altLang="pt-BR" sz="1667" b="1">
                  <a:solidFill>
                    <a:prstClr val="white"/>
                  </a:solidFill>
                  <a:latin typeface="Segoe UI" panose="020B0502040204020203" pitchFamily="34" charset="0"/>
                  <a:cs typeface="Segoe UI" panose="020B0502040204020203" pitchFamily="34" charset="0"/>
                </a:rPr>
                <a:t>flex-fuel</a:t>
              </a:r>
              <a:r>
                <a:rPr lang="en-US" altLang="pt-BR" sz="1667">
                  <a:solidFill>
                    <a:prstClr val="white"/>
                  </a:solidFill>
                  <a:latin typeface="Segoe UI" panose="020B0502040204020203" pitchFamily="34" charset="0"/>
                  <a:cs typeface="Segoe UI" panose="020B0502040204020203" pitchFamily="34" charset="0"/>
                </a:rPr>
                <a:t> technology allows Brazil to expand ethanol use.</a:t>
              </a:r>
            </a:p>
          </p:txBody>
        </p:sp>
      </p:grpSp>
      <p:sp>
        <p:nvSpPr>
          <p:cNvPr id="57" name="Retângulo 24">
            <a:extLst>
              <a:ext uri="{FF2B5EF4-FFF2-40B4-BE49-F238E27FC236}">
                <a16:creationId xmlns:a16="http://schemas.microsoft.com/office/drawing/2014/main" id="{E6221B71-4F34-967B-1A42-2A3BF5581EA5}"/>
              </a:ext>
            </a:extLst>
          </p:cNvPr>
          <p:cNvSpPr/>
          <p:nvPr/>
        </p:nvSpPr>
        <p:spPr>
          <a:xfrm>
            <a:off x="399344" y="930157"/>
            <a:ext cx="5500309" cy="338554"/>
          </a:xfrm>
          <a:prstGeom prst="rect">
            <a:avLst/>
          </a:prstGeom>
        </p:spPr>
        <p:txBody>
          <a:bodyPr wrap="square">
            <a:spAutoFit/>
          </a:bodyPr>
          <a:lstStyle/>
          <a:p>
            <a:pPr defTabSz="457223"/>
            <a:r>
              <a:rPr lang="en-US" sz="1600" b="1" dirty="0">
                <a:solidFill>
                  <a:prstClr val="black">
                    <a:lumMod val="75000"/>
                    <a:lumOff val="25000"/>
                  </a:prstClr>
                </a:solidFill>
                <a:latin typeface="Segoe UI" panose="020B0502040204020203" pitchFamily="34" charset="0"/>
                <a:ea typeface="Tahoma" panose="020B0604030504040204" pitchFamily="34" charset="0"/>
                <a:cs typeface="Segoe UI" panose="020B0502040204020203" pitchFamily="34" charset="0"/>
              </a:rPr>
              <a:t>Road energy consumption (Million toe; %renewables) </a:t>
            </a:r>
          </a:p>
        </p:txBody>
      </p:sp>
      <p:grpSp>
        <p:nvGrpSpPr>
          <p:cNvPr id="59" name="Group 31">
            <a:extLst>
              <a:ext uri="{FF2B5EF4-FFF2-40B4-BE49-F238E27FC236}">
                <a16:creationId xmlns:a16="http://schemas.microsoft.com/office/drawing/2014/main" id="{C034DB4D-1BCD-A9BF-D6F2-EA6AB95B7C7E}"/>
              </a:ext>
            </a:extLst>
          </p:cNvPr>
          <p:cNvGrpSpPr/>
          <p:nvPr/>
        </p:nvGrpSpPr>
        <p:grpSpPr>
          <a:xfrm>
            <a:off x="7786015" y="2056340"/>
            <a:ext cx="4272000" cy="828647"/>
            <a:chOff x="13716000" y="7402510"/>
            <a:chExt cx="3452657" cy="1931699"/>
          </a:xfrm>
        </p:grpSpPr>
        <p:sp>
          <p:nvSpPr>
            <p:cNvPr id="60" name="Retângulo: Cantos Arredondados 96">
              <a:extLst>
                <a:ext uri="{FF2B5EF4-FFF2-40B4-BE49-F238E27FC236}">
                  <a16:creationId xmlns:a16="http://schemas.microsoft.com/office/drawing/2014/main" id="{56E820E0-37FE-9EDF-3051-161CE39CD654}"/>
                </a:ext>
              </a:extLst>
            </p:cNvPr>
            <p:cNvSpPr/>
            <p:nvPr/>
          </p:nvSpPr>
          <p:spPr bwMode="auto">
            <a:xfrm>
              <a:off x="13716000" y="7402510"/>
              <a:ext cx="3452657" cy="1931699"/>
            </a:xfrm>
            <a:prstGeom prst="roundRect">
              <a:avLst/>
            </a:prstGeom>
            <a:solidFill>
              <a:srgbClr val="002060"/>
            </a:solidFill>
            <a:ln w="9525" algn="ctr">
              <a:solidFill>
                <a:srgbClr val="002060"/>
              </a:solidFill>
              <a:miter lim="800000"/>
              <a:headEnd/>
              <a:tailEnd/>
            </a:ln>
          </p:spPr>
          <p:txBody>
            <a:bodyPr wrap="none" rtlCol="0" anchor="ctr"/>
            <a:lstStyle/>
            <a:p>
              <a:pPr algn="ctr" defTabSz="609630"/>
              <a:endParaRPr lang="en-US" sz="1867">
                <a:solidFill>
                  <a:prstClr val="black"/>
                </a:solidFill>
                <a:latin typeface="Segoe UI" panose="020B0502040204020203" pitchFamily="34" charset="0"/>
                <a:cs typeface="Segoe UI" panose="020B0502040204020203" pitchFamily="34" charset="0"/>
              </a:endParaRPr>
            </a:p>
          </p:txBody>
        </p:sp>
        <p:sp>
          <p:nvSpPr>
            <p:cNvPr id="61" name="Retângulo 97">
              <a:extLst>
                <a:ext uri="{FF2B5EF4-FFF2-40B4-BE49-F238E27FC236}">
                  <a16:creationId xmlns:a16="http://schemas.microsoft.com/office/drawing/2014/main" id="{874DCE96-9B02-30EC-B84D-57A16D0C72FD}"/>
                </a:ext>
              </a:extLst>
            </p:cNvPr>
            <p:cNvSpPr/>
            <p:nvPr/>
          </p:nvSpPr>
          <p:spPr>
            <a:xfrm>
              <a:off x="13757120" y="7671750"/>
              <a:ext cx="3411537" cy="14302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630">
                <a:spcBef>
                  <a:spcPct val="0"/>
                </a:spcBef>
              </a:pPr>
              <a:r>
                <a:rPr lang="en-US" altLang="pt-BR" sz="1667" b="1" dirty="0">
                  <a:solidFill>
                    <a:prstClr val="white"/>
                  </a:solidFill>
                  <a:latin typeface="Segoe UI" panose="020B0502040204020203" pitchFamily="34" charset="0"/>
                  <a:cs typeface="Segoe UI" panose="020B0502040204020203" pitchFamily="34" charset="0"/>
                </a:rPr>
                <a:t>Availability of sugarcane crops </a:t>
              </a:r>
              <a:r>
                <a:rPr lang="en-US" altLang="pt-BR" sz="1667" dirty="0">
                  <a:solidFill>
                    <a:prstClr val="white"/>
                  </a:solidFill>
                  <a:latin typeface="Segoe UI" panose="020B0502040204020203" pitchFamily="34" charset="0"/>
                  <a:cs typeface="Segoe UI" panose="020B0502040204020203" pitchFamily="34" charset="0"/>
                </a:rPr>
                <a:t>and </a:t>
              </a:r>
            </a:p>
            <a:p>
              <a:pPr algn="ctr" defTabSz="609630">
                <a:spcBef>
                  <a:spcPct val="0"/>
                </a:spcBef>
              </a:pPr>
              <a:r>
                <a:rPr lang="en-US" altLang="pt-BR" sz="1667" b="1" dirty="0">
                  <a:solidFill>
                    <a:prstClr val="white"/>
                  </a:solidFill>
                  <a:latin typeface="Segoe UI" panose="020B0502040204020203" pitchFamily="34" charset="0"/>
                  <a:cs typeface="Segoe UI" panose="020B0502040204020203" pitchFamily="34" charset="0"/>
                </a:rPr>
                <a:t>installed capacity of mills </a:t>
              </a:r>
              <a:r>
                <a:rPr lang="en-US" altLang="pt-BR" sz="1667" dirty="0">
                  <a:solidFill>
                    <a:prstClr val="white"/>
                  </a:solidFill>
                  <a:latin typeface="Segoe UI" panose="020B0502040204020203" pitchFamily="34" charset="0"/>
                  <a:cs typeface="Segoe UI" panose="020B0502040204020203" pitchFamily="34" charset="0"/>
                </a:rPr>
                <a:t>allows for an expedited increase in renewables.</a:t>
              </a:r>
            </a:p>
          </p:txBody>
        </p:sp>
      </p:grpSp>
      <p:grpSp>
        <p:nvGrpSpPr>
          <p:cNvPr id="62" name="Group 34">
            <a:extLst>
              <a:ext uri="{FF2B5EF4-FFF2-40B4-BE49-F238E27FC236}">
                <a16:creationId xmlns:a16="http://schemas.microsoft.com/office/drawing/2014/main" id="{C97766C3-1CED-1A01-DF0E-9782D7C900E7}"/>
              </a:ext>
            </a:extLst>
          </p:cNvPr>
          <p:cNvGrpSpPr/>
          <p:nvPr/>
        </p:nvGrpSpPr>
        <p:grpSpPr>
          <a:xfrm>
            <a:off x="7786015" y="3040863"/>
            <a:ext cx="4272000" cy="686995"/>
            <a:chOff x="13716000" y="7402510"/>
            <a:chExt cx="3452657" cy="1931699"/>
          </a:xfrm>
        </p:grpSpPr>
        <p:sp>
          <p:nvSpPr>
            <p:cNvPr id="63" name="Retângulo: Cantos Arredondados 96">
              <a:extLst>
                <a:ext uri="{FF2B5EF4-FFF2-40B4-BE49-F238E27FC236}">
                  <a16:creationId xmlns:a16="http://schemas.microsoft.com/office/drawing/2014/main" id="{A5CFB5B3-BDAD-3769-D777-FDDE931B12E8}"/>
                </a:ext>
              </a:extLst>
            </p:cNvPr>
            <p:cNvSpPr/>
            <p:nvPr/>
          </p:nvSpPr>
          <p:spPr bwMode="auto">
            <a:xfrm>
              <a:off x="13716000" y="7402510"/>
              <a:ext cx="3452657" cy="1931699"/>
            </a:xfrm>
            <a:prstGeom prst="roundRect">
              <a:avLst/>
            </a:prstGeom>
            <a:solidFill>
              <a:srgbClr val="002060"/>
            </a:solidFill>
            <a:ln w="9525" algn="ctr">
              <a:solidFill>
                <a:srgbClr val="002060"/>
              </a:solidFill>
              <a:miter lim="800000"/>
              <a:headEnd/>
              <a:tailEnd/>
            </a:ln>
          </p:spPr>
          <p:txBody>
            <a:bodyPr wrap="none" rtlCol="0" anchor="ctr"/>
            <a:lstStyle/>
            <a:p>
              <a:pPr algn="ctr" defTabSz="609630"/>
              <a:endParaRPr lang="en-US" sz="1867">
                <a:solidFill>
                  <a:prstClr val="black"/>
                </a:solidFill>
                <a:latin typeface="Segoe UI" panose="020B0502040204020203" pitchFamily="34" charset="0"/>
                <a:cs typeface="Segoe UI" panose="020B0502040204020203" pitchFamily="34" charset="0"/>
              </a:endParaRPr>
            </a:p>
          </p:txBody>
        </p:sp>
        <p:sp>
          <p:nvSpPr>
            <p:cNvPr id="64" name="Retângulo 97">
              <a:extLst>
                <a:ext uri="{FF2B5EF4-FFF2-40B4-BE49-F238E27FC236}">
                  <a16:creationId xmlns:a16="http://schemas.microsoft.com/office/drawing/2014/main" id="{D162CEAB-C036-FFDD-E9E3-8A7D010E328C}"/>
                </a:ext>
              </a:extLst>
            </p:cNvPr>
            <p:cNvSpPr/>
            <p:nvPr/>
          </p:nvSpPr>
          <p:spPr>
            <a:xfrm>
              <a:off x="13757120" y="7671750"/>
              <a:ext cx="3411537" cy="14302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630">
                <a:spcBef>
                  <a:spcPct val="0"/>
                </a:spcBef>
              </a:pPr>
              <a:r>
                <a:rPr lang="en-US" altLang="pt-BR" sz="1667" dirty="0">
                  <a:solidFill>
                    <a:prstClr val="white"/>
                  </a:solidFill>
                  <a:latin typeface="Segoe UI" panose="020B0502040204020203" pitchFamily="34" charset="0"/>
                  <a:cs typeface="Segoe UI" panose="020B0502040204020203" pitchFamily="34" charset="0"/>
                </a:rPr>
                <a:t>Shared infrastructure minimizes costs of increasing ethanol use.</a:t>
              </a:r>
            </a:p>
          </p:txBody>
        </p:sp>
      </p:grpSp>
      <p:grpSp>
        <p:nvGrpSpPr>
          <p:cNvPr id="65" name="Group 37">
            <a:extLst>
              <a:ext uri="{FF2B5EF4-FFF2-40B4-BE49-F238E27FC236}">
                <a16:creationId xmlns:a16="http://schemas.microsoft.com/office/drawing/2014/main" id="{7B05F4F4-81E5-C6CB-AE39-2694B0FCD9C6}"/>
              </a:ext>
            </a:extLst>
          </p:cNvPr>
          <p:cNvGrpSpPr/>
          <p:nvPr/>
        </p:nvGrpSpPr>
        <p:grpSpPr>
          <a:xfrm>
            <a:off x="7786016" y="5014935"/>
            <a:ext cx="4299345" cy="975324"/>
            <a:chOff x="13716000" y="7402510"/>
            <a:chExt cx="3493776" cy="2423199"/>
          </a:xfrm>
        </p:grpSpPr>
        <p:sp>
          <p:nvSpPr>
            <p:cNvPr id="66" name="Retângulo: Cantos Arredondados 96">
              <a:extLst>
                <a:ext uri="{FF2B5EF4-FFF2-40B4-BE49-F238E27FC236}">
                  <a16:creationId xmlns:a16="http://schemas.microsoft.com/office/drawing/2014/main" id="{6251C7E3-BBFD-2B59-89AC-1DF38A6187A9}"/>
                </a:ext>
              </a:extLst>
            </p:cNvPr>
            <p:cNvSpPr/>
            <p:nvPr/>
          </p:nvSpPr>
          <p:spPr bwMode="auto">
            <a:xfrm>
              <a:off x="13716000" y="7402510"/>
              <a:ext cx="3471554" cy="2423199"/>
            </a:xfrm>
            <a:prstGeom prst="roundRect">
              <a:avLst/>
            </a:prstGeom>
            <a:solidFill>
              <a:srgbClr val="002060"/>
            </a:solidFill>
            <a:ln w="9525" algn="ctr">
              <a:solidFill>
                <a:srgbClr val="002060"/>
              </a:solidFill>
              <a:miter lim="800000"/>
              <a:headEnd/>
              <a:tailEnd/>
            </a:ln>
          </p:spPr>
          <p:txBody>
            <a:bodyPr wrap="none" rtlCol="0" anchor="ctr"/>
            <a:lstStyle/>
            <a:p>
              <a:pPr algn="ctr" defTabSz="609630"/>
              <a:endParaRPr lang="en-US" sz="1867">
                <a:solidFill>
                  <a:prstClr val="black"/>
                </a:solidFill>
                <a:latin typeface="Segoe UI" panose="020B0502040204020203" pitchFamily="34" charset="0"/>
                <a:cs typeface="Segoe UI" panose="020B0502040204020203" pitchFamily="34" charset="0"/>
              </a:endParaRPr>
            </a:p>
          </p:txBody>
        </p:sp>
        <p:sp>
          <p:nvSpPr>
            <p:cNvPr id="67" name="Retângulo 97">
              <a:extLst>
                <a:ext uri="{FF2B5EF4-FFF2-40B4-BE49-F238E27FC236}">
                  <a16:creationId xmlns:a16="http://schemas.microsoft.com/office/drawing/2014/main" id="{26DFBE3B-96C5-4A94-4174-0C8C9A1A4D76}"/>
                </a:ext>
              </a:extLst>
            </p:cNvPr>
            <p:cNvSpPr/>
            <p:nvPr/>
          </p:nvSpPr>
          <p:spPr>
            <a:xfrm>
              <a:off x="13757120" y="7534267"/>
              <a:ext cx="3452656" cy="21665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630">
                <a:spcBef>
                  <a:spcPct val="0"/>
                </a:spcBef>
              </a:pPr>
              <a:r>
                <a:rPr lang="en-US" altLang="pt-BR" sz="1667">
                  <a:solidFill>
                    <a:prstClr val="white"/>
                  </a:solidFill>
                  <a:latin typeface="Segoe UI" panose="020B0502040204020203" pitchFamily="34" charset="0"/>
                  <a:cs typeface="Segoe UI" panose="020B0502040204020203" pitchFamily="34" charset="0"/>
                </a:rPr>
                <a:t>Country can better </a:t>
              </a:r>
              <a:r>
                <a:rPr lang="en-US" altLang="pt-BR" sz="1667" b="1">
                  <a:solidFill>
                    <a:prstClr val="white"/>
                  </a:solidFill>
                  <a:latin typeface="Segoe UI" panose="020B0502040204020203" pitchFamily="34" charset="0"/>
                  <a:cs typeface="Segoe UI" panose="020B0502040204020203" pitchFamily="34" charset="0"/>
                </a:rPr>
                <a:t>manage the pace of decarbonization while reducing emissions</a:t>
              </a:r>
              <a:r>
                <a:rPr lang="en-US" altLang="pt-BR" sz="1667">
                  <a:solidFill>
                    <a:prstClr val="white"/>
                  </a:solidFill>
                  <a:latin typeface="Segoe UI" panose="020B0502040204020203" pitchFamily="34" charset="0"/>
                  <a:cs typeface="Segoe UI" panose="020B0502040204020203" pitchFamily="34" charset="0"/>
                </a:rPr>
                <a:t>, and </a:t>
              </a:r>
              <a:r>
                <a:rPr lang="en-US" altLang="pt-BR" sz="1667" b="1">
                  <a:solidFill>
                    <a:prstClr val="white"/>
                  </a:solidFill>
                  <a:latin typeface="Segoe UI" panose="020B0502040204020203" pitchFamily="34" charset="0"/>
                  <a:cs typeface="Segoe UI" panose="020B0502040204020203" pitchFamily="34" charset="0"/>
                </a:rPr>
                <a:t>without needing to commit to a specific route</a:t>
              </a:r>
              <a:r>
                <a:rPr lang="en-US" altLang="pt-BR" sz="1667">
                  <a:solidFill>
                    <a:prstClr val="white"/>
                  </a:solidFill>
                  <a:latin typeface="Segoe UI" panose="020B0502040204020203" pitchFamily="34" charset="0"/>
                  <a:cs typeface="Segoe UI" panose="020B0502040204020203" pitchFamily="34" charset="0"/>
                </a:rPr>
                <a:t>.</a:t>
              </a:r>
            </a:p>
          </p:txBody>
        </p:sp>
      </p:grpSp>
      <p:grpSp>
        <p:nvGrpSpPr>
          <p:cNvPr id="68" name="Group 40">
            <a:extLst>
              <a:ext uri="{FF2B5EF4-FFF2-40B4-BE49-F238E27FC236}">
                <a16:creationId xmlns:a16="http://schemas.microsoft.com/office/drawing/2014/main" id="{A6D6B0FD-1FA5-4628-199A-8A67D593EAAC}"/>
              </a:ext>
            </a:extLst>
          </p:cNvPr>
          <p:cNvGrpSpPr/>
          <p:nvPr/>
        </p:nvGrpSpPr>
        <p:grpSpPr>
          <a:xfrm>
            <a:off x="7786016" y="3883734"/>
            <a:ext cx="4299345" cy="975324"/>
            <a:chOff x="13716000" y="7402510"/>
            <a:chExt cx="3493776" cy="2423199"/>
          </a:xfrm>
        </p:grpSpPr>
        <p:sp>
          <p:nvSpPr>
            <p:cNvPr id="69" name="Retângulo: Cantos Arredondados 96">
              <a:extLst>
                <a:ext uri="{FF2B5EF4-FFF2-40B4-BE49-F238E27FC236}">
                  <a16:creationId xmlns:a16="http://schemas.microsoft.com/office/drawing/2014/main" id="{7BC93118-C3E6-FC50-D606-A8B1AF7201C8}"/>
                </a:ext>
              </a:extLst>
            </p:cNvPr>
            <p:cNvSpPr/>
            <p:nvPr/>
          </p:nvSpPr>
          <p:spPr bwMode="auto">
            <a:xfrm>
              <a:off x="13716000" y="7402510"/>
              <a:ext cx="3471554" cy="2423199"/>
            </a:xfrm>
            <a:prstGeom prst="roundRect">
              <a:avLst/>
            </a:prstGeom>
            <a:solidFill>
              <a:srgbClr val="002060"/>
            </a:solidFill>
            <a:ln w="9525" algn="ctr">
              <a:solidFill>
                <a:srgbClr val="002060"/>
              </a:solidFill>
              <a:miter lim="800000"/>
              <a:headEnd/>
              <a:tailEnd/>
            </a:ln>
          </p:spPr>
          <p:txBody>
            <a:bodyPr wrap="none" rtlCol="0" anchor="ctr"/>
            <a:lstStyle/>
            <a:p>
              <a:pPr algn="ctr" defTabSz="609630"/>
              <a:endParaRPr lang="en-US" sz="1867">
                <a:solidFill>
                  <a:prstClr val="black"/>
                </a:solidFill>
                <a:latin typeface="Segoe UI" panose="020B0502040204020203" pitchFamily="34" charset="0"/>
                <a:cs typeface="Segoe UI" panose="020B0502040204020203" pitchFamily="34" charset="0"/>
              </a:endParaRPr>
            </a:p>
          </p:txBody>
        </p:sp>
        <p:sp>
          <p:nvSpPr>
            <p:cNvPr id="70" name="Retângulo 97">
              <a:extLst>
                <a:ext uri="{FF2B5EF4-FFF2-40B4-BE49-F238E27FC236}">
                  <a16:creationId xmlns:a16="http://schemas.microsoft.com/office/drawing/2014/main" id="{0564A137-2678-A755-F77E-4CDED560B4F8}"/>
                </a:ext>
              </a:extLst>
            </p:cNvPr>
            <p:cNvSpPr/>
            <p:nvPr/>
          </p:nvSpPr>
          <p:spPr>
            <a:xfrm>
              <a:off x="13757120" y="7501365"/>
              <a:ext cx="3452656" cy="20937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09630">
                <a:spcBef>
                  <a:spcPct val="0"/>
                </a:spcBef>
              </a:pPr>
              <a:r>
                <a:rPr lang="en-US" altLang="pt-BR" sz="1667" dirty="0">
                  <a:solidFill>
                    <a:prstClr val="white"/>
                  </a:solidFill>
                  <a:latin typeface="Segoe UI" panose="020B0502040204020203" pitchFamily="34" charset="0"/>
                  <a:cs typeface="Segoe UI" panose="020B0502040204020203" pitchFamily="34" charset="0"/>
                </a:rPr>
                <a:t>The existence of a </a:t>
              </a:r>
              <a:r>
                <a:rPr lang="en-US" altLang="pt-BR" sz="1667" b="1" dirty="0">
                  <a:solidFill>
                    <a:prstClr val="white"/>
                  </a:solidFill>
                  <a:latin typeface="Segoe UI" panose="020B0502040204020203" pitchFamily="34" charset="0"/>
                  <a:cs typeface="Segoe UI" panose="020B0502040204020203" pitchFamily="34" charset="0"/>
                </a:rPr>
                <a:t>domestic automotive industry </a:t>
              </a:r>
              <a:r>
                <a:rPr lang="en-US" altLang="pt-BR" sz="1667" dirty="0">
                  <a:solidFill>
                    <a:prstClr val="white"/>
                  </a:solidFill>
                  <a:latin typeface="Segoe UI" panose="020B0502040204020203" pitchFamily="34" charset="0"/>
                  <a:cs typeface="Segoe UI" panose="020B0502040204020203" pitchFamily="34" charset="0"/>
                </a:rPr>
                <a:t>with the capacity to develop local technologies reduces the impulse to electrify.</a:t>
              </a:r>
            </a:p>
          </p:txBody>
        </p:sp>
      </p:grpSp>
      <p:pic>
        <p:nvPicPr>
          <p:cNvPr id="2" name="Imagem 1">
            <a:extLst>
              <a:ext uri="{FF2B5EF4-FFF2-40B4-BE49-F238E27FC236}">
                <a16:creationId xmlns:a16="http://schemas.microsoft.com/office/drawing/2014/main" id="{E4B9C713-89E5-ACF0-C18E-797B94BF22C5}"/>
              </a:ext>
            </a:extLst>
          </p:cNvPr>
          <p:cNvPicPr>
            <a:picLocks noChangeAspect="1"/>
          </p:cNvPicPr>
          <p:nvPr/>
        </p:nvPicPr>
        <p:blipFill>
          <a:blip r:embed="rId3"/>
          <a:stretch>
            <a:fillRect/>
          </a:stretch>
        </p:blipFill>
        <p:spPr>
          <a:xfrm>
            <a:off x="377708" y="1270045"/>
            <a:ext cx="7285351" cy="4072481"/>
          </a:xfrm>
          <a:prstGeom prst="rect">
            <a:avLst/>
          </a:prstGeom>
        </p:spPr>
      </p:pic>
      <p:pic>
        <p:nvPicPr>
          <p:cNvPr id="3" name="Imagem 2">
            <a:extLst>
              <a:ext uri="{FF2B5EF4-FFF2-40B4-BE49-F238E27FC236}">
                <a16:creationId xmlns:a16="http://schemas.microsoft.com/office/drawing/2014/main" id="{E3C85EA4-AB17-8579-BC8C-44A3C58FBB9C}"/>
              </a:ext>
            </a:extLst>
          </p:cNvPr>
          <p:cNvPicPr>
            <a:picLocks noChangeAspect="1"/>
          </p:cNvPicPr>
          <p:nvPr/>
        </p:nvPicPr>
        <p:blipFill>
          <a:blip r:embed="rId4"/>
          <a:stretch>
            <a:fillRect/>
          </a:stretch>
        </p:blipFill>
        <p:spPr>
          <a:xfrm>
            <a:off x="377708" y="5217689"/>
            <a:ext cx="6602540" cy="1079086"/>
          </a:xfrm>
          <a:prstGeom prst="rect">
            <a:avLst/>
          </a:prstGeom>
        </p:spPr>
      </p:pic>
    </p:spTree>
    <p:extLst>
      <p:ext uri="{BB962C8B-B14F-4D97-AF65-F5344CB8AC3E}">
        <p14:creationId xmlns:p14="http://schemas.microsoft.com/office/powerpoint/2010/main" val="2080527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p:cNvSpPr>
            <a:spLocks noGrp="1"/>
          </p:cNvSpPr>
          <p:nvPr>
            <p:ph type="title" idx="4294967295"/>
          </p:nvPr>
        </p:nvSpPr>
        <p:spPr>
          <a:xfrm>
            <a:off x="338328" y="319088"/>
            <a:ext cx="10488168" cy="540928"/>
          </a:xfrm>
          <a:prstGeom prst="rect">
            <a:avLst/>
          </a:prstGeom>
        </p:spPr>
        <p:txBody>
          <a:bodyPr anchor="t">
            <a:noAutofit/>
          </a:bodyPr>
          <a:lstStyle/>
          <a:p>
            <a:pPr algn="l"/>
            <a:r>
              <a:rPr lang="en-US" sz="2400" b="1" dirty="0">
                <a:solidFill>
                  <a:srgbClr val="002A5E"/>
                </a:solidFill>
              </a:rPr>
              <a:t>LIGHT VEHICLE SALES AND OTTO CYCLE DEMAND</a:t>
            </a:r>
            <a:endParaRPr lang="pt-BR" sz="2400" b="1" dirty="0">
              <a:solidFill>
                <a:srgbClr val="002A5E"/>
              </a:solidFill>
            </a:endParaRPr>
          </a:p>
        </p:txBody>
      </p:sp>
      <p:cxnSp>
        <p:nvCxnSpPr>
          <p:cNvPr id="28" name="Conector reto 27"/>
          <p:cNvCxnSpPr/>
          <p:nvPr/>
        </p:nvCxnSpPr>
        <p:spPr>
          <a:xfrm flipV="1">
            <a:off x="474133" y="6217015"/>
            <a:ext cx="11230187"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2" name="CaixaDeTexto 31"/>
          <p:cNvSpPr txBox="1"/>
          <p:nvPr/>
        </p:nvSpPr>
        <p:spPr>
          <a:xfrm>
            <a:off x="4614747" y="6173742"/>
            <a:ext cx="327355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200" b="0" i="0" u="none" strike="noStrike" kern="1200" cap="none" spc="0" normalizeH="0" baseline="0" noProof="0" dirty="0" err="1">
                <a:ln>
                  <a:noFill/>
                </a:ln>
                <a:solidFill>
                  <a:srgbClr val="000000">
                    <a:lumMod val="85000"/>
                    <a:lumOff val="15000"/>
                  </a:srgbClr>
                </a:solidFill>
                <a:effectLst/>
                <a:uLnTx/>
                <a:uFillTx/>
                <a:latin typeface="Segoe UI" panose="020B0502040204020203" pitchFamily="34" charset="0"/>
                <a:cs typeface="Segoe UI" panose="020B0502040204020203" pitchFamily="34" charset="0"/>
              </a:rPr>
              <a:t>Source</a:t>
            </a:r>
            <a:r>
              <a:rPr kumimoji="0" lang="pt-BR" sz="1200" b="0" i="0" u="none" strike="noStrike" kern="1200" cap="none" spc="0" normalizeH="0" baseline="0" noProof="0" dirty="0">
                <a:ln>
                  <a:noFill/>
                </a:ln>
                <a:solidFill>
                  <a:srgbClr val="000000">
                    <a:lumMod val="85000"/>
                    <a:lumOff val="15000"/>
                  </a:srgbClr>
                </a:solidFill>
                <a:effectLst/>
                <a:uLnTx/>
                <a:uFillTx/>
                <a:latin typeface="Segoe UI" panose="020B0502040204020203" pitchFamily="34" charset="0"/>
                <a:cs typeface="Segoe UI" panose="020B0502040204020203" pitchFamily="34" charset="0"/>
              </a:rPr>
              <a:t>: EPE </a:t>
            </a:r>
            <a:r>
              <a:rPr kumimoji="0" lang="pt-BR" sz="1200" b="0" i="0" u="none" strike="noStrike" kern="1200" cap="none" spc="0" normalizeH="0" baseline="0" noProof="0" dirty="0" err="1">
                <a:ln>
                  <a:noFill/>
                </a:ln>
                <a:solidFill>
                  <a:srgbClr val="000000">
                    <a:lumMod val="85000"/>
                    <a:lumOff val="15000"/>
                  </a:srgbClr>
                </a:solidFill>
                <a:effectLst/>
                <a:uLnTx/>
                <a:uFillTx/>
                <a:latin typeface="Segoe UI" panose="020B0502040204020203" pitchFamily="34" charset="0"/>
                <a:cs typeface="Segoe UI" panose="020B0502040204020203" pitchFamily="34" charset="0"/>
              </a:rPr>
              <a:t>from</a:t>
            </a:r>
            <a:r>
              <a:rPr kumimoji="0" lang="pt-BR" sz="1200" b="0" i="0" u="none" strike="noStrike" kern="1200" cap="none" spc="0" normalizeH="0" baseline="0" noProof="0" dirty="0">
                <a:ln>
                  <a:noFill/>
                </a:ln>
                <a:solidFill>
                  <a:srgbClr val="000000">
                    <a:lumMod val="85000"/>
                    <a:lumOff val="15000"/>
                  </a:srgbClr>
                </a:solidFill>
                <a:effectLst/>
                <a:uLnTx/>
                <a:uFillTx/>
                <a:latin typeface="Segoe UI" panose="020B0502040204020203" pitchFamily="34" charset="0"/>
                <a:cs typeface="Segoe UI" panose="020B0502040204020203" pitchFamily="34" charset="0"/>
              </a:rPr>
              <a:t> ANFAVEA </a:t>
            </a:r>
            <a:r>
              <a:rPr lang="pt-BR" sz="1200" dirty="0" err="1">
                <a:solidFill>
                  <a:srgbClr val="000000">
                    <a:lumMod val="85000"/>
                    <a:lumOff val="15000"/>
                  </a:srgbClr>
                </a:solidFill>
                <a:latin typeface="Segoe UI" panose="020B0502040204020203" pitchFamily="34" charset="0"/>
                <a:cs typeface="Segoe UI" panose="020B0502040204020203" pitchFamily="34" charset="0"/>
              </a:rPr>
              <a:t>and</a:t>
            </a:r>
            <a:r>
              <a:rPr lang="pt-BR" sz="1200" dirty="0">
                <a:solidFill>
                  <a:srgbClr val="000000">
                    <a:lumMod val="85000"/>
                    <a:lumOff val="15000"/>
                  </a:srgbClr>
                </a:solidFill>
                <a:latin typeface="Segoe UI" panose="020B0502040204020203" pitchFamily="34" charset="0"/>
                <a:cs typeface="Segoe UI" panose="020B0502040204020203" pitchFamily="34" charset="0"/>
              </a:rPr>
              <a:t> </a:t>
            </a:r>
            <a:r>
              <a:rPr kumimoji="0" lang="pt-BR" sz="1200" b="0" i="0" u="none" strike="noStrike" kern="1200" cap="none" spc="0" normalizeH="0" baseline="0" noProof="0" dirty="0">
                <a:ln>
                  <a:noFill/>
                </a:ln>
                <a:solidFill>
                  <a:srgbClr val="000000">
                    <a:lumMod val="85000"/>
                    <a:lumOff val="15000"/>
                  </a:srgbClr>
                </a:solidFill>
                <a:effectLst/>
                <a:uLnTx/>
                <a:uFillTx/>
                <a:latin typeface="Segoe UI" panose="020B0502040204020203" pitchFamily="34" charset="0"/>
                <a:cs typeface="Segoe UI" panose="020B0502040204020203" pitchFamily="34" charset="0"/>
              </a:rPr>
              <a:t> EPE</a:t>
            </a:r>
          </a:p>
        </p:txBody>
      </p:sp>
      <p:pic>
        <p:nvPicPr>
          <p:cNvPr id="54" name="Imagem 53">
            <a:extLst>
              <a:ext uri="{FF2B5EF4-FFF2-40B4-BE49-F238E27FC236}">
                <a16:creationId xmlns:a16="http://schemas.microsoft.com/office/drawing/2014/main" id="{DB1CE931-E313-B24B-7F3E-55E7D0A49A07}"/>
              </a:ext>
            </a:extLst>
          </p:cNvPr>
          <p:cNvPicPr>
            <a:picLocks noChangeAspect="1"/>
          </p:cNvPicPr>
          <p:nvPr/>
        </p:nvPicPr>
        <p:blipFill>
          <a:blip r:embed="rId3"/>
          <a:stretch>
            <a:fillRect/>
          </a:stretch>
        </p:blipFill>
        <p:spPr>
          <a:xfrm>
            <a:off x="77254" y="934636"/>
            <a:ext cx="6285521" cy="5340559"/>
          </a:xfrm>
          <a:prstGeom prst="rect">
            <a:avLst/>
          </a:prstGeom>
        </p:spPr>
      </p:pic>
      <p:pic>
        <p:nvPicPr>
          <p:cNvPr id="55" name="Imagem 54">
            <a:extLst>
              <a:ext uri="{FF2B5EF4-FFF2-40B4-BE49-F238E27FC236}">
                <a16:creationId xmlns:a16="http://schemas.microsoft.com/office/drawing/2014/main" id="{DCE25808-A331-47AF-1BB0-0EFA8E2E8166}"/>
              </a:ext>
            </a:extLst>
          </p:cNvPr>
          <p:cNvPicPr>
            <a:picLocks noChangeAspect="1"/>
          </p:cNvPicPr>
          <p:nvPr/>
        </p:nvPicPr>
        <p:blipFill>
          <a:blip r:embed="rId4"/>
          <a:stretch>
            <a:fillRect/>
          </a:stretch>
        </p:blipFill>
        <p:spPr>
          <a:xfrm>
            <a:off x="6150340" y="1140796"/>
            <a:ext cx="6041660" cy="4974767"/>
          </a:xfrm>
          <a:prstGeom prst="rect">
            <a:avLst/>
          </a:prstGeom>
        </p:spPr>
      </p:pic>
    </p:spTree>
    <p:extLst>
      <p:ext uri="{BB962C8B-B14F-4D97-AF65-F5344CB8AC3E}">
        <p14:creationId xmlns:p14="http://schemas.microsoft.com/office/powerpoint/2010/main" val="417057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p:cNvSpPr>
            <a:spLocks noGrp="1"/>
          </p:cNvSpPr>
          <p:nvPr>
            <p:ph type="title" idx="4294967295"/>
          </p:nvPr>
        </p:nvSpPr>
        <p:spPr>
          <a:xfrm>
            <a:off x="352030" y="307424"/>
            <a:ext cx="9451975" cy="544512"/>
          </a:xfrm>
          <a:prstGeom prst="rect">
            <a:avLst/>
          </a:prstGeom>
        </p:spPr>
        <p:txBody>
          <a:bodyPr anchor="t">
            <a:noAutofit/>
          </a:bodyPr>
          <a:lstStyle/>
          <a:p>
            <a:pPr algn="l"/>
            <a:r>
              <a:rPr lang="en-US" sz="2400" b="1" dirty="0">
                <a:solidFill>
                  <a:srgbClr val="002A5E"/>
                </a:solidFill>
              </a:rPr>
              <a:t>INSTALLED CAPACITY AND BIODIESEL CONSUMPTION</a:t>
            </a:r>
            <a:endParaRPr lang="pt-BR" sz="2400" b="1" dirty="0">
              <a:solidFill>
                <a:srgbClr val="002A5E"/>
              </a:solidFill>
            </a:endParaRPr>
          </a:p>
        </p:txBody>
      </p:sp>
      <p:cxnSp>
        <p:nvCxnSpPr>
          <p:cNvPr id="58" name="Conector reto 57"/>
          <p:cNvCxnSpPr/>
          <p:nvPr/>
        </p:nvCxnSpPr>
        <p:spPr>
          <a:xfrm flipV="1">
            <a:off x="474133" y="6152620"/>
            <a:ext cx="11230187" cy="0"/>
          </a:xfrm>
          <a:prstGeom prst="line">
            <a:avLst/>
          </a:prstGeom>
          <a:ln w="63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4" name="Content Placeholder 2">
            <a:extLst>
              <a:ext uri="{FF2B5EF4-FFF2-40B4-BE49-F238E27FC236}">
                <a16:creationId xmlns:a16="http://schemas.microsoft.com/office/drawing/2014/main" id="{9A41B32E-0949-310E-0319-9541E77BA8BF}"/>
              </a:ext>
            </a:extLst>
          </p:cNvPr>
          <p:cNvSpPr txBox="1">
            <a:spLocks/>
          </p:cNvSpPr>
          <p:nvPr/>
        </p:nvSpPr>
        <p:spPr>
          <a:xfrm>
            <a:off x="6857759" y="5931138"/>
            <a:ext cx="5373059" cy="3807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egoe UI" panose="020B0502040204020203" pitchFamily="34" charset="0"/>
                <a:ea typeface="+mn-ea"/>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egoe UI" panose="020B0502040204020203" pitchFamily="34" charset="0"/>
                <a:ea typeface="+mn-ea"/>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egoe UI" panose="020B0502040204020203" pitchFamily="34" charset="0"/>
                <a:ea typeface="+mn-ea"/>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panose="020B0502040204020203" pitchFamily="34" charset="0"/>
                <a:ea typeface="+mn-ea"/>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200" dirty="0"/>
              <a:t>Source: EPE (2023)</a:t>
            </a:r>
          </a:p>
        </p:txBody>
      </p:sp>
      <p:pic>
        <p:nvPicPr>
          <p:cNvPr id="36" name="Imagem 35">
            <a:extLst>
              <a:ext uri="{FF2B5EF4-FFF2-40B4-BE49-F238E27FC236}">
                <a16:creationId xmlns:a16="http://schemas.microsoft.com/office/drawing/2014/main" id="{21E12DFD-7C0C-E9CC-EF49-5381457F0592}"/>
              </a:ext>
            </a:extLst>
          </p:cNvPr>
          <p:cNvPicPr>
            <a:picLocks noChangeAspect="1"/>
          </p:cNvPicPr>
          <p:nvPr/>
        </p:nvPicPr>
        <p:blipFill>
          <a:blip r:embed="rId3"/>
          <a:stretch>
            <a:fillRect/>
          </a:stretch>
        </p:blipFill>
        <p:spPr>
          <a:xfrm>
            <a:off x="6992891" y="1005664"/>
            <a:ext cx="5102794" cy="4877223"/>
          </a:xfrm>
          <a:prstGeom prst="rect">
            <a:avLst/>
          </a:prstGeom>
        </p:spPr>
      </p:pic>
      <p:pic>
        <p:nvPicPr>
          <p:cNvPr id="5" name="Imagem 4">
            <a:extLst>
              <a:ext uri="{FF2B5EF4-FFF2-40B4-BE49-F238E27FC236}">
                <a16:creationId xmlns:a16="http://schemas.microsoft.com/office/drawing/2014/main" id="{CA8421A3-76D7-80C2-5E24-13A17D5E669B}"/>
              </a:ext>
            </a:extLst>
          </p:cNvPr>
          <p:cNvPicPr>
            <a:picLocks noChangeAspect="1"/>
          </p:cNvPicPr>
          <p:nvPr/>
        </p:nvPicPr>
        <p:blipFill>
          <a:blip r:embed="rId4"/>
          <a:stretch>
            <a:fillRect/>
          </a:stretch>
        </p:blipFill>
        <p:spPr>
          <a:xfrm>
            <a:off x="650975" y="1043313"/>
            <a:ext cx="5654370" cy="4771373"/>
          </a:xfrm>
          <a:prstGeom prst="rect">
            <a:avLst/>
          </a:prstGeom>
        </p:spPr>
      </p:pic>
    </p:spTree>
    <p:extLst>
      <p:ext uri="{BB962C8B-B14F-4D97-AF65-F5344CB8AC3E}">
        <p14:creationId xmlns:p14="http://schemas.microsoft.com/office/powerpoint/2010/main" val="140362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ângulo 7">
            <a:extLst>
              <a:ext uri="{FF2B5EF4-FFF2-40B4-BE49-F238E27FC236}">
                <a16:creationId xmlns:a16="http://schemas.microsoft.com/office/drawing/2014/main" id="{F868A6B9-54FB-D7F0-5890-8F7BE34954D5}"/>
              </a:ext>
            </a:extLst>
          </p:cNvPr>
          <p:cNvSpPr/>
          <p:nvPr/>
        </p:nvSpPr>
        <p:spPr>
          <a:xfrm>
            <a:off x="529674" y="977940"/>
            <a:ext cx="5331921" cy="3527385"/>
          </a:xfrm>
          <a:prstGeom prst="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400" b="1" i="0" u="none" strike="noStrike" kern="1200" cap="none" spc="0" normalizeH="0" baseline="0" noProof="0">
              <a:ln>
                <a:noFill/>
              </a:ln>
              <a:solidFill>
                <a:srgbClr val="000000"/>
              </a:solidFill>
              <a:effectLst/>
              <a:uLnTx/>
              <a:uFillTx/>
              <a:latin typeface="Segoe UI" panose="020B0502040204020203" pitchFamily="34" charset="0"/>
              <a:cs typeface="Segoe UI" panose="020B0502040204020203" pitchFamily="34" charset="0"/>
            </a:endParaRPr>
          </a:p>
        </p:txBody>
      </p:sp>
      <p:sp>
        <p:nvSpPr>
          <p:cNvPr id="2" name="Título 1">
            <a:extLst>
              <a:ext uri="{FF2B5EF4-FFF2-40B4-BE49-F238E27FC236}">
                <a16:creationId xmlns:a16="http://schemas.microsoft.com/office/drawing/2014/main" id="{F56372AC-0FB3-DA32-4418-556812D8D982}"/>
              </a:ext>
            </a:extLst>
          </p:cNvPr>
          <p:cNvSpPr txBox="1">
            <a:spLocks/>
          </p:cNvSpPr>
          <p:nvPr/>
        </p:nvSpPr>
        <p:spPr>
          <a:xfrm>
            <a:off x="369699" y="319088"/>
            <a:ext cx="10456797" cy="516760"/>
          </a:xfrm>
          <a:prstGeom prst="rect">
            <a:avLst/>
          </a:prstGeom>
        </p:spPr>
        <p:txBody>
          <a:bodyPr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t-BR" sz="2400" b="1" i="0" u="none" strike="noStrike" kern="1200" cap="none" spc="0" normalizeH="0" baseline="0" noProof="0" dirty="0">
                <a:ln>
                  <a:noFill/>
                </a:ln>
                <a:solidFill>
                  <a:srgbClr val="002A5E"/>
                </a:solidFill>
                <a:effectLst/>
                <a:uLnTx/>
                <a:uFillTx/>
                <a:latin typeface="Segoe UI" panose="020B0502040204020203" pitchFamily="34" charset="0"/>
                <a:cs typeface="Segoe UI" panose="020B0502040204020203" pitchFamily="34" charset="0"/>
              </a:rPr>
              <a:t>NEW BIOFUELS</a:t>
            </a:r>
          </a:p>
        </p:txBody>
      </p:sp>
      <p:graphicFrame>
        <p:nvGraphicFramePr>
          <p:cNvPr id="3" name="Tabela 2">
            <a:extLst>
              <a:ext uri="{FF2B5EF4-FFF2-40B4-BE49-F238E27FC236}">
                <a16:creationId xmlns:a16="http://schemas.microsoft.com/office/drawing/2014/main" id="{2AD91F5D-D49B-853C-83F0-8109517F5B47}"/>
              </a:ext>
            </a:extLst>
          </p:cNvPr>
          <p:cNvGraphicFramePr>
            <a:graphicFrameLocks noGrp="1"/>
          </p:cNvGraphicFramePr>
          <p:nvPr>
            <p:extLst>
              <p:ext uri="{D42A27DB-BD31-4B8C-83A1-F6EECF244321}">
                <p14:modId xmlns:p14="http://schemas.microsoft.com/office/powerpoint/2010/main" val="3615225828"/>
              </p:ext>
            </p:extLst>
          </p:nvPr>
        </p:nvGraphicFramePr>
        <p:xfrm>
          <a:off x="585656" y="1207660"/>
          <a:ext cx="5095875" cy="3524605"/>
        </p:xfrm>
        <a:graphic>
          <a:graphicData uri="http://schemas.openxmlformats.org/drawingml/2006/table">
            <a:tbl>
              <a:tblPr firstRow="1" firstCol="1" bandRow="1">
                <a:tableStyleId>{5C22544A-7EE6-4342-B048-85BDC9FD1C3A}</a:tableStyleId>
              </a:tblPr>
              <a:tblGrid>
                <a:gridCol w="730202">
                  <a:extLst>
                    <a:ext uri="{9D8B030D-6E8A-4147-A177-3AD203B41FA5}">
                      <a16:colId xmlns:a16="http://schemas.microsoft.com/office/drawing/2014/main" val="1885108319"/>
                    </a:ext>
                  </a:extLst>
                </a:gridCol>
                <a:gridCol w="733990">
                  <a:extLst>
                    <a:ext uri="{9D8B030D-6E8A-4147-A177-3AD203B41FA5}">
                      <a16:colId xmlns:a16="http://schemas.microsoft.com/office/drawing/2014/main" val="2057226832"/>
                    </a:ext>
                  </a:extLst>
                </a:gridCol>
                <a:gridCol w="856836">
                  <a:extLst>
                    <a:ext uri="{9D8B030D-6E8A-4147-A177-3AD203B41FA5}">
                      <a16:colId xmlns:a16="http://schemas.microsoft.com/office/drawing/2014/main" val="4032373686"/>
                    </a:ext>
                  </a:extLst>
                </a:gridCol>
                <a:gridCol w="338765">
                  <a:extLst>
                    <a:ext uri="{9D8B030D-6E8A-4147-A177-3AD203B41FA5}">
                      <a16:colId xmlns:a16="http://schemas.microsoft.com/office/drawing/2014/main" val="1277903413"/>
                    </a:ext>
                  </a:extLst>
                </a:gridCol>
                <a:gridCol w="846912">
                  <a:extLst>
                    <a:ext uri="{9D8B030D-6E8A-4147-A177-3AD203B41FA5}">
                      <a16:colId xmlns:a16="http://schemas.microsoft.com/office/drawing/2014/main" val="4042772699"/>
                    </a:ext>
                  </a:extLst>
                </a:gridCol>
                <a:gridCol w="849176">
                  <a:extLst>
                    <a:ext uri="{9D8B030D-6E8A-4147-A177-3AD203B41FA5}">
                      <a16:colId xmlns:a16="http://schemas.microsoft.com/office/drawing/2014/main" val="1082214945"/>
                    </a:ext>
                  </a:extLst>
                </a:gridCol>
                <a:gridCol w="739994">
                  <a:extLst>
                    <a:ext uri="{9D8B030D-6E8A-4147-A177-3AD203B41FA5}">
                      <a16:colId xmlns:a16="http://schemas.microsoft.com/office/drawing/2014/main" val="2552826933"/>
                    </a:ext>
                  </a:extLst>
                </a:gridCol>
              </a:tblGrid>
              <a:tr h="261144">
                <a:tc gridSpan="7">
                  <a:txBody>
                    <a:bodyPr/>
                    <a:lstStyle/>
                    <a:p>
                      <a:pPr marL="0" marR="0" lvl="0" indent="0" algn="ctr" defTabSz="914400" rtl="0" eaLnBrk="1" fontAlgn="auto" latinLnBrk="0" hangingPunct="1">
                        <a:lnSpc>
                          <a:spcPct val="107000"/>
                        </a:lnSpc>
                        <a:spcBef>
                          <a:spcPts val="0"/>
                        </a:spcBef>
                        <a:spcAft>
                          <a:spcPts val="600"/>
                        </a:spcAft>
                        <a:buClrTx/>
                        <a:buSzTx/>
                        <a:buFontTx/>
                        <a:buNone/>
                        <a:tabLst/>
                        <a:defRPr/>
                      </a:pPr>
                      <a:r>
                        <a:rPr lang="pt-BR" sz="1400" b="1" dirty="0" err="1">
                          <a:solidFill>
                            <a:schemeClr val="tx1">
                              <a:lumMod val="75000"/>
                              <a:lumOff val="25000"/>
                            </a:schemeClr>
                          </a:solidFill>
                          <a:latin typeface="+mj-lt"/>
                        </a:rPr>
                        <a:t>Units</a:t>
                      </a:r>
                      <a:r>
                        <a:rPr lang="pt-BR" sz="1400" b="1" dirty="0">
                          <a:solidFill>
                            <a:schemeClr val="tx1">
                              <a:lumMod val="75000"/>
                              <a:lumOff val="25000"/>
                            </a:schemeClr>
                          </a:solidFill>
                          <a:latin typeface="+mj-lt"/>
                        </a:rPr>
                        <a:t> </a:t>
                      </a:r>
                      <a:r>
                        <a:rPr lang="pt-BR" sz="1400" b="1" dirty="0" err="1">
                          <a:solidFill>
                            <a:schemeClr val="tx1">
                              <a:lumMod val="75000"/>
                              <a:lumOff val="25000"/>
                            </a:schemeClr>
                          </a:solidFill>
                          <a:latin typeface="+mj-lt"/>
                        </a:rPr>
                        <a:t>and</a:t>
                      </a:r>
                      <a:r>
                        <a:rPr lang="pt-BR" sz="1400" b="1" dirty="0">
                          <a:solidFill>
                            <a:schemeClr val="tx1">
                              <a:lumMod val="75000"/>
                              <a:lumOff val="25000"/>
                            </a:schemeClr>
                          </a:solidFill>
                          <a:latin typeface="+mj-lt"/>
                        </a:rPr>
                        <a:t> </a:t>
                      </a:r>
                      <a:r>
                        <a:rPr lang="pt-BR" sz="1400" b="1" dirty="0" err="1">
                          <a:solidFill>
                            <a:schemeClr val="tx1">
                              <a:lumMod val="75000"/>
                              <a:lumOff val="25000"/>
                            </a:schemeClr>
                          </a:solidFill>
                          <a:latin typeface="+mj-lt"/>
                        </a:rPr>
                        <a:t>projects</a:t>
                      </a:r>
                      <a:r>
                        <a:rPr lang="pt-BR" sz="1400" b="1" dirty="0">
                          <a:solidFill>
                            <a:schemeClr val="tx1">
                              <a:lumMod val="75000"/>
                              <a:lumOff val="25000"/>
                            </a:schemeClr>
                          </a:solidFill>
                          <a:latin typeface="+mj-lt"/>
                        </a:rPr>
                        <a:t> </a:t>
                      </a:r>
                      <a:r>
                        <a:rPr lang="pt-BR" sz="1400" b="1" dirty="0" err="1">
                          <a:solidFill>
                            <a:schemeClr val="tx1">
                              <a:lumMod val="75000"/>
                              <a:lumOff val="25000"/>
                            </a:schemeClr>
                          </a:solidFill>
                          <a:latin typeface="+mj-lt"/>
                        </a:rPr>
                        <a:t>from</a:t>
                      </a:r>
                      <a:r>
                        <a:rPr lang="pt-BR" sz="1400" b="1" dirty="0">
                          <a:solidFill>
                            <a:schemeClr val="tx1">
                              <a:lumMod val="75000"/>
                              <a:lumOff val="25000"/>
                            </a:schemeClr>
                          </a:solidFill>
                          <a:latin typeface="+mj-lt"/>
                        </a:rPr>
                        <a:t> E2G</a:t>
                      </a:r>
                      <a:endParaRPr lang="pt-BR" sz="1400" dirty="0">
                        <a:effectLst/>
                        <a:latin typeface="+mj-lt"/>
                        <a:ea typeface="Calibri" panose="020F0502020204030204" pitchFamily="34" charset="0"/>
                        <a:cs typeface="Times New Roman" panose="02020603050405020304" pitchFamily="18" charset="0"/>
                      </a:endParaRPr>
                    </a:p>
                  </a:txBody>
                  <a:tcPr marL="36000" marR="36000" marT="0"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BR"/>
                    </a:p>
                  </a:txBody>
                  <a:tcPr/>
                </a:tc>
                <a:tc hMerge="1">
                  <a:txBody>
                    <a:bodyPr/>
                    <a:lstStyle/>
                    <a:p>
                      <a:pPr algn="ctr">
                        <a:lnSpc>
                          <a:spcPct val="107000"/>
                        </a:lnSpc>
                        <a:spcAft>
                          <a:spcPts val="600"/>
                        </a:spcAft>
                      </a:pPr>
                      <a:endParaRPr lang="pt-B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600"/>
                        </a:spcAft>
                      </a:pPr>
                      <a:endParaRPr lang="pt-B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600"/>
                        </a:spcAft>
                      </a:pPr>
                      <a:endParaRPr lang="pt-B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600"/>
                        </a:spcAft>
                      </a:pPr>
                      <a:endParaRPr lang="pt-B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pPr algn="ctr">
                        <a:lnSpc>
                          <a:spcPct val="107000"/>
                        </a:lnSpc>
                        <a:spcAft>
                          <a:spcPts val="600"/>
                        </a:spcAft>
                      </a:pPr>
                      <a:endParaRPr lang="pt-B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44002446"/>
                  </a:ext>
                </a:extLst>
              </a:tr>
              <a:tr h="442533">
                <a:tc>
                  <a:txBody>
                    <a:bodyPr/>
                    <a:lstStyle/>
                    <a:p>
                      <a:pPr algn="ctr">
                        <a:lnSpc>
                          <a:spcPct val="107000"/>
                        </a:lnSpc>
                        <a:spcAft>
                          <a:spcPts val="600"/>
                        </a:spcAft>
                      </a:pPr>
                      <a:r>
                        <a:rPr lang="pt-BR" sz="1100" dirty="0">
                          <a:effectLst/>
                          <a:latin typeface="Segoe UI" panose="020B0502040204020203" pitchFamily="34" charset="0"/>
                          <a:cs typeface="Segoe UI" panose="020B0502040204020203" pitchFamily="34" charset="0"/>
                        </a:rPr>
                        <a:t>Plant </a:t>
                      </a:r>
                      <a:r>
                        <a:rPr lang="pt-BR" sz="1100" dirty="0" err="1">
                          <a:effectLst/>
                          <a:latin typeface="Segoe UI" panose="020B0502040204020203" pitchFamily="34" charset="0"/>
                          <a:cs typeface="Segoe UI" panose="020B0502040204020203" pitchFamily="34" charset="0"/>
                        </a:rPr>
                        <a:t>Annex</a:t>
                      </a:r>
                      <a:endParaRPr lang="pt-BR" sz="1200" dirty="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lnT w="12700" cap="flat" cmpd="sng" algn="ctr">
                      <a:solidFill>
                        <a:schemeClr val="bg1"/>
                      </a:solidFill>
                      <a:prstDash val="solid"/>
                      <a:round/>
                      <a:headEnd type="none" w="med" len="med"/>
                      <a:tailEnd type="none" w="med" len="med"/>
                    </a:lnT>
                    <a:solidFill>
                      <a:srgbClr val="4E80CA"/>
                    </a:solidFill>
                  </a:tcPr>
                </a:tc>
                <a:tc>
                  <a:txBody>
                    <a:bodyPr/>
                    <a:lstStyle/>
                    <a:p>
                      <a:pPr algn="ctr">
                        <a:lnSpc>
                          <a:spcPct val="107000"/>
                        </a:lnSpc>
                        <a:spcAft>
                          <a:spcPts val="600"/>
                        </a:spcAft>
                      </a:pPr>
                      <a:r>
                        <a:rPr lang="pt-BR" sz="1000" b="1" dirty="0" err="1">
                          <a:solidFill>
                            <a:schemeClr val="bg1"/>
                          </a:solidFill>
                          <a:effectLst/>
                          <a:latin typeface="Segoe UI" panose="020B0502040204020203" pitchFamily="34" charset="0"/>
                          <a:ea typeface="Calibri" panose="020F0502020204030204" pitchFamily="34" charset="0"/>
                          <a:cs typeface="Segoe UI" panose="020B0502040204020203" pitchFamily="34" charset="0"/>
                        </a:rPr>
                        <a:t>Companies</a:t>
                      </a:r>
                      <a:endParaRPr lang="pt-BR" sz="10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lnT w="12700" cap="flat" cmpd="sng" algn="ctr">
                      <a:solidFill>
                        <a:schemeClr val="bg1"/>
                      </a:solidFill>
                      <a:prstDash val="solid"/>
                      <a:round/>
                      <a:headEnd type="none" w="med" len="med"/>
                      <a:tailEnd type="none" w="med" len="med"/>
                    </a:lnT>
                    <a:solidFill>
                      <a:srgbClr val="4E80CA"/>
                    </a:solidFill>
                  </a:tcPr>
                </a:tc>
                <a:tc>
                  <a:txBody>
                    <a:bodyPr/>
                    <a:lstStyle/>
                    <a:p>
                      <a:pPr algn="ctr">
                        <a:lnSpc>
                          <a:spcPct val="107000"/>
                        </a:lnSpc>
                        <a:spcAft>
                          <a:spcPts val="600"/>
                        </a:spcAft>
                      </a:pPr>
                      <a:r>
                        <a:rPr lang="pt-BR" sz="1100" b="1" dirty="0" err="1">
                          <a:solidFill>
                            <a:schemeClr val="bg1"/>
                          </a:solidFill>
                          <a:effectLst/>
                          <a:latin typeface="Segoe UI" panose="020B0502040204020203" pitchFamily="34" charset="0"/>
                          <a:cs typeface="Segoe UI" panose="020B0502040204020203" pitchFamily="34" charset="0"/>
                        </a:rPr>
                        <a:t>Cities</a:t>
                      </a:r>
                      <a:endParaRPr lang="pt-BR" sz="12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lnT w="12700" cap="flat" cmpd="sng" algn="ctr">
                      <a:solidFill>
                        <a:schemeClr val="bg1"/>
                      </a:solidFill>
                      <a:prstDash val="solid"/>
                      <a:round/>
                      <a:headEnd type="none" w="med" len="med"/>
                      <a:tailEnd type="none" w="med" len="med"/>
                    </a:lnT>
                    <a:solidFill>
                      <a:srgbClr val="4E80CA"/>
                    </a:solidFill>
                  </a:tcPr>
                </a:tc>
                <a:tc>
                  <a:txBody>
                    <a:bodyPr/>
                    <a:lstStyle/>
                    <a:p>
                      <a:pPr algn="ctr">
                        <a:lnSpc>
                          <a:spcPct val="107000"/>
                        </a:lnSpc>
                        <a:spcAft>
                          <a:spcPts val="600"/>
                        </a:spcAft>
                      </a:pPr>
                      <a:r>
                        <a:rPr lang="pt-BR" sz="1100" b="1">
                          <a:solidFill>
                            <a:schemeClr val="bg1"/>
                          </a:solidFill>
                          <a:effectLst/>
                          <a:latin typeface="Segoe UI" panose="020B0502040204020203" pitchFamily="34" charset="0"/>
                          <a:cs typeface="Segoe UI" panose="020B0502040204020203" pitchFamily="34" charset="0"/>
                        </a:rPr>
                        <a:t>UF</a:t>
                      </a:r>
                      <a:endParaRPr lang="pt-BR" sz="1200" b="1">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lnT w="12700" cap="flat" cmpd="sng" algn="ctr">
                      <a:solidFill>
                        <a:schemeClr val="bg1"/>
                      </a:solidFill>
                      <a:prstDash val="solid"/>
                      <a:round/>
                      <a:headEnd type="none" w="med" len="med"/>
                      <a:tailEnd type="none" w="med" len="med"/>
                    </a:lnT>
                    <a:solidFill>
                      <a:srgbClr val="4E80CA"/>
                    </a:solidFill>
                  </a:tcPr>
                </a:tc>
                <a:tc>
                  <a:txBody>
                    <a:bodyPr/>
                    <a:lstStyle/>
                    <a:p>
                      <a:pPr algn="ctr">
                        <a:lnSpc>
                          <a:spcPct val="107000"/>
                        </a:lnSpc>
                        <a:spcAft>
                          <a:spcPts val="600"/>
                        </a:spcAft>
                      </a:pPr>
                      <a:r>
                        <a:rPr lang="pt-BR" sz="1100" b="1" dirty="0">
                          <a:solidFill>
                            <a:schemeClr val="bg1"/>
                          </a:solidFill>
                          <a:effectLst/>
                          <a:latin typeface="Segoe UI" panose="020B0502040204020203" pitchFamily="34" charset="0"/>
                          <a:cs typeface="Segoe UI" panose="020B0502040204020203" pitchFamily="34" charset="0"/>
                        </a:rPr>
                        <a:t>Status</a:t>
                      </a:r>
                      <a:endParaRPr lang="pt-BR" sz="12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lnT w="12700" cap="flat" cmpd="sng" algn="ctr">
                      <a:solidFill>
                        <a:schemeClr val="bg1"/>
                      </a:solidFill>
                      <a:prstDash val="solid"/>
                      <a:round/>
                      <a:headEnd type="none" w="med" len="med"/>
                      <a:tailEnd type="none" w="med" len="med"/>
                    </a:lnT>
                    <a:solidFill>
                      <a:srgbClr val="4E80CA"/>
                    </a:solidFill>
                  </a:tcPr>
                </a:tc>
                <a:tc>
                  <a:txBody>
                    <a:bodyPr/>
                    <a:lstStyle/>
                    <a:p>
                      <a:pPr algn="ctr">
                        <a:lnSpc>
                          <a:spcPct val="107000"/>
                        </a:lnSpc>
                        <a:spcAft>
                          <a:spcPts val="600"/>
                        </a:spcAft>
                      </a:pPr>
                      <a:r>
                        <a:rPr lang="pt-BR" sz="1100" b="1" dirty="0">
                          <a:solidFill>
                            <a:schemeClr val="bg1"/>
                          </a:solidFill>
                          <a:effectLst/>
                          <a:latin typeface="Segoe UI" panose="020B0502040204020203" pitchFamily="34" charset="0"/>
                          <a:cs typeface="Segoe UI" panose="020B0502040204020203" pitchFamily="34" charset="0"/>
                        </a:rPr>
                        <a:t>Annual Cap.</a:t>
                      </a:r>
                    </a:p>
                    <a:p>
                      <a:pPr algn="ctr">
                        <a:lnSpc>
                          <a:spcPct val="107000"/>
                        </a:lnSpc>
                        <a:spcAft>
                          <a:spcPts val="600"/>
                        </a:spcAft>
                      </a:pPr>
                      <a:r>
                        <a:rPr lang="pt-BR" sz="1100" b="1" dirty="0">
                          <a:solidFill>
                            <a:schemeClr val="bg1"/>
                          </a:solidFill>
                          <a:effectLst/>
                          <a:latin typeface="Segoe UI" panose="020B0502040204020203" pitchFamily="34" charset="0"/>
                          <a:cs typeface="Segoe UI" panose="020B0502040204020203" pitchFamily="34" charset="0"/>
                        </a:rPr>
                        <a:t>(</a:t>
                      </a:r>
                      <a:r>
                        <a:rPr lang="pt-BR" sz="1100" b="1" dirty="0" err="1">
                          <a:solidFill>
                            <a:schemeClr val="bg1"/>
                          </a:solidFill>
                          <a:effectLst/>
                          <a:latin typeface="Segoe UI" panose="020B0502040204020203" pitchFamily="34" charset="0"/>
                          <a:cs typeface="Segoe UI" panose="020B0502040204020203" pitchFamily="34" charset="0"/>
                        </a:rPr>
                        <a:t>millions</a:t>
                      </a:r>
                      <a:r>
                        <a:rPr lang="pt-BR" sz="1100" b="1" dirty="0">
                          <a:solidFill>
                            <a:schemeClr val="bg1"/>
                          </a:solidFill>
                          <a:effectLst/>
                          <a:latin typeface="Segoe UI" panose="020B0502040204020203" pitchFamily="34" charset="0"/>
                          <a:cs typeface="Segoe UI" panose="020B0502040204020203" pitchFamily="34" charset="0"/>
                        </a:rPr>
                        <a:t> l)</a:t>
                      </a:r>
                      <a:endParaRPr lang="pt-BR" sz="12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lnT w="12700" cap="flat" cmpd="sng" algn="ctr">
                      <a:solidFill>
                        <a:schemeClr val="bg1"/>
                      </a:solidFill>
                      <a:prstDash val="solid"/>
                      <a:round/>
                      <a:headEnd type="none" w="med" len="med"/>
                      <a:tailEnd type="none" w="med" len="med"/>
                    </a:lnT>
                    <a:solidFill>
                      <a:srgbClr val="4E80CA"/>
                    </a:solidFill>
                  </a:tcPr>
                </a:tc>
                <a:tc>
                  <a:txBody>
                    <a:bodyPr/>
                    <a:lstStyle/>
                    <a:p>
                      <a:pPr algn="ctr">
                        <a:lnSpc>
                          <a:spcPct val="107000"/>
                        </a:lnSpc>
                        <a:spcAft>
                          <a:spcPts val="600"/>
                        </a:spcAft>
                      </a:pPr>
                      <a:r>
                        <a:rPr lang="pt-BR" sz="900" b="1" dirty="0">
                          <a:solidFill>
                            <a:schemeClr val="bg1"/>
                          </a:solidFill>
                          <a:effectLst/>
                          <a:latin typeface="Segoe UI" panose="020B0502040204020203" pitchFamily="34" charset="0"/>
                          <a:cs typeface="Segoe UI" panose="020B0502040204020203" pitchFamily="34" charset="0"/>
                        </a:rPr>
                        <a:t>Start </a:t>
                      </a:r>
                      <a:r>
                        <a:rPr lang="pt-BR" sz="900" b="1" dirty="0" err="1">
                          <a:solidFill>
                            <a:schemeClr val="bg1"/>
                          </a:solidFill>
                          <a:effectLst/>
                          <a:latin typeface="Segoe UI" panose="020B0502040204020203" pitchFamily="34" charset="0"/>
                          <a:cs typeface="Segoe UI" panose="020B0502040204020203" pitchFamily="34" charset="0"/>
                        </a:rPr>
                        <a:t>of</a:t>
                      </a:r>
                      <a:r>
                        <a:rPr lang="pt-BR" sz="900" b="1" dirty="0">
                          <a:solidFill>
                            <a:schemeClr val="bg1"/>
                          </a:solidFill>
                          <a:effectLst/>
                          <a:latin typeface="Segoe UI" panose="020B0502040204020203" pitchFamily="34" charset="0"/>
                          <a:cs typeface="Segoe UI" panose="020B0502040204020203" pitchFamily="34" charset="0"/>
                        </a:rPr>
                        <a:t> </a:t>
                      </a:r>
                      <a:r>
                        <a:rPr lang="pt-BR" sz="900" b="1" dirty="0" err="1">
                          <a:solidFill>
                            <a:schemeClr val="bg1"/>
                          </a:solidFill>
                          <a:effectLst/>
                          <a:latin typeface="Segoe UI" panose="020B0502040204020203" pitchFamily="34" charset="0"/>
                          <a:cs typeface="Segoe UI" panose="020B0502040204020203" pitchFamily="34" charset="0"/>
                        </a:rPr>
                        <a:t>Opperation</a:t>
                      </a:r>
                      <a:endParaRPr lang="pt-BR" sz="10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lnT w="12700" cap="flat" cmpd="sng" algn="ctr">
                      <a:solidFill>
                        <a:schemeClr val="bg1"/>
                      </a:solidFill>
                      <a:prstDash val="solid"/>
                      <a:round/>
                      <a:headEnd type="none" w="med" len="med"/>
                      <a:tailEnd type="none" w="med" len="med"/>
                    </a:lnT>
                    <a:solidFill>
                      <a:srgbClr val="4E80CA"/>
                    </a:solidFill>
                  </a:tcPr>
                </a:tc>
                <a:extLst>
                  <a:ext uri="{0D108BD9-81ED-4DB2-BD59-A6C34878D82A}">
                    <a16:rowId xmlns:a16="http://schemas.microsoft.com/office/drawing/2014/main" val="806812765"/>
                  </a:ext>
                </a:extLst>
              </a:tr>
              <a:tr h="363568">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Costa Pinto</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dirty="0" err="1">
                          <a:effectLst/>
                          <a:latin typeface="Segoe UI" panose="020B0502040204020203" pitchFamily="34" charset="0"/>
                          <a:ea typeface="Calibri" panose="020F0502020204030204" pitchFamily="34" charset="0"/>
                          <a:cs typeface="Segoe UI" panose="020B0502040204020203" pitchFamily="34" charset="0"/>
                        </a:rPr>
                        <a:t>Raízen</a:t>
                      </a:r>
                      <a:endParaRPr lang="pt-BR" sz="1100" dirty="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Piracicaba</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SP</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dirty="0" err="1">
                          <a:effectLst/>
                          <a:latin typeface="Segoe UI" panose="020B0502040204020203" pitchFamily="34" charset="0"/>
                          <a:cs typeface="Segoe UI" panose="020B0502040204020203" pitchFamily="34" charset="0"/>
                        </a:rPr>
                        <a:t>operating</a:t>
                      </a:r>
                      <a:endParaRPr lang="pt-BR" sz="1200" dirty="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dirty="0">
                          <a:effectLst/>
                          <a:latin typeface="Segoe UI" panose="020B0502040204020203" pitchFamily="34" charset="0"/>
                          <a:cs typeface="Segoe UI" panose="020B0502040204020203" pitchFamily="34" charset="0"/>
                        </a:rPr>
                        <a:t>42</a:t>
                      </a:r>
                      <a:endParaRPr lang="pt-BR" sz="1200" dirty="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2015</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extLst>
                  <a:ext uri="{0D108BD9-81ED-4DB2-BD59-A6C34878D82A}">
                    <a16:rowId xmlns:a16="http://schemas.microsoft.com/office/drawing/2014/main" val="1552826744"/>
                  </a:ext>
                </a:extLst>
              </a:tr>
              <a:tr h="189334">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Bonfim</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marL="0" marR="0" lvl="0" indent="0" algn="ctr" defTabSz="914400" rtl="0" eaLnBrk="1" fontAlgn="auto" latinLnBrk="0" hangingPunct="1">
                        <a:lnSpc>
                          <a:spcPct val="107000"/>
                        </a:lnSpc>
                        <a:spcBef>
                          <a:spcPts val="0"/>
                        </a:spcBef>
                        <a:spcAft>
                          <a:spcPts val="600"/>
                        </a:spcAft>
                        <a:buClrTx/>
                        <a:buSzTx/>
                        <a:buFontTx/>
                        <a:buNone/>
                        <a:tabLst/>
                        <a:defRPr/>
                      </a:pPr>
                      <a:r>
                        <a:rPr lang="pt-BR" sz="1100" dirty="0" err="1">
                          <a:effectLst/>
                          <a:latin typeface="Segoe UI" panose="020B0502040204020203" pitchFamily="34" charset="0"/>
                          <a:ea typeface="Calibri" panose="020F0502020204030204" pitchFamily="34" charset="0"/>
                          <a:cs typeface="Segoe UI" panose="020B0502040204020203" pitchFamily="34" charset="0"/>
                        </a:rPr>
                        <a:t>Raízen</a:t>
                      </a:r>
                      <a:endParaRPr lang="pt-BR" sz="1100" dirty="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Guariba</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SP</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dirty="0">
                          <a:effectLst/>
                          <a:latin typeface="Segoe UI" panose="020B0502040204020203" pitchFamily="34" charset="0"/>
                          <a:cs typeface="Segoe UI" panose="020B0502040204020203" pitchFamily="34" charset="0"/>
                        </a:rPr>
                        <a:t>In  </a:t>
                      </a:r>
                      <a:r>
                        <a:rPr lang="pt-BR" sz="1100" dirty="0" err="1">
                          <a:effectLst/>
                          <a:latin typeface="Segoe UI" panose="020B0502040204020203" pitchFamily="34" charset="0"/>
                          <a:cs typeface="Segoe UI" panose="020B0502040204020203" pitchFamily="34" charset="0"/>
                        </a:rPr>
                        <a:t>construction</a:t>
                      </a:r>
                      <a:endParaRPr lang="pt-BR" sz="1200" dirty="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dirty="0">
                          <a:effectLst/>
                          <a:latin typeface="Segoe UI" panose="020B0502040204020203" pitchFamily="34" charset="0"/>
                          <a:cs typeface="Segoe UI" panose="020B0502040204020203" pitchFamily="34" charset="0"/>
                        </a:rPr>
                        <a:t>82</a:t>
                      </a:r>
                      <a:endParaRPr lang="pt-BR" sz="1200" dirty="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2023*</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extLst>
                  <a:ext uri="{0D108BD9-81ED-4DB2-BD59-A6C34878D82A}">
                    <a16:rowId xmlns:a16="http://schemas.microsoft.com/office/drawing/2014/main" val="2905451739"/>
                  </a:ext>
                </a:extLst>
              </a:tr>
              <a:tr h="189334">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Barra</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dirty="0" err="1">
                          <a:effectLst/>
                          <a:latin typeface="Segoe UI" panose="020B0502040204020203" pitchFamily="34" charset="0"/>
                          <a:ea typeface="Calibri" panose="020F0502020204030204" pitchFamily="34" charset="0"/>
                          <a:cs typeface="Segoe UI" panose="020B0502040204020203" pitchFamily="34" charset="0"/>
                        </a:rPr>
                        <a:t>Raízen</a:t>
                      </a:r>
                      <a:endParaRPr lang="pt-BR" sz="1100" dirty="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Barra Bonita</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SP</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dirty="0">
                          <a:effectLst/>
                          <a:latin typeface="Segoe UI" panose="020B0502040204020203" pitchFamily="34" charset="0"/>
                          <a:cs typeface="Segoe UI" panose="020B0502040204020203" pitchFamily="34" charset="0"/>
                        </a:rPr>
                        <a:t>In  </a:t>
                      </a:r>
                      <a:r>
                        <a:rPr lang="pt-BR" sz="1100" dirty="0" err="1">
                          <a:effectLst/>
                          <a:latin typeface="Segoe UI" panose="020B0502040204020203" pitchFamily="34" charset="0"/>
                          <a:cs typeface="Segoe UI" panose="020B0502040204020203" pitchFamily="34" charset="0"/>
                        </a:rPr>
                        <a:t>construction</a:t>
                      </a:r>
                      <a:endParaRPr lang="pt-BR" sz="1200" dirty="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dirty="0">
                          <a:effectLst/>
                          <a:latin typeface="Segoe UI" panose="020B0502040204020203" pitchFamily="34" charset="0"/>
                          <a:cs typeface="Segoe UI" panose="020B0502040204020203" pitchFamily="34" charset="0"/>
                        </a:rPr>
                        <a:t>82</a:t>
                      </a:r>
                      <a:endParaRPr lang="pt-BR" sz="1200" dirty="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2024</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extLst>
                  <a:ext uri="{0D108BD9-81ED-4DB2-BD59-A6C34878D82A}">
                    <a16:rowId xmlns:a16="http://schemas.microsoft.com/office/drawing/2014/main" val="707926917"/>
                  </a:ext>
                </a:extLst>
              </a:tr>
              <a:tr h="189334">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Univalem</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dirty="0" err="1">
                          <a:effectLst/>
                          <a:latin typeface="Segoe UI" panose="020B0502040204020203" pitchFamily="34" charset="0"/>
                          <a:ea typeface="Calibri" panose="020F0502020204030204" pitchFamily="34" charset="0"/>
                          <a:cs typeface="Segoe UI" panose="020B0502040204020203" pitchFamily="34" charset="0"/>
                        </a:rPr>
                        <a:t>Raízen</a:t>
                      </a:r>
                      <a:endParaRPr lang="pt-BR" sz="1100" dirty="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Valparaíso</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SP</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dirty="0">
                          <a:effectLst/>
                          <a:latin typeface="Segoe UI" panose="020B0502040204020203" pitchFamily="34" charset="0"/>
                          <a:cs typeface="Segoe UI" panose="020B0502040204020203" pitchFamily="34" charset="0"/>
                        </a:rPr>
                        <a:t>In  </a:t>
                      </a:r>
                      <a:r>
                        <a:rPr lang="pt-BR" sz="1100" dirty="0" err="1">
                          <a:effectLst/>
                          <a:latin typeface="Segoe UI" panose="020B0502040204020203" pitchFamily="34" charset="0"/>
                          <a:cs typeface="Segoe UI" panose="020B0502040204020203" pitchFamily="34" charset="0"/>
                        </a:rPr>
                        <a:t>construction</a:t>
                      </a:r>
                      <a:endParaRPr lang="pt-BR" sz="1200" dirty="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dirty="0">
                          <a:effectLst/>
                          <a:latin typeface="Segoe UI" panose="020B0502040204020203" pitchFamily="34" charset="0"/>
                          <a:cs typeface="Segoe UI" panose="020B0502040204020203" pitchFamily="34" charset="0"/>
                        </a:rPr>
                        <a:t>82</a:t>
                      </a:r>
                      <a:endParaRPr lang="pt-BR" sz="1200" dirty="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2024</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extLst>
                  <a:ext uri="{0D108BD9-81ED-4DB2-BD59-A6C34878D82A}">
                    <a16:rowId xmlns:a16="http://schemas.microsoft.com/office/drawing/2014/main" val="1162011041"/>
                  </a:ext>
                </a:extLst>
              </a:tr>
              <a:tr h="189334">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Gasa</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dirty="0" err="1">
                          <a:effectLst/>
                          <a:latin typeface="Segoe UI" panose="020B0502040204020203" pitchFamily="34" charset="0"/>
                          <a:ea typeface="Calibri" panose="020F0502020204030204" pitchFamily="34" charset="0"/>
                          <a:cs typeface="Segoe UI" panose="020B0502040204020203" pitchFamily="34" charset="0"/>
                        </a:rPr>
                        <a:t>Raízen</a:t>
                      </a:r>
                      <a:endParaRPr lang="pt-BR" sz="1100" dirty="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Andradina</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SP</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dirty="0">
                          <a:effectLst/>
                          <a:latin typeface="Segoe UI" panose="020B0502040204020203" pitchFamily="34" charset="0"/>
                          <a:cs typeface="Segoe UI" panose="020B0502040204020203" pitchFamily="34" charset="0"/>
                        </a:rPr>
                        <a:t>In  </a:t>
                      </a:r>
                      <a:r>
                        <a:rPr lang="pt-BR" sz="1100" dirty="0" err="1">
                          <a:effectLst/>
                          <a:latin typeface="Segoe UI" panose="020B0502040204020203" pitchFamily="34" charset="0"/>
                          <a:cs typeface="Segoe UI" panose="020B0502040204020203" pitchFamily="34" charset="0"/>
                        </a:rPr>
                        <a:t>construction</a:t>
                      </a:r>
                      <a:endParaRPr lang="pt-BR" sz="1200" dirty="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dirty="0">
                          <a:effectLst/>
                          <a:latin typeface="Segoe UI" panose="020B0502040204020203" pitchFamily="34" charset="0"/>
                          <a:cs typeface="Segoe UI" panose="020B0502040204020203" pitchFamily="34" charset="0"/>
                        </a:rPr>
                        <a:t>82</a:t>
                      </a:r>
                      <a:endParaRPr lang="pt-BR" sz="1200" dirty="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2025</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tc>
                <a:extLst>
                  <a:ext uri="{0D108BD9-81ED-4DB2-BD59-A6C34878D82A}">
                    <a16:rowId xmlns:a16="http://schemas.microsoft.com/office/drawing/2014/main" val="1491971991"/>
                  </a:ext>
                </a:extLst>
              </a:tr>
              <a:tr h="363568">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Vale do Rosário</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lnB w="12700" cap="flat" cmpd="sng" algn="ctr">
                      <a:solidFill>
                        <a:schemeClr val="bg1"/>
                      </a:solidFill>
                      <a:prstDash val="solid"/>
                      <a:round/>
                      <a:headEnd type="none" w="med" len="med"/>
                      <a:tailEnd type="none" w="med" len="med"/>
                    </a:lnB>
                  </a:tcPr>
                </a:tc>
                <a:tc>
                  <a:txBody>
                    <a:bodyPr/>
                    <a:lstStyle/>
                    <a:p>
                      <a:pPr algn="ctr">
                        <a:lnSpc>
                          <a:spcPct val="107000"/>
                        </a:lnSpc>
                        <a:spcAft>
                          <a:spcPts val="600"/>
                        </a:spcAft>
                      </a:pPr>
                      <a:r>
                        <a:rPr lang="pt-BR" sz="1100" dirty="0" err="1">
                          <a:effectLst/>
                          <a:latin typeface="Segoe UI" panose="020B0502040204020203" pitchFamily="34" charset="0"/>
                          <a:ea typeface="Calibri" panose="020F0502020204030204" pitchFamily="34" charset="0"/>
                          <a:cs typeface="Segoe UI" panose="020B0502040204020203" pitchFamily="34" charset="0"/>
                        </a:rPr>
                        <a:t>Raízen</a:t>
                      </a:r>
                      <a:endParaRPr lang="pt-BR" sz="1100" dirty="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lnB w="12700" cap="flat" cmpd="sng" algn="ctr">
                      <a:solidFill>
                        <a:schemeClr val="bg1"/>
                      </a:solidFill>
                      <a:prstDash val="solid"/>
                      <a:round/>
                      <a:headEnd type="none" w="med" len="med"/>
                      <a:tailEnd type="none" w="med" len="med"/>
                    </a:lnB>
                  </a:tcPr>
                </a:tc>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Morro Agudo</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lnB w="12700" cap="flat" cmpd="sng" algn="ctr">
                      <a:solidFill>
                        <a:schemeClr val="bg1"/>
                      </a:solidFill>
                      <a:prstDash val="solid"/>
                      <a:round/>
                      <a:headEnd type="none" w="med" len="med"/>
                      <a:tailEnd type="none" w="med" len="med"/>
                    </a:lnB>
                  </a:tcPr>
                </a:tc>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SP</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lnB w="127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7000"/>
                        </a:lnSpc>
                        <a:spcBef>
                          <a:spcPts val="0"/>
                        </a:spcBef>
                        <a:spcAft>
                          <a:spcPts val="600"/>
                        </a:spcAft>
                        <a:buClrTx/>
                        <a:buSzTx/>
                        <a:buFontTx/>
                        <a:buNone/>
                        <a:tabLst/>
                        <a:defRPr/>
                      </a:pPr>
                      <a:r>
                        <a:rPr lang="pt-BR" sz="1100" dirty="0">
                          <a:effectLst/>
                          <a:latin typeface="Segoe UI" panose="020B0502040204020203" pitchFamily="34" charset="0"/>
                          <a:cs typeface="Segoe UI" panose="020B0502040204020203" pitchFamily="34" charset="0"/>
                        </a:rPr>
                        <a:t>In  </a:t>
                      </a:r>
                      <a:r>
                        <a:rPr lang="pt-BR" sz="1100" dirty="0" err="1">
                          <a:effectLst/>
                          <a:latin typeface="Segoe UI" panose="020B0502040204020203" pitchFamily="34" charset="0"/>
                          <a:cs typeface="Segoe UI" panose="020B0502040204020203" pitchFamily="34" charset="0"/>
                        </a:rPr>
                        <a:t>construction</a:t>
                      </a:r>
                      <a:endParaRPr lang="pt-BR" sz="1200" dirty="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lnB w="12700" cap="flat" cmpd="sng" algn="ctr">
                      <a:solidFill>
                        <a:schemeClr val="bg1"/>
                      </a:solidFill>
                      <a:prstDash val="solid"/>
                      <a:round/>
                      <a:headEnd type="none" w="med" len="med"/>
                      <a:tailEnd type="none" w="med" len="med"/>
                    </a:lnB>
                  </a:tcPr>
                </a:tc>
                <a:tc>
                  <a:txBody>
                    <a:bodyPr/>
                    <a:lstStyle/>
                    <a:p>
                      <a:pPr algn="ctr">
                        <a:lnSpc>
                          <a:spcPct val="107000"/>
                        </a:lnSpc>
                        <a:spcAft>
                          <a:spcPts val="600"/>
                        </a:spcAft>
                      </a:pPr>
                      <a:r>
                        <a:rPr lang="pt-BR" sz="1100" dirty="0">
                          <a:effectLst/>
                          <a:latin typeface="Segoe UI" panose="020B0502040204020203" pitchFamily="34" charset="0"/>
                          <a:cs typeface="Segoe UI" panose="020B0502040204020203" pitchFamily="34" charset="0"/>
                        </a:rPr>
                        <a:t>82</a:t>
                      </a:r>
                      <a:endParaRPr lang="pt-BR" sz="1200" dirty="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lnB w="12700" cap="flat" cmpd="sng" algn="ctr">
                      <a:solidFill>
                        <a:schemeClr val="bg1"/>
                      </a:solidFill>
                      <a:prstDash val="solid"/>
                      <a:round/>
                      <a:headEnd type="none" w="med" len="med"/>
                      <a:tailEnd type="none" w="med" len="med"/>
                    </a:lnB>
                  </a:tcPr>
                </a:tc>
                <a:tc>
                  <a:txBody>
                    <a:bodyPr/>
                    <a:lstStyle/>
                    <a:p>
                      <a:pPr algn="ctr">
                        <a:lnSpc>
                          <a:spcPct val="107000"/>
                        </a:lnSpc>
                        <a:spcAft>
                          <a:spcPts val="600"/>
                        </a:spcAft>
                      </a:pPr>
                      <a:r>
                        <a:rPr lang="pt-BR" sz="1100">
                          <a:effectLst/>
                          <a:latin typeface="Segoe UI" panose="020B0502040204020203" pitchFamily="34" charset="0"/>
                          <a:cs typeface="Segoe UI" panose="020B0502040204020203" pitchFamily="34" charset="0"/>
                        </a:rPr>
                        <a:t>2025</a:t>
                      </a:r>
                      <a:endParaRPr lang="pt-BR" sz="120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555404555"/>
                  </a:ext>
                </a:extLst>
              </a:tr>
              <a:tr h="363568">
                <a:tc>
                  <a:txBody>
                    <a:bodyPr/>
                    <a:lstStyle/>
                    <a:p>
                      <a:pPr algn="ctr">
                        <a:lnSpc>
                          <a:spcPct val="107000"/>
                        </a:lnSpc>
                        <a:spcAft>
                          <a:spcPts val="600"/>
                        </a:spcAft>
                      </a:pPr>
                      <a:r>
                        <a:rPr lang="pt-BR" sz="1100" dirty="0">
                          <a:effectLst/>
                          <a:latin typeface="Segoe UI" panose="020B0502040204020203" pitchFamily="34" charset="0"/>
                          <a:ea typeface="Calibri" panose="020F0502020204030204" pitchFamily="34" charset="0"/>
                          <a:cs typeface="Segoe UI" panose="020B0502040204020203" pitchFamily="34" charset="0"/>
                        </a:rPr>
                        <a:t>Planta </a:t>
                      </a:r>
                      <a:r>
                        <a:rPr lang="pt-BR" sz="1100" dirty="0" err="1">
                          <a:effectLst/>
                          <a:latin typeface="Segoe UI" panose="020B0502040204020203" pitchFamily="34" charset="0"/>
                          <a:ea typeface="Calibri" panose="020F0502020204030204" pitchFamily="34" charset="0"/>
                          <a:cs typeface="Segoe UI" panose="020B0502040204020203" pitchFamily="34" charset="0"/>
                        </a:rPr>
                        <a:t>independ</a:t>
                      </a:r>
                      <a:r>
                        <a:rPr lang="pt-BR" sz="1100" dirty="0">
                          <a:effectLst/>
                          <a:latin typeface="Segoe UI" panose="020B0502040204020203" pitchFamily="34" charset="0"/>
                          <a:ea typeface="Calibri" panose="020F0502020204030204" pitchFamily="34" charset="0"/>
                          <a:cs typeface="Segoe UI" panose="020B0502040204020203" pitchFamily="34" charset="0"/>
                        </a:rPr>
                        <a:t>.</a:t>
                      </a:r>
                    </a:p>
                  </a:txBody>
                  <a:tcPr marL="36000" marR="36000"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07000"/>
                        </a:lnSpc>
                        <a:spcAft>
                          <a:spcPts val="600"/>
                        </a:spcAft>
                      </a:pPr>
                      <a:r>
                        <a:rPr lang="pt-BR" sz="1100" dirty="0" err="1">
                          <a:effectLst/>
                          <a:latin typeface="Segoe UI" panose="020B0502040204020203" pitchFamily="34" charset="0"/>
                          <a:ea typeface="Calibri" panose="020F0502020204030204" pitchFamily="34" charset="0"/>
                          <a:cs typeface="Segoe UI" panose="020B0502040204020203" pitchFamily="34" charset="0"/>
                        </a:rPr>
                        <a:t>Granbio</a:t>
                      </a:r>
                      <a:endParaRPr lang="pt-BR" sz="1100" dirty="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07000"/>
                        </a:lnSpc>
                        <a:spcAft>
                          <a:spcPts val="600"/>
                        </a:spcAft>
                      </a:pPr>
                      <a:r>
                        <a:rPr lang="pt-BR" sz="1100">
                          <a:effectLst/>
                          <a:latin typeface="Segoe UI" panose="020B0502040204020203" pitchFamily="34" charset="0"/>
                          <a:ea typeface="Calibri" panose="020F0502020204030204" pitchFamily="34" charset="0"/>
                          <a:cs typeface="Segoe UI" panose="020B0502040204020203" pitchFamily="34" charset="0"/>
                        </a:rPr>
                        <a:t>São Miguel dos Campos</a:t>
                      </a:r>
                    </a:p>
                  </a:txBody>
                  <a:tcPr marL="36000" marR="36000"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07000"/>
                        </a:lnSpc>
                        <a:spcAft>
                          <a:spcPts val="600"/>
                        </a:spcAft>
                      </a:pPr>
                      <a:r>
                        <a:rPr lang="pt-BR" sz="1100">
                          <a:effectLst/>
                          <a:latin typeface="Segoe UI" panose="020B0502040204020203" pitchFamily="34" charset="0"/>
                          <a:ea typeface="Calibri" panose="020F0502020204030204" pitchFamily="34" charset="0"/>
                          <a:cs typeface="Segoe UI" panose="020B0502040204020203" pitchFamily="34" charset="0"/>
                        </a:rPr>
                        <a:t>AL</a:t>
                      </a:r>
                    </a:p>
                  </a:txBody>
                  <a:tcPr marL="36000" marR="36000"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07000"/>
                        </a:lnSpc>
                        <a:spcAft>
                          <a:spcPts val="600"/>
                        </a:spcAft>
                      </a:pPr>
                      <a:r>
                        <a:rPr lang="pt-BR" sz="1100" dirty="0" err="1">
                          <a:effectLst/>
                          <a:latin typeface="Segoe UI" panose="020B0502040204020203" pitchFamily="34" charset="0"/>
                          <a:ea typeface="Calibri" panose="020F0502020204030204" pitchFamily="34" charset="0"/>
                          <a:cs typeface="Segoe UI" panose="020B0502040204020203" pitchFamily="34" charset="0"/>
                        </a:rPr>
                        <a:t>operating</a:t>
                      </a:r>
                      <a:endParaRPr lang="pt-BR" sz="1100" dirty="0">
                        <a:effectLst/>
                        <a:latin typeface="Segoe UI" panose="020B0502040204020203" pitchFamily="34" charset="0"/>
                        <a:ea typeface="Calibri" panose="020F0502020204030204" pitchFamily="34" charset="0"/>
                        <a:cs typeface="Segoe UI" panose="020B0502040204020203" pitchFamily="34" charset="0"/>
                      </a:endParaRPr>
                    </a:p>
                  </a:txBody>
                  <a:tcPr marL="36000" marR="36000"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07000"/>
                        </a:lnSpc>
                        <a:spcAft>
                          <a:spcPts val="600"/>
                        </a:spcAft>
                      </a:pPr>
                      <a:r>
                        <a:rPr lang="pt-BR" sz="1100" dirty="0">
                          <a:effectLst/>
                          <a:latin typeface="Segoe UI" panose="020B0502040204020203" pitchFamily="34" charset="0"/>
                          <a:ea typeface="Calibri" panose="020F0502020204030204" pitchFamily="34" charset="0"/>
                          <a:cs typeface="Segoe UI" panose="020B0502040204020203" pitchFamily="34" charset="0"/>
                        </a:rPr>
                        <a:t>30</a:t>
                      </a:r>
                    </a:p>
                  </a:txBody>
                  <a:tcPr marL="36000" marR="36000"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lnSpc>
                          <a:spcPct val="107000"/>
                        </a:lnSpc>
                        <a:spcAft>
                          <a:spcPts val="600"/>
                        </a:spcAft>
                      </a:pPr>
                      <a:r>
                        <a:rPr lang="pt-BR" sz="1100" dirty="0">
                          <a:effectLst/>
                          <a:latin typeface="Segoe UI" panose="020B0502040204020203" pitchFamily="34" charset="0"/>
                          <a:ea typeface="Calibri" panose="020F0502020204030204" pitchFamily="34" charset="0"/>
                          <a:cs typeface="Segoe UI" panose="020B0502040204020203" pitchFamily="34" charset="0"/>
                        </a:rPr>
                        <a:t>2014</a:t>
                      </a:r>
                    </a:p>
                  </a:txBody>
                  <a:tcPr marL="36000" marR="36000" marT="0" marB="0" anchor="ct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878947827"/>
                  </a:ext>
                </a:extLst>
              </a:tr>
              <a:tr h="189334">
                <a:tc gridSpan="7">
                  <a:txBody>
                    <a:bodyPr/>
                    <a:lstStyle/>
                    <a:p>
                      <a:pPr algn="l">
                        <a:lnSpc>
                          <a:spcPct val="107000"/>
                        </a:lnSpc>
                        <a:spcAft>
                          <a:spcPts val="600"/>
                        </a:spcAft>
                      </a:pPr>
                      <a:r>
                        <a:rPr lang="pt-BR" sz="1000" b="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 </a:t>
                      </a:r>
                      <a:r>
                        <a:rPr lang="pt-BR" sz="1000" b="0" dirty="0" err="1">
                          <a:solidFill>
                            <a:schemeClr val="tx1"/>
                          </a:solidFill>
                          <a:effectLst/>
                          <a:latin typeface="Segoe UI" panose="020B0502040204020203" pitchFamily="34" charset="0"/>
                          <a:ea typeface="Calibri" panose="020F0502020204030204" pitchFamily="34" charset="0"/>
                          <a:cs typeface="Segoe UI" panose="020B0502040204020203" pitchFamily="34" charset="0"/>
                        </a:rPr>
                        <a:t>Conclusion</a:t>
                      </a:r>
                      <a:r>
                        <a:rPr lang="pt-BR" sz="1000" b="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 </a:t>
                      </a:r>
                      <a:r>
                        <a:rPr lang="pt-BR" sz="1000" b="0" dirty="0" err="1">
                          <a:solidFill>
                            <a:schemeClr val="tx1"/>
                          </a:solidFill>
                          <a:effectLst/>
                          <a:latin typeface="Segoe UI" panose="020B0502040204020203" pitchFamily="34" charset="0"/>
                          <a:ea typeface="Calibri" panose="020F0502020204030204" pitchFamily="34" charset="0"/>
                          <a:cs typeface="Segoe UI" panose="020B0502040204020203" pitchFamily="34" charset="0"/>
                        </a:rPr>
                        <a:t>planned</a:t>
                      </a:r>
                      <a:r>
                        <a:rPr lang="pt-BR" sz="1000" b="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 </a:t>
                      </a:r>
                      <a:r>
                        <a:rPr lang="pt-BR" sz="1000" b="0" dirty="0" err="1">
                          <a:solidFill>
                            <a:schemeClr val="tx1"/>
                          </a:solidFill>
                          <a:effectLst/>
                          <a:latin typeface="Segoe UI" panose="020B0502040204020203" pitchFamily="34" charset="0"/>
                          <a:ea typeface="Calibri" panose="020F0502020204030204" pitchFamily="34" charset="0"/>
                          <a:cs typeface="Segoe UI" panose="020B0502040204020203" pitchFamily="34" charset="0"/>
                        </a:rPr>
                        <a:t>to</a:t>
                      </a:r>
                      <a:r>
                        <a:rPr lang="pt-BR" sz="1000" b="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 2º </a:t>
                      </a:r>
                      <a:r>
                        <a:rPr lang="pt-BR" sz="1000" b="0" dirty="0" err="1">
                          <a:solidFill>
                            <a:schemeClr val="tx1"/>
                          </a:solidFill>
                          <a:effectLst/>
                          <a:latin typeface="Segoe UI" panose="020B0502040204020203" pitchFamily="34" charset="0"/>
                          <a:ea typeface="Calibri" panose="020F0502020204030204" pitchFamily="34" charset="0"/>
                          <a:cs typeface="Segoe UI" panose="020B0502040204020203" pitchFamily="34" charset="0"/>
                        </a:rPr>
                        <a:t>semester</a:t>
                      </a:r>
                      <a:r>
                        <a:rPr lang="pt-BR" sz="1000" b="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 </a:t>
                      </a:r>
                      <a:r>
                        <a:rPr lang="pt-BR" sz="1000" b="0" dirty="0" err="1">
                          <a:solidFill>
                            <a:schemeClr val="tx1"/>
                          </a:solidFill>
                          <a:effectLst/>
                          <a:latin typeface="Segoe UI" panose="020B0502040204020203" pitchFamily="34" charset="0"/>
                          <a:ea typeface="Calibri" panose="020F0502020204030204" pitchFamily="34" charset="0"/>
                          <a:cs typeface="Segoe UI" panose="020B0502040204020203" pitchFamily="34" charset="0"/>
                        </a:rPr>
                        <a:t>of</a:t>
                      </a:r>
                      <a:r>
                        <a:rPr lang="pt-BR" sz="1000" b="0" dirty="0">
                          <a:solidFill>
                            <a:schemeClr val="tx1"/>
                          </a:solidFill>
                          <a:effectLst/>
                          <a:latin typeface="Segoe UI" panose="020B0502040204020203" pitchFamily="34" charset="0"/>
                          <a:ea typeface="Calibri" panose="020F0502020204030204" pitchFamily="34" charset="0"/>
                          <a:cs typeface="Segoe UI" panose="020B0502040204020203" pitchFamily="34" charset="0"/>
                        </a:rPr>
                        <a:t> 2023</a:t>
                      </a:r>
                    </a:p>
                  </a:txBody>
                  <a:tcPr marL="36000" marR="36000" marT="0" marB="0" anchor="b">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endParaRPr lang="pt-BR"/>
                    </a:p>
                  </a:txBody>
                  <a:tcPr/>
                </a:tc>
                <a:tc hMerge="1">
                  <a:txBody>
                    <a:bodyPr/>
                    <a:lstStyle/>
                    <a:p>
                      <a:pPr algn="ctr">
                        <a:lnSpc>
                          <a:spcPct val="107000"/>
                        </a:lnSpc>
                        <a:spcAft>
                          <a:spcPts val="600"/>
                        </a:spcAft>
                      </a:pPr>
                      <a:endParaRPr lang="pt-B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pPr algn="ctr">
                        <a:lnSpc>
                          <a:spcPct val="107000"/>
                        </a:lnSpc>
                        <a:spcAft>
                          <a:spcPts val="600"/>
                        </a:spcAft>
                      </a:pPr>
                      <a:endParaRPr lang="pt-B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pPr algn="ctr">
                        <a:lnSpc>
                          <a:spcPct val="107000"/>
                        </a:lnSpc>
                        <a:spcAft>
                          <a:spcPts val="600"/>
                        </a:spcAft>
                      </a:pPr>
                      <a:endParaRPr lang="pt-B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pPr algn="ctr">
                        <a:lnSpc>
                          <a:spcPct val="107000"/>
                        </a:lnSpc>
                        <a:spcAft>
                          <a:spcPts val="600"/>
                        </a:spcAft>
                      </a:pPr>
                      <a:endParaRPr lang="pt-B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tc hMerge="1">
                  <a:txBody>
                    <a:bodyPr/>
                    <a:lstStyle/>
                    <a:p>
                      <a:pPr algn="ctr">
                        <a:lnSpc>
                          <a:spcPct val="107000"/>
                        </a:lnSpc>
                        <a:spcAft>
                          <a:spcPts val="600"/>
                        </a:spcAft>
                      </a:pPr>
                      <a:endParaRPr lang="pt-BR" sz="12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639833642"/>
                  </a:ext>
                </a:extLst>
              </a:tr>
            </a:tbl>
          </a:graphicData>
        </a:graphic>
      </p:graphicFrame>
      <p:sp>
        <p:nvSpPr>
          <p:cNvPr id="6" name="Retângulo 5">
            <a:extLst>
              <a:ext uri="{FF2B5EF4-FFF2-40B4-BE49-F238E27FC236}">
                <a16:creationId xmlns:a16="http://schemas.microsoft.com/office/drawing/2014/main" id="{E09ECBFD-FA2C-0388-8842-DBE0DDF307BD}"/>
              </a:ext>
            </a:extLst>
          </p:cNvPr>
          <p:cNvSpPr/>
          <p:nvPr/>
        </p:nvSpPr>
        <p:spPr>
          <a:xfrm>
            <a:off x="6157094" y="977940"/>
            <a:ext cx="5331921" cy="5137110"/>
          </a:xfrm>
          <a:prstGeom prst="rect">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285750" marR="0" lvl="0" indent="-28575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
              <a:tabLst/>
              <a:defRPr/>
            </a:pPr>
            <a:r>
              <a:rPr kumimoji="0" lang="pt-BR" sz="1600" b="0" i="0" u="none" strike="noStrike" kern="1200" cap="none" spc="0" normalizeH="0" baseline="0" noProof="0" dirty="0">
                <a:ln>
                  <a:noFill/>
                </a:ln>
                <a:solidFill>
                  <a:srgbClr val="000000"/>
                </a:solidFill>
                <a:effectLst/>
                <a:uLnTx/>
                <a:uFillTx/>
                <a:latin typeface="Segoe UI" panose="020B0502040204020203" pitchFamily="34" charset="0"/>
                <a:cs typeface="Segoe UI" panose="020B0502040204020203" pitchFamily="34" charset="0"/>
              </a:rPr>
              <a:t>HVO</a:t>
            </a:r>
          </a:p>
          <a:p>
            <a:pPr marL="742950" marR="0" lvl="1" indent="-285750" algn="l" defTabSz="914400" rtl="0" eaLnBrk="1" fontAlgn="auto" latinLnBrk="0" hangingPunct="1">
              <a:lnSpc>
                <a:spcPct val="100000"/>
              </a:lnSpc>
              <a:spcBef>
                <a:spcPts val="0"/>
              </a:spcBef>
              <a:spcAft>
                <a:spcPts val="0"/>
              </a:spcAft>
              <a:buClr>
                <a:srgbClr val="FFC000"/>
              </a:buClr>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cs typeface="Segoe UI" panose="020B0502040204020203" pitchFamily="34" charset="0"/>
              </a:rPr>
              <a:t>Petrobras: Biorefinery Program - expansion of Diesel R production at REPAR (PR)</a:t>
            </a:r>
            <a:r>
              <a:rPr lang="en-US" sz="1600" dirty="0">
                <a:solidFill>
                  <a:srgbClr val="000000"/>
                </a:solidFill>
                <a:latin typeface="Segoe UI" panose="020B0502040204020203" pitchFamily="34" charset="0"/>
                <a:cs typeface="Segoe UI" panose="020B0502040204020203" pitchFamily="34" charset="0"/>
              </a:rPr>
              <a:t> </a:t>
            </a: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cs typeface="Segoe UI" panose="020B0502040204020203" pitchFamily="34" charset="0"/>
              </a:rPr>
              <a:t>and start of co-processing for biofuel production at RPBC (SP), REPLAN (SP) and REDUC (RJ).</a:t>
            </a:r>
            <a:endParaRPr kumimoji="0" lang="pt-BR" sz="1600" b="0" i="0" u="none" strike="noStrike" kern="1200" cap="none" spc="0" normalizeH="0" baseline="0" noProof="0" dirty="0">
              <a:ln>
                <a:noFill/>
              </a:ln>
              <a:solidFill>
                <a:srgbClr val="000000"/>
              </a:solidFill>
              <a:effectLst/>
              <a:uLnTx/>
              <a:uFillTx/>
              <a:latin typeface="Segoe UI" panose="020B0502040204020203" pitchFamily="34" charset="0"/>
              <a:cs typeface="Segoe UI" panose="020B0502040204020203" pitchFamily="34" charset="0"/>
            </a:endParaRPr>
          </a:p>
          <a:p>
            <a:pPr marL="285750" marR="0" lvl="1" indent="-28575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
              <a:tabLst/>
              <a:defRPr/>
            </a:pPr>
            <a:r>
              <a:rPr kumimoji="0" lang="pt-BR" sz="1600" b="0" i="0" u="none" strike="noStrike" kern="1200" cap="none" spc="0" normalizeH="0" baseline="0" noProof="0" dirty="0">
                <a:ln>
                  <a:noFill/>
                </a:ln>
                <a:solidFill>
                  <a:srgbClr val="000000"/>
                </a:solidFill>
                <a:effectLst/>
                <a:uLnTx/>
                <a:uFillTx/>
                <a:latin typeface="Segoe UI" panose="020B0502040204020203" pitchFamily="34" charset="0"/>
                <a:cs typeface="Segoe UI" panose="020B0502040204020203" pitchFamily="34" charset="0"/>
              </a:rPr>
              <a:t>SAF</a:t>
            </a:r>
          </a:p>
          <a:p>
            <a:pPr marL="742950" marR="0" lvl="1" indent="-285750" algn="l" defTabSz="914400" rtl="0" eaLnBrk="1" fontAlgn="auto" latinLnBrk="0" hangingPunct="1">
              <a:lnSpc>
                <a:spcPct val="100000"/>
              </a:lnSpc>
              <a:spcBef>
                <a:spcPts val="0"/>
              </a:spcBef>
              <a:spcAft>
                <a:spcPts val="0"/>
              </a:spcAft>
              <a:buClr>
                <a:srgbClr val="FFC000"/>
              </a:buClr>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cs typeface="Segoe UI" panose="020B0502040204020203" pitchFamily="34" charset="0"/>
              </a:rPr>
              <a:t>Petrobras (2022): project to be installed RPBC (</a:t>
            </a:r>
            <a:r>
              <a:rPr kumimoji="0" lang="en-US" sz="1600" b="0" i="0" u="none" strike="noStrike" kern="1200" cap="none" spc="0" normalizeH="0" baseline="0" noProof="0" dirty="0" err="1">
                <a:ln>
                  <a:noFill/>
                </a:ln>
                <a:solidFill>
                  <a:srgbClr val="000000"/>
                </a:solidFill>
                <a:effectLst/>
                <a:uLnTx/>
                <a:uFillTx/>
                <a:latin typeface="Segoe UI" panose="020B0502040204020203" pitchFamily="34" charset="0"/>
                <a:cs typeface="Segoe UI" panose="020B0502040204020203" pitchFamily="34" charset="0"/>
              </a:rPr>
              <a:t>Cubatão</a:t>
            </a: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cs typeface="Segoe UI" panose="020B0502040204020203" pitchFamily="34" charset="0"/>
              </a:rPr>
              <a:t>/SP), with cap. of 350 thousand m³ </a:t>
            </a:r>
            <a:r>
              <a:rPr kumimoji="0" lang="en-US" sz="1600" b="0" i="0" u="none" strike="noStrike" kern="1200" cap="none" spc="0" normalizeH="0" baseline="0" noProof="0" dirty="0" err="1">
                <a:ln>
                  <a:noFill/>
                </a:ln>
                <a:solidFill>
                  <a:srgbClr val="000000"/>
                </a:solidFill>
                <a:effectLst/>
                <a:uLnTx/>
                <a:uFillTx/>
                <a:latin typeface="Segoe UI" panose="020B0502040204020203" pitchFamily="34" charset="0"/>
                <a:cs typeface="Segoe UI" panose="020B0502040204020203" pitchFamily="34" charset="0"/>
              </a:rPr>
              <a:t>p.y</a:t>
            </a: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cs typeface="Segoe UI" panose="020B0502040204020203" pitchFamily="34" charset="0"/>
              </a:rPr>
              <a:t>. of SAF and 100% renewable diesel, from the processing of up to 790 thousand tons </a:t>
            </a:r>
            <a:r>
              <a:rPr kumimoji="0" lang="en-US" sz="1600" b="0" i="0" u="none" strike="noStrike" kern="1200" cap="none" spc="0" normalizeH="0" baseline="0" noProof="0" dirty="0" err="1">
                <a:ln>
                  <a:noFill/>
                </a:ln>
                <a:solidFill>
                  <a:srgbClr val="000000"/>
                </a:solidFill>
                <a:effectLst/>
                <a:uLnTx/>
                <a:uFillTx/>
                <a:latin typeface="Segoe UI" panose="020B0502040204020203" pitchFamily="34" charset="0"/>
                <a:cs typeface="Segoe UI" panose="020B0502040204020203" pitchFamily="34" charset="0"/>
              </a:rPr>
              <a:t>p.y</a:t>
            </a: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cs typeface="Segoe UI" panose="020B0502040204020203" pitchFamily="34" charset="0"/>
              </a:rPr>
              <a:t>. of raw material.</a:t>
            </a:r>
          </a:p>
          <a:p>
            <a:pPr marL="742950" marR="0" lvl="1" indent="-285750" algn="l" defTabSz="914400" rtl="0" eaLnBrk="1" fontAlgn="auto" latinLnBrk="0" hangingPunct="1">
              <a:lnSpc>
                <a:spcPct val="100000"/>
              </a:lnSpc>
              <a:spcBef>
                <a:spcPts val="0"/>
              </a:spcBef>
              <a:spcAft>
                <a:spcPts val="0"/>
              </a:spcAft>
              <a:buClr>
                <a:srgbClr val="FFC000"/>
              </a:buClr>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cs typeface="Segoe UI" panose="020B0502040204020203" pitchFamily="34" charset="0"/>
              </a:rPr>
              <a:t>In the same year, BBF project for a SAF and HVO biorefinery, using palm oil, in Manaus, with cap. of 500 thousand m³ </a:t>
            </a:r>
            <a:r>
              <a:rPr kumimoji="0" lang="en-US" sz="1600" b="0" i="0" u="none" strike="noStrike" kern="1200" cap="none" spc="0" normalizeH="0" baseline="0" noProof="0" dirty="0" err="1">
                <a:ln>
                  <a:noFill/>
                </a:ln>
                <a:solidFill>
                  <a:srgbClr val="000000"/>
                </a:solidFill>
                <a:effectLst/>
                <a:uLnTx/>
                <a:uFillTx/>
                <a:latin typeface="Segoe UI" panose="020B0502040204020203" pitchFamily="34" charset="0"/>
                <a:cs typeface="Segoe UI" panose="020B0502040204020203" pitchFamily="34" charset="0"/>
              </a:rPr>
              <a:t>p.y</a:t>
            </a: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cs typeface="Segoe UI" panose="020B0502040204020203" pitchFamily="34" charset="0"/>
              </a:rPr>
              <a:t>., to be operational in 2025.</a:t>
            </a:r>
            <a:endParaRPr kumimoji="0" lang="pt-BR" sz="1600" b="0" i="0" u="none" strike="noStrike" kern="1200" cap="none" spc="0" normalizeH="0" baseline="0" noProof="0" dirty="0">
              <a:ln>
                <a:noFill/>
              </a:ln>
              <a:solidFill>
                <a:srgbClr val="000000"/>
              </a:solidFill>
              <a:effectLst/>
              <a:uLnTx/>
              <a:uFillTx/>
              <a:latin typeface="Segoe UI" panose="020B0502040204020203" pitchFamily="34" charset="0"/>
              <a:cs typeface="Segoe UI" panose="020B0502040204020203" pitchFamily="34" charset="0"/>
            </a:endParaRPr>
          </a:p>
          <a:p>
            <a:pPr marL="285750" marR="0" lvl="1" indent="-285750" algn="l" defTabSz="914400" rtl="0" eaLnBrk="1" fontAlgn="auto" latinLnBrk="0" hangingPunct="1">
              <a:lnSpc>
                <a:spcPct val="100000"/>
              </a:lnSpc>
              <a:spcBef>
                <a:spcPts val="0"/>
              </a:spcBef>
              <a:spcAft>
                <a:spcPts val="0"/>
              </a:spcAft>
              <a:buClr>
                <a:srgbClr val="FFC000"/>
              </a:buClr>
              <a:buSzTx/>
              <a:buFont typeface="Wingdings" panose="05000000000000000000" pitchFamily="2" charset="2"/>
              <a:buChar char="§"/>
              <a:tabLst/>
              <a:defRPr/>
            </a:pPr>
            <a:r>
              <a:rPr kumimoji="0" lang="pt-BR" sz="1600" b="0" i="0" u="none" strike="noStrike" kern="1200" cap="none" spc="0" normalizeH="0" baseline="0" noProof="0" dirty="0">
                <a:ln>
                  <a:noFill/>
                </a:ln>
                <a:solidFill>
                  <a:srgbClr val="000000"/>
                </a:solidFill>
                <a:effectLst/>
                <a:uLnTx/>
                <a:uFillTx/>
                <a:latin typeface="Segoe UI" panose="020B0502040204020203" pitchFamily="34" charset="0"/>
                <a:cs typeface="Segoe UI" panose="020B0502040204020203" pitchFamily="34" charset="0"/>
              </a:rPr>
              <a:t>H2V</a:t>
            </a:r>
          </a:p>
          <a:p>
            <a:pPr marL="742950" marR="0" lvl="1" indent="-285750" algn="l" defTabSz="914400" rtl="0" eaLnBrk="1" fontAlgn="auto" latinLnBrk="0" hangingPunct="1">
              <a:lnSpc>
                <a:spcPct val="100000"/>
              </a:lnSpc>
              <a:spcBef>
                <a:spcPts val="0"/>
              </a:spcBef>
              <a:spcAft>
                <a:spcPts val="0"/>
              </a:spcAft>
              <a:buClr>
                <a:srgbClr val="FFC000"/>
              </a:buClr>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cs typeface="Segoe UI" panose="020B0502040204020203" pitchFamily="34" charset="0"/>
              </a:rPr>
              <a:t>Jan/23: announcement of the start of H2V production, in the pilot project at the </a:t>
            </a:r>
            <a:r>
              <a:rPr kumimoji="0" lang="en-US" sz="1600" b="0" i="0" u="none" strike="noStrike" kern="1200" cap="none" spc="0" normalizeH="0" baseline="0" noProof="0" dirty="0" err="1">
                <a:ln>
                  <a:noFill/>
                </a:ln>
                <a:solidFill>
                  <a:srgbClr val="000000"/>
                </a:solidFill>
                <a:effectLst/>
                <a:uLnTx/>
                <a:uFillTx/>
                <a:latin typeface="Segoe UI" panose="020B0502040204020203" pitchFamily="34" charset="0"/>
                <a:cs typeface="Segoe UI" panose="020B0502040204020203" pitchFamily="34" charset="0"/>
              </a:rPr>
              <a:t>Pecém</a:t>
            </a: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cs typeface="Segoe UI" panose="020B0502040204020203" pitchFamily="34" charset="0"/>
              </a:rPr>
              <a:t> Thermoelectric Complex - UTE </a:t>
            </a:r>
            <a:r>
              <a:rPr kumimoji="0" lang="en-US" sz="1600" b="0" i="0" u="none" strike="noStrike" kern="1200" cap="none" spc="0" normalizeH="0" baseline="0" noProof="0" dirty="0" err="1">
                <a:ln>
                  <a:noFill/>
                </a:ln>
                <a:solidFill>
                  <a:srgbClr val="000000"/>
                </a:solidFill>
                <a:effectLst/>
                <a:uLnTx/>
                <a:uFillTx/>
                <a:latin typeface="Segoe UI" panose="020B0502040204020203" pitchFamily="34" charset="0"/>
                <a:cs typeface="Segoe UI" panose="020B0502040204020203" pitchFamily="34" charset="0"/>
              </a:rPr>
              <a:t>Pecém</a:t>
            </a:r>
            <a:r>
              <a:rPr kumimoji="0" lang="en-US" sz="1600" b="0" i="0" u="none" strike="noStrike" kern="1200" cap="none" spc="0" normalizeH="0" baseline="0" noProof="0" dirty="0">
                <a:ln>
                  <a:noFill/>
                </a:ln>
                <a:solidFill>
                  <a:srgbClr val="000000"/>
                </a:solidFill>
                <a:effectLst/>
                <a:uLnTx/>
                <a:uFillTx/>
                <a:latin typeface="Segoe UI" panose="020B0502040204020203" pitchFamily="34" charset="0"/>
                <a:cs typeface="Segoe UI" panose="020B0502040204020203" pitchFamily="34" charset="0"/>
              </a:rPr>
              <a:t> (CE), an investment of R$42 million. The unit is the first in Latin America on a scale over 1 MW.</a:t>
            </a:r>
            <a:endParaRPr kumimoji="0" lang="pt-BR" sz="1600" b="0" i="0" u="none" strike="noStrike" kern="1200" cap="none" spc="0" normalizeH="0" baseline="0" noProof="0" dirty="0">
              <a:ln>
                <a:noFill/>
              </a:ln>
              <a:solidFill>
                <a:srgbClr val="000000"/>
              </a:solidFill>
              <a:effectLst/>
              <a:uLnTx/>
              <a:uFillTx/>
              <a:latin typeface="Segoe UI" panose="020B0502040204020203" pitchFamily="34" charset="0"/>
              <a:cs typeface="Segoe UI" panose="020B0502040204020203" pitchFamily="34" charset="0"/>
            </a:endParaRPr>
          </a:p>
        </p:txBody>
      </p:sp>
      <p:sp>
        <p:nvSpPr>
          <p:cNvPr id="11" name="CaixaDeTexto 10">
            <a:extLst>
              <a:ext uri="{FF2B5EF4-FFF2-40B4-BE49-F238E27FC236}">
                <a16:creationId xmlns:a16="http://schemas.microsoft.com/office/drawing/2014/main" id="{7311EBDE-FA43-9637-FDAB-60C38C827A81}"/>
              </a:ext>
            </a:extLst>
          </p:cNvPr>
          <p:cNvSpPr txBox="1"/>
          <p:nvPr/>
        </p:nvSpPr>
        <p:spPr>
          <a:xfrm>
            <a:off x="467634" y="966825"/>
            <a:ext cx="5331921" cy="369332"/>
          </a:xfrm>
          <a:prstGeom prst="rect">
            <a:avLst/>
          </a:prstGeom>
          <a:noFill/>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400" b="1" i="0" u="none" strike="noStrike" kern="1200" cap="none" spc="0" normalizeH="0" baseline="0" noProof="0" dirty="0">
                <a:ln>
                  <a:noFill/>
                </a:ln>
                <a:solidFill>
                  <a:srgbClr val="000000">
                    <a:lumMod val="75000"/>
                    <a:lumOff val="25000"/>
                  </a:srgbClr>
                </a:solidFill>
                <a:effectLst/>
                <a:uLnTx/>
                <a:uFillTx/>
                <a:latin typeface="Segoe UI" panose="020B0502040204020203" pitchFamily="34" charset="0"/>
                <a:cs typeface="Segoe UI" panose="020B0502040204020203" pitchFamily="34" charset="0"/>
              </a:rPr>
              <a:t>Et</a:t>
            </a:r>
            <a:r>
              <a:rPr lang="pt-BR" sz="1400" b="1" dirty="0">
                <a:solidFill>
                  <a:srgbClr val="000000">
                    <a:lumMod val="75000"/>
                    <a:lumOff val="25000"/>
                  </a:srgbClr>
                </a:solidFill>
                <a:latin typeface="Segoe UI" panose="020B0502040204020203" pitchFamily="34" charset="0"/>
                <a:cs typeface="Segoe UI" panose="020B0502040204020203" pitchFamily="34" charset="0"/>
              </a:rPr>
              <a:t>h</a:t>
            </a:r>
            <a:r>
              <a:rPr kumimoji="0" lang="pt-BR" sz="1400" b="1" i="0" u="none" strike="noStrike" kern="1200" cap="none" spc="0" normalizeH="0" baseline="0" noProof="0" dirty="0" err="1">
                <a:ln>
                  <a:noFill/>
                </a:ln>
                <a:solidFill>
                  <a:srgbClr val="000000">
                    <a:lumMod val="75000"/>
                    <a:lumOff val="25000"/>
                  </a:srgbClr>
                </a:solidFill>
                <a:effectLst/>
                <a:uLnTx/>
                <a:uFillTx/>
                <a:latin typeface="Segoe UI" panose="020B0502040204020203" pitchFamily="34" charset="0"/>
                <a:cs typeface="Segoe UI" panose="020B0502040204020203" pitchFamily="34" charset="0"/>
              </a:rPr>
              <a:t>anol</a:t>
            </a:r>
            <a:r>
              <a:rPr kumimoji="0" lang="pt-BR" sz="1400" b="1" i="0" u="none" strike="noStrike" kern="1200" cap="none" spc="0" normalizeH="0" baseline="0" noProof="0" dirty="0">
                <a:ln>
                  <a:noFill/>
                </a:ln>
                <a:solidFill>
                  <a:srgbClr val="000000">
                    <a:lumMod val="75000"/>
                    <a:lumOff val="25000"/>
                  </a:srgbClr>
                </a:solidFill>
                <a:effectLst/>
                <a:uLnTx/>
                <a:uFillTx/>
                <a:latin typeface="Segoe UI" panose="020B0502040204020203" pitchFamily="34" charset="0"/>
                <a:cs typeface="Segoe UI" panose="020B0502040204020203" pitchFamily="34" charset="0"/>
              </a:rPr>
              <a:t> </a:t>
            </a:r>
            <a:r>
              <a:rPr kumimoji="0" lang="pt-BR" sz="1400" b="1" i="0" u="none" strike="noStrike" kern="1200" cap="none" spc="0" normalizeH="0" baseline="0" noProof="0" dirty="0" err="1">
                <a:ln>
                  <a:noFill/>
                </a:ln>
                <a:solidFill>
                  <a:srgbClr val="000000">
                    <a:lumMod val="75000"/>
                    <a:lumOff val="25000"/>
                  </a:srgbClr>
                </a:solidFill>
                <a:effectLst/>
                <a:uLnTx/>
                <a:uFillTx/>
                <a:latin typeface="Segoe UI" panose="020B0502040204020203" pitchFamily="34" charset="0"/>
                <a:cs typeface="Segoe UI" panose="020B0502040204020203" pitchFamily="34" charset="0"/>
              </a:rPr>
              <a:t>from</a:t>
            </a:r>
            <a:r>
              <a:rPr kumimoji="0" lang="pt-BR" sz="1400" b="1" i="0" u="none" strike="noStrike" kern="1200" cap="none" spc="0" normalizeH="0" baseline="0" noProof="0" dirty="0">
                <a:ln>
                  <a:noFill/>
                </a:ln>
                <a:solidFill>
                  <a:srgbClr val="000000">
                    <a:lumMod val="75000"/>
                    <a:lumOff val="25000"/>
                  </a:srgbClr>
                </a:solidFill>
                <a:effectLst/>
                <a:uLnTx/>
                <a:uFillTx/>
                <a:latin typeface="Segoe UI" panose="020B0502040204020203" pitchFamily="34" charset="0"/>
                <a:cs typeface="Segoe UI" panose="020B0502040204020203" pitchFamily="34" charset="0"/>
              </a:rPr>
              <a:t> </a:t>
            </a:r>
            <a:r>
              <a:rPr kumimoji="0" lang="pt-BR" sz="1400" b="1" i="0" u="none" strike="noStrike" kern="1200" cap="none" spc="0" normalizeH="0" baseline="0" noProof="0" dirty="0" err="1">
                <a:ln>
                  <a:noFill/>
                </a:ln>
                <a:solidFill>
                  <a:srgbClr val="000000">
                    <a:lumMod val="75000"/>
                    <a:lumOff val="25000"/>
                  </a:srgbClr>
                </a:solidFill>
                <a:effectLst/>
                <a:uLnTx/>
                <a:uFillTx/>
                <a:latin typeface="Segoe UI" panose="020B0502040204020203" pitchFamily="34" charset="0"/>
                <a:cs typeface="Segoe UI" panose="020B0502040204020203" pitchFamily="34" charset="0"/>
              </a:rPr>
              <a:t>lignocellulose</a:t>
            </a:r>
            <a:endParaRPr kumimoji="0" lang="pt-BR" sz="1400" b="1" i="0" u="none" strike="noStrike" kern="1200" cap="none" spc="0" normalizeH="0" baseline="0" noProof="0" dirty="0">
              <a:ln>
                <a:noFill/>
              </a:ln>
              <a:solidFill>
                <a:srgbClr val="000000">
                  <a:lumMod val="75000"/>
                  <a:lumOff val="25000"/>
                </a:srgbClr>
              </a:solidFill>
              <a:effectLst/>
              <a:uLnTx/>
              <a:uFillTx/>
              <a:latin typeface="Segoe UI" panose="020B0502040204020203" pitchFamily="34" charset="0"/>
              <a:cs typeface="Segoe UI" panose="020B0502040204020203" pitchFamily="34" charset="0"/>
            </a:endParaRPr>
          </a:p>
        </p:txBody>
      </p:sp>
      <p:pic>
        <p:nvPicPr>
          <p:cNvPr id="13" name="Imagem 12" descr="Forma&#10;&#10;Descrição gerada automaticamente com confiança baixa">
            <a:hlinkClick r:id="rId3"/>
            <a:extLst>
              <a:ext uri="{FF2B5EF4-FFF2-40B4-BE49-F238E27FC236}">
                <a16:creationId xmlns:a16="http://schemas.microsoft.com/office/drawing/2014/main" id="{E5F7F440-88D2-8813-B546-6509F81DEBB9}"/>
              </a:ext>
            </a:extLst>
          </p:cNvPr>
          <p:cNvPicPr>
            <a:picLocks noChangeAspect="1"/>
          </p:cNvPicPr>
          <p:nvPr/>
        </p:nvPicPr>
        <p:blipFill>
          <a:blip r:embed="rId4" cstate="print">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5907549" y="2557989"/>
            <a:ext cx="845715" cy="845715"/>
          </a:xfrm>
          <a:prstGeom prst="rect">
            <a:avLst/>
          </a:prstGeom>
        </p:spPr>
      </p:pic>
      <p:pic>
        <p:nvPicPr>
          <p:cNvPr id="14" name="Imagem 13" descr="Uma imagem contendo objeto, relógio&#10;&#10;Descrição gerada automaticamente">
            <a:extLst>
              <a:ext uri="{FF2B5EF4-FFF2-40B4-BE49-F238E27FC236}">
                <a16:creationId xmlns:a16="http://schemas.microsoft.com/office/drawing/2014/main" id="{E2B40D2F-7DCE-68EC-9017-6FBCE29BA4BD}"/>
              </a:ext>
            </a:extLst>
          </p:cNvPr>
          <p:cNvPicPr>
            <a:picLocks noChangeAspect="1"/>
          </p:cNvPicPr>
          <p:nvPr/>
        </p:nvPicPr>
        <p:blipFill>
          <a:blip r:embed="rId5" cstate="print">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451180" y="4959206"/>
            <a:ext cx="1309238" cy="1309238"/>
          </a:xfrm>
          <a:prstGeom prst="rect">
            <a:avLst/>
          </a:prstGeom>
        </p:spPr>
      </p:pic>
    </p:spTree>
    <p:extLst>
      <p:ext uri="{BB962C8B-B14F-4D97-AF65-F5344CB8AC3E}">
        <p14:creationId xmlns:p14="http://schemas.microsoft.com/office/powerpoint/2010/main" val="2802379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aixaDeTexto 83">
            <a:extLst>
              <a:ext uri="{FF2B5EF4-FFF2-40B4-BE49-F238E27FC236}">
                <a16:creationId xmlns:a16="http://schemas.microsoft.com/office/drawing/2014/main" id="{C82547AF-69A5-EA53-31B0-3A26EB07084B}"/>
              </a:ext>
            </a:extLst>
          </p:cNvPr>
          <p:cNvSpPr txBox="1"/>
          <p:nvPr/>
        </p:nvSpPr>
        <p:spPr>
          <a:xfrm>
            <a:off x="345299" y="225058"/>
            <a:ext cx="10338743" cy="46166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C2440"/>
                </a:solidFill>
                <a:effectLst/>
                <a:uLnTx/>
                <a:uFillTx/>
                <a:latin typeface="Segoe UI" panose="020B0502040204020203" pitchFamily="34" charset="0"/>
                <a:cs typeface="Segoe UI" panose="020B0502040204020203" pitchFamily="34" charset="0"/>
              </a:rPr>
              <a:t>NET BALANCE OF OIL AND BY-PRODUCTS IN BRAZIL</a:t>
            </a:r>
            <a:endParaRPr kumimoji="0" lang="pt-BR" sz="2400" b="1" i="0" u="none" strike="noStrike" kern="1200" cap="none" spc="0" normalizeH="0" baseline="0" noProof="0" dirty="0">
              <a:ln>
                <a:noFill/>
              </a:ln>
              <a:solidFill>
                <a:srgbClr val="0C2440"/>
              </a:solidFill>
              <a:effectLst/>
              <a:uLnTx/>
              <a:uFillTx/>
              <a:latin typeface="Segoe UI" panose="020B0502040204020203" pitchFamily="34" charset="0"/>
              <a:cs typeface="Segoe UI" panose="020B0502040204020203" pitchFamily="34" charset="0"/>
            </a:endParaRPr>
          </a:p>
        </p:txBody>
      </p:sp>
      <p:pic>
        <p:nvPicPr>
          <p:cNvPr id="3" name="Imagem 2">
            <a:extLst>
              <a:ext uri="{FF2B5EF4-FFF2-40B4-BE49-F238E27FC236}">
                <a16:creationId xmlns:a16="http://schemas.microsoft.com/office/drawing/2014/main" id="{16C0A0AB-DF99-8FFE-47AD-B33F34B032FC}"/>
              </a:ext>
            </a:extLst>
          </p:cNvPr>
          <p:cNvPicPr>
            <a:picLocks noChangeAspect="1"/>
          </p:cNvPicPr>
          <p:nvPr/>
        </p:nvPicPr>
        <p:blipFill>
          <a:blip r:embed="rId3"/>
          <a:stretch>
            <a:fillRect/>
          </a:stretch>
        </p:blipFill>
        <p:spPr>
          <a:xfrm>
            <a:off x="565355" y="1307727"/>
            <a:ext cx="5419814" cy="4627265"/>
          </a:xfrm>
          <a:prstGeom prst="rect">
            <a:avLst/>
          </a:prstGeom>
        </p:spPr>
      </p:pic>
      <p:pic>
        <p:nvPicPr>
          <p:cNvPr id="4" name="Imagem 3">
            <a:extLst>
              <a:ext uri="{FF2B5EF4-FFF2-40B4-BE49-F238E27FC236}">
                <a16:creationId xmlns:a16="http://schemas.microsoft.com/office/drawing/2014/main" id="{002A8616-B18B-7334-BBCF-263F385FAF8D}"/>
              </a:ext>
            </a:extLst>
          </p:cNvPr>
          <p:cNvPicPr>
            <a:picLocks noChangeAspect="1"/>
          </p:cNvPicPr>
          <p:nvPr/>
        </p:nvPicPr>
        <p:blipFill>
          <a:blip r:embed="rId4"/>
          <a:stretch>
            <a:fillRect/>
          </a:stretch>
        </p:blipFill>
        <p:spPr>
          <a:xfrm>
            <a:off x="6398800" y="1384875"/>
            <a:ext cx="5419814" cy="4627265"/>
          </a:xfrm>
          <a:prstGeom prst="rect">
            <a:avLst/>
          </a:prstGeom>
        </p:spPr>
      </p:pic>
    </p:spTree>
    <p:extLst>
      <p:ext uri="{BB962C8B-B14F-4D97-AF65-F5344CB8AC3E}">
        <p14:creationId xmlns:p14="http://schemas.microsoft.com/office/powerpoint/2010/main" val="1242903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85939D-F9B7-F9CC-703D-FEA15602D836}"/>
              </a:ext>
            </a:extLst>
          </p:cNvPr>
          <p:cNvSpPr>
            <a:spLocks noGrp="1"/>
          </p:cNvSpPr>
          <p:nvPr>
            <p:ph type="title" idx="4294967295"/>
          </p:nvPr>
        </p:nvSpPr>
        <p:spPr>
          <a:xfrm>
            <a:off x="393115" y="347133"/>
            <a:ext cx="10515600" cy="338667"/>
          </a:xfrm>
        </p:spPr>
        <p:txBody>
          <a:bodyPr>
            <a:noAutofit/>
          </a:bodyPr>
          <a:lstStyle/>
          <a:p>
            <a:r>
              <a:rPr lang="en-US" sz="2400" b="1" dirty="0"/>
              <a:t>ETHANOL PRODUCTION SET TO EXPAND</a:t>
            </a:r>
            <a:endParaRPr lang="pt-BR" sz="2400" b="1" dirty="0"/>
          </a:p>
        </p:txBody>
      </p:sp>
      <p:pic>
        <p:nvPicPr>
          <p:cNvPr id="4" name="Imagem 1">
            <a:extLst>
              <a:ext uri="{FF2B5EF4-FFF2-40B4-BE49-F238E27FC236}">
                <a16:creationId xmlns:a16="http://schemas.microsoft.com/office/drawing/2014/main" id="{00000000-0008-0000-0D00-000002000000}"/>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393115" y="1577703"/>
            <a:ext cx="5384800" cy="4165600"/>
          </a:xfrm>
          <a:prstGeom prst="rect">
            <a:avLst/>
          </a:prstGeom>
        </p:spPr>
      </p:pic>
      <p:sp>
        <p:nvSpPr>
          <p:cNvPr id="6" name="Retângulo 24">
            <a:extLst>
              <a:ext uri="{FF2B5EF4-FFF2-40B4-BE49-F238E27FC236}">
                <a16:creationId xmlns:a16="http://schemas.microsoft.com/office/drawing/2014/main" id="{82AD2D33-82B8-6AD2-3FD1-3DC2BE9406B3}"/>
              </a:ext>
            </a:extLst>
          </p:cNvPr>
          <p:cNvSpPr/>
          <p:nvPr/>
        </p:nvSpPr>
        <p:spPr>
          <a:xfrm>
            <a:off x="335361" y="1100768"/>
            <a:ext cx="5500309" cy="338554"/>
          </a:xfrm>
          <a:prstGeom prst="rect">
            <a:avLst/>
          </a:prstGeom>
        </p:spPr>
        <p:txBody>
          <a:bodyPr wrap="square">
            <a:spAutoFit/>
          </a:bodyPr>
          <a:lstStyle/>
          <a:p>
            <a:pPr defTabSz="457223"/>
            <a:r>
              <a:rPr lang="en-US" sz="1600" b="1" dirty="0">
                <a:solidFill>
                  <a:schemeClr val="tx1">
                    <a:lumMod val="75000"/>
                    <a:lumOff val="25000"/>
                  </a:schemeClr>
                </a:solidFill>
                <a:latin typeface="Segoe UI" panose="020B0502040204020203" pitchFamily="34" charset="0"/>
                <a:ea typeface="Tahoma" panose="020B0604030504040204" pitchFamily="34" charset="0"/>
                <a:cs typeface="Segoe UI" panose="020B0502040204020203" pitchFamily="34" charset="0"/>
              </a:rPr>
              <a:t>Ethanol and Sugar production plants</a:t>
            </a:r>
          </a:p>
        </p:txBody>
      </p:sp>
      <p:grpSp>
        <p:nvGrpSpPr>
          <p:cNvPr id="20" name="Group 19">
            <a:extLst>
              <a:ext uri="{FF2B5EF4-FFF2-40B4-BE49-F238E27FC236}">
                <a16:creationId xmlns:a16="http://schemas.microsoft.com/office/drawing/2014/main" id="{1EDFC25E-C353-6F3D-1CBE-548E9F019999}"/>
              </a:ext>
            </a:extLst>
          </p:cNvPr>
          <p:cNvGrpSpPr/>
          <p:nvPr/>
        </p:nvGrpSpPr>
        <p:grpSpPr>
          <a:xfrm>
            <a:off x="6604000" y="4921113"/>
            <a:ext cx="5027168" cy="1388248"/>
            <a:chOff x="13716000" y="7402510"/>
            <a:chExt cx="3452657" cy="1931699"/>
          </a:xfrm>
        </p:grpSpPr>
        <p:sp>
          <p:nvSpPr>
            <p:cNvPr id="21" name="Retângulo: Cantos Arredondados 96">
              <a:extLst>
                <a:ext uri="{FF2B5EF4-FFF2-40B4-BE49-F238E27FC236}">
                  <a16:creationId xmlns:a16="http://schemas.microsoft.com/office/drawing/2014/main" id="{828FA352-A7E3-8A51-FF1D-F628FCC3ED5F}"/>
                </a:ext>
              </a:extLst>
            </p:cNvPr>
            <p:cNvSpPr/>
            <p:nvPr/>
          </p:nvSpPr>
          <p:spPr bwMode="auto">
            <a:xfrm>
              <a:off x="13716000" y="7402510"/>
              <a:ext cx="3452657" cy="1931699"/>
            </a:xfrm>
            <a:prstGeom prst="roundRect">
              <a:avLst/>
            </a:prstGeom>
            <a:solidFill>
              <a:srgbClr val="002060"/>
            </a:solidFill>
            <a:ln w="9525" algn="ctr">
              <a:solidFill>
                <a:srgbClr val="002060"/>
              </a:solidFill>
              <a:miter lim="800000"/>
              <a:headEnd/>
              <a:tailEnd/>
            </a:ln>
          </p:spPr>
          <p:txBody>
            <a:bodyPr wrap="none" rtlCol="0" anchor="ctr"/>
            <a:lstStyle/>
            <a:p>
              <a:pPr algn="ctr"/>
              <a:endParaRPr lang="en-US" sz="1600" dirty="0">
                <a:latin typeface="Segoe UI" panose="020B0502040204020203" pitchFamily="34" charset="0"/>
                <a:cs typeface="Segoe UI" panose="020B0502040204020203" pitchFamily="34" charset="0"/>
              </a:endParaRPr>
            </a:p>
          </p:txBody>
        </p:sp>
        <p:sp>
          <p:nvSpPr>
            <p:cNvPr id="22" name="Retângulo 97">
              <a:extLst>
                <a:ext uri="{FF2B5EF4-FFF2-40B4-BE49-F238E27FC236}">
                  <a16:creationId xmlns:a16="http://schemas.microsoft.com/office/drawing/2014/main" id="{D406F3A7-EF7B-3A2E-A21D-6D1E4C9B5BF7}"/>
                </a:ext>
              </a:extLst>
            </p:cNvPr>
            <p:cNvSpPr/>
            <p:nvPr/>
          </p:nvSpPr>
          <p:spPr>
            <a:xfrm>
              <a:off x="13757120" y="7671750"/>
              <a:ext cx="3411537" cy="14302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00000"/>
                </a:lnSpc>
                <a:spcBef>
                  <a:spcPct val="0"/>
                </a:spcBef>
                <a:buClrTx/>
                <a:buNone/>
              </a:pPr>
              <a:r>
                <a:rPr lang="en-US" altLang="pt-BR" sz="1400" dirty="0">
                  <a:solidFill>
                    <a:schemeClr val="bg1"/>
                  </a:solidFill>
                  <a:latin typeface="Segoe UI" panose="020B0502040204020203" pitchFamily="34" charset="0"/>
                  <a:cs typeface="Segoe UI" panose="020B0502040204020203" pitchFamily="34" charset="0"/>
                </a:rPr>
                <a:t>Investments in sugarcane crops and in 2</a:t>
              </a:r>
              <a:r>
                <a:rPr lang="en-US" altLang="pt-BR" sz="1400" baseline="30000" dirty="0">
                  <a:solidFill>
                    <a:schemeClr val="bg1"/>
                  </a:solidFill>
                  <a:latin typeface="Segoe UI" panose="020B0502040204020203" pitchFamily="34" charset="0"/>
                  <a:cs typeface="Segoe UI" panose="020B0502040204020203" pitchFamily="34" charset="0"/>
                </a:rPr>
                <a:t>nd</a:t>
              </a:r>
              <a:r>
                <a:rPr lang="en-US" altLang="pt-BR" sz="1400" dirty="0">
                  <a:solidFill>
                    <a:schemeClr val="bg1"/>
                  </a:solidFill>
                  <a:latin typeface="Segoe UI" panose="020B0502040204020203" pitchFamily="34" charset="0"/>
                  <a:cs typeface="Segoe UI" panose="020B0502040204020203" pitchFamily="34" charset="0"/>
                </a:rPr>
                <a:t> generation ethanol are picking up, especially given RenovaBio.</a:t>
              </a:r>
            </a:p>
            <a:p>
              <a:pPr algn="ctr">
                <a:lnSpc>
                  <a:spcPct val="100000"/>
                </a:lnSpc>
                <a:spcBef>
                  <a:spcPct val="0"/>
                </a:spcBef>
                <a:buClrTx/>
                <a:buNone/>
              </a:pPr>
              <a:r>
                <a:rPr lang="en-US" altLang="pt-BR" sz="1400" b="1" dirty="0">
                  <a:solidFill>
                    <a:schemeClr val="bg1"/>
                  </a:solidFill>
                  <a:latin typeface="Segoe UI" panose="020B0502040204020203" pitchFamily="34" charset="0"/>
                  <a:cs typeface="Segoe UI" panose="020B0502040204020203" pitchFamily="34" charset="0"/>
                </a:rPr>
                <a:t>34 new corn ethanol plants,  7 sugarcane ethanol </a:t>
              </a:r>
              <a:r>
                <a:rPr lang="en-US" altLang="pt-BR" sz="1400" dirty="0">
                  <a:solidFill>
                    <a:schemeClr val="bg1"/>
                  </a:solidFill>
                  <a:latin typeface="Segoe UI" panose="020B0502040204020203" pitchFamily="34" charset="0"/>
                  <a:cs typeface="Segoe UI" panose="020B0502040204020203" pitchFamily="34" charset="0"/>
                </a:rPr>
                <a:t>and </a:t>
              </a:r>
              <a:r>
                <a:rPr lang="en-US" altLang="pt-BR" sz="1400" b="1" dirty="0">
                  <a:solidFill>
                    <a:schemeClr val="bg1"/>
                  </a:solidFill>
                  <a:latin typeface="Segoe UI" panose="020B0502040204020203" pitchFamily="34" charset="0"/>
                  <a:cs typeface="Segoe UI" panose="020B0502040204020203" pitchFamily="34" charset="0"/>
                </a:rPr>
                <a:t>8 second generation ethanol plants </a:t>
              </a:r>
              <a:r>
                <a:rPr lang="en-US" altLang="pt-BR" sz="1400" dirty="0">
                  <a:solidFill>
                    <a:schemeClr val="bg1"/>
                  </a:solidFill>
                  <a:latin typeface="Segoe UI" panose="020B0502040204020203" pitchFamily="34" charset="0"/>
                  <a:cs typeface="Segoe UI" panose="020B0502040204020203" pitchFamily="34" charset="0"/>
                </a:rPr>
                <a:t>are being considered  </a:t>
              </a:r>
              <a:r>
                <a:rPr lang="en-US" altLang="pt-BR" sz="1400" b="1" dirty="0">
                  <a:solidFill>
                    <a:schemeClr val="bg1"/>
                  </a:solidFill>
                  <a:latin typeface="Segoe UI" panose="020B0502040204020203" pitchFamily="34" charset="0"/>
                  <a:cs typeface="Segoe UI" panose="020B0502040204020203" pitchFamily="34" charset="0"/>
                </a:rPr>
                <a:t>until 2032</a:t>
              </a:r>
              <a:r>
                <a:rPr lang="en-US" altLang="pt-BR" sz="1400" dirty="0">
                  <a:solidFill>
                    <a:schemeClr val="bg1"/>
                  </a:solidFill>
                  <a:latin typeface="Segoe UI" panose="020B0502040204020203" pitchFamily="34" charset="0"/>
                  <a:cs typeface="Segoe UI" panose="020B0502040204020203" pitchFamily="34" charset="0"/>
                </a:rPr>
                <a:t>.</a:t>
              </a:r>
            </a:p>
          </p:txBody>
        </p:sp>
      </p:grpSp>
      <p:sp>
        <p:nvSpPr>
          <p:cNvPr id="23" name="CaixaDeTexto 9">
            <a:extLst>
              <a:ext uri="{FF2B5EF4-FFF2-40B4-BE49-F238E27FC236}">
                <a16:creationId xmlns:a16="http://schemas.microsoft.com/office/drawing/2014/main" id="{BF44E202-498A-67D0-1A92-4414C6A3FB40}"/>
              </a:ext>
            </a:extLst>
          </p:cNvPr>
          <p:cNvSpPr txBox="1"/>
          <p:nvPr/>
        </p:nvSpPr>
        <p:spPr>
          <a:xfrm>
            <a:off x="335361" y="5803301"/>
            <a:ext cx="2722291" cy="276999"/>
          </a:xfrm>
          <a:prstGeom prst="rect">
            <a:avLst/>
          </a:prstGeom>
          <a:noFill/>
        </p:spPr>
        <p:txBody>
          <a:bodyPr wrap="square" rtlCol="0">
            <a:spAutoFit/>
          </a:bodyPr>
          <a:lstStyle/>
          <a:p>
            <a:r>
              <a:rPr lang="en-US" sz="1200" dirty="0">
                <a:solidFill>
                  <a:schemeClr val="tx1">
                    <a:lumMod val="85000"/>
                    <a:lumOff val="15000"/>
                  </a:schemeClr>
                </a:solidFill>
                <a:latin typeface="Calibri (Body)"/>
                <a:cs typeface="Arial" panose="020B0604020202020204" pitchFamily="34" charset="0"/>
              </a:rPr>
              <a:t>Source: </a:t>
            </a:r>
            <a:r>
              <a:rPr lang="en-US" sz="1200" dirty="0">
                <a:solidFill>
                  <a:schemeClr val="tx1">
                    <a:lumMod val="85000"/>
                    <a:lumOff val="15000"/>
                  </a:schemeClr>
                </a:solidFill>
                <a:latin typeface="Calibri (Body)"/>
                <a:cs typeface="Arial" panose="020B0604020202020204" pitchFamily="34" charset="0"/>
                <a:hlinkClick r:id="rId4"/>
              </a:rPr>
              <a:t>EPE</a:t>
            </a:r>
            <a:r>
              <a:rPr lang="en-US" sz="1200" dirty="0">
                <a:solidFill>
                  <a:schemeClr val="tx1">
                    <a:lumMod val="85000"/>
                    <a:lumOff val="15000"/>
                  </a:schemeClr>
                </a:solidFill>
                <a:latin typeface="Calibri (Body)"/>
                <a:cs typeface="Arial" panose="020B0604020202020204" pitchFamily="34" charset="0"/>
              </a:rPr>
              <a:t>; </a:t>
            </a:r>
            <a:r>
              <a:rPr lang="en-US" sz="1200" dirty="0">
                <a:solidFill>
                  <a:schemeClr val="tx1">
                    <a:lumMod val="75000"/>
                    <a:lumOff val="25000"/>
                  </a:schemeClr>
                </a:solidFill>
                <a:latin typeface="Calibri (Body)"/>
                <a:ea typeface="Tahoma" panose="020B0604030504040204" pitchFamily="34" charset="0"/>
                <a:cs typeface="Arial" panose="020B0604020202020204" pitchFamily="34" charset="0"/>
                <a:hlinkClick r:id="rId5"/>
              </a:rPr>
              <a:t>EPE</a:t>
            </a:r>
            <a:endParaRPr lang="en-US" sz="1200" dirty="0">
              <a:solidFill>
                <a:schemeClr val="tx1">
                  <a:lumMod val="85000"/>
                  <a:lumOff val="15000"/>
                </a:schemeClr>
              </a:solidFill>
              <a:latin typeface="Calibri (Body)"/>
              <a:cs typeface="Arial" panose="020B0604020202020204" pitchFamily="34" charset="0"/>
            </a:endParaRPr>
          </a:p>
        </p:txBody>
      </p:sp>
      <p:sp>
        <p:nvSpPr>
          <p:cNvPr id="12" name="Slide Number Placeholder 6">
            <a:extLst>
              <a:ext uri="{FF2B5EF4-FFF2-40B4-BE49-F238E27FC236}">
                <a16:creationId xmlns:a16="http://schemas.microsoft.com/office/drawing/2014/main" id="{F7B7834B-6E25-27C1-9BAD-B8E2CD6C78D9}"/>
              </a:ext>
            </a:extLst>
          </p:cNvPr>
          <p:cNvSpPr txBox="1">
            <a:spLocks/>
          </p:cNvSpPr>
          <p:nvPr/>
        </p:nvSpPr>
        <p:spPr>
          <a:xfrm>
            <a:off x="11832236" y="6597796"/>
            <a:ext cx="359764" cy="246221"/>
          </a:xfrm>
          <a:prstGeom prst="rect">
            <a:avLst/>
          </a:prstGeom>
        </p:spPr>
        <p:txBody>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pt-BR" sz="1200"/>
              <a:pPr/>
              <a:t>8</a:t>
            </a:fld>
            <a:endParaRPr lang="pt-BR" sz="1200" dirty="0"/>
          </a:p>
        </p:txBody>
      </p:sp>
      <p:pic>
        <p:nvPicPr>
          <p:cNvPr id="19" name="Imagem 18">
            <a:extLst>
              <a:ext uri="{FF2B5EF4-FFF2-40B4-BE49-F238E27FC236}">
                <a16:creationId xmlns:a16="http://schemas.microsoft.com/office/drawing/2014/main" id="{D5AE46A4-06B3-0107-B72B-355D83E4A818}"/>
              </a:ext>
            </a:extLst>
          </p:cNvPr>
          <p:cNvPicPr>
            <a:picLocks noChangeAspect="1"/>
          </p:cNvPicPr>
          <p:nvPr/>
        </p:nvPicPr>
        <p:blipFill>
          <a:blip r:embed="rId6"/>
          <a:stretch>
            <a:fillRect/>
          </a:stretch>
        </p:blipFill>
        <p:spPr>
          <a:xfrm>
            <a:off x="6414087" y="1090225"/>
            <a:ext cx="4950381" cy="3664014"/>
          </a:xfrm>
          <a:prstGeom prst="rect">
            <a:avLst/>
          </a:prstGeom>
        </p:spPr>
      </p:pic>
    </p:spTree>
    <p:extLst>
      <p:ext uri="{BB962C8B-B14F-4D97-AF65-F5344CB8AC3E}">
        <p14:creationId xmlns:p14="http://schemas.microsoft.com/office/powerpoint/2010/main" val="3617936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48" name="Retângulo de cantos arredondados 47"/>
          <p:cNvSpPr/>
          <p:nvPr/>
        </p:nvSpPr>
        <p:spPr>
          <a:xfrm>
            <a:off x="145616" y="955645"/>
            <a:ext cx="1677631" cy="1142228"/>
          </a:xfrm>
          <a:prstGeom prst="roundRect">
            <a:avLst/>
          </a:prstGeom>
          <a:solidFill>
            <a:srgbClr val="F2F2F2"/>
          </a:solidFill>
          <a:ln w="28575">
            <a:solidFill>
              <a:srgbClr val="2F47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pt-BR" sz="1600" b="1" dirty="0" err="1">
                <a:solidFill>
                  <a:srgbClr val="4472C4">
                    <a:lumMod val="50000"/>
                  </a:srgbClr>
                </a:solidFill>
                <a:latin typeface="Segoe UI" panose="020B0502040204020203" pitchFamily="34" charset="0"/>
                <a:cs typeface="Segoe UI" panose="020B0502040204020203" pitchFamily="34" charset="0"/>
              </a:rPr>
              <a:t>Brazil’s</a:t>
            </a:r>
            <a:r>
              <a:rPr lang="pt-BR" sz="1600" b="1" dirty="0">
                <a:solidFill>
                  <a:srgbClr val="4472C4">
                    <a:lumMod val="50000"/>
                  </a:srgbClr>
                </a:solidFill>
                <a:latin typeface="Segoe UI" panose="020B0502040204020203" pitchFamily="34" charset="0"/>
                <a:cs typeface="Segoe UI" panose="020B0502040204020203" pitchFamily="34" charset="0"/>
              </a:rPr>
              <a:t> Biodiesel </a:t>
            </a:r>
            <a:r>
              <a:rPr lang="pt-BR" sz="1600" b="1" dirty="0" err="1">
                <a:solidFill>
                  <a:srgbClr val="4472C4">
                    <a:lumMod val="50000"/>
                  </a:srgbClr>
                </a:solidFill>
                <a:latin typeface="Segoe UI" panose="020B0502040204020203" pitchFamily="34" charset="0"/>
                <a:cs typeface="Segoe UI" panose="020B0502040204020203" pitchFamily="34" charset="0"/>
              </a:rPr>
              <a:t>Program</a:t>
            </a:r>
            <a:r>
              <a:rPr lang="pt-BR" sz="1600" b="1" dirty="0">
                <a:solidFill>
                  <a:srgbClr val="4472C4">
                    <a:lumMod val="50000"/>
                  </a:srgbClr>
                </a:solidFill>
                <a:latin typeface="Segoe UI" panose="020B0502040204020203" pitchFamily="34" charset="0"/>
                <a:cs typeface="Segoe UI" panose="020B0502040204020203" pitchFamily="34" charset="0"/>
              </a:rPr>
              <a:t> (PNPB)</a:t>
            </a:r>
          </a:p>
        </p:txBody>
      </p:sp>
      <p:sp>
        <p:nvSpPr>
          <p:cNvPr id="9" name="CaixaDeTexto 3">
            <a:extLst>
              <a:ext uri="{FF2B5EF4-FFF2-40B4-BE49-F238E27FC236}">
                <a16:creationId xmlns:a16="http://schemas.microsoft.com/office/drawing/2014/main" id="{9523E839-0CCC-4E2A-84F0-FEC93E910395}"/>
              </a:ext>
            </a:extLst>
          </p:cNvPr>
          <p:cNvSpPr txBox="1"/>
          <p:nvPr/>
        </p:nvSpPr>
        <p:spPr>
          <a:xfrm>
            <a:off x="248755" y="179161"/>
            <a:ext cx="10322701" cy="461665"/>
          </a:xfrm>
          <a:prstGeom prst="rect">
            <a:avLst/>
          </a:prstGeom>
          <a:noFill/>
        </p:spPr>
        <p:txBody>
          <a:bodyPr wrap="square" rtlCol="0" anchor="t">
            <a:spAutoFit/>
          </a:bodyPr>
          <a:lstStyle/>
          <a:p>
            <a:pPr defTabSz="914377"/>
            <a:r>
              <a:rPr lang="en-US" sz="2400" b="1" dirty="0">
                <a:solidFill>
                  <a:srgbClr val="0C2440"/>
                </a:solidFill>
                <a:latin typeface="Arial" panose="020B0604020202020204" pitchFamily="34" charset="0"/>
                <a:cs typeface="Arial" panose="020B0604020202020204" pitchFamily="34" charset="0"/>
              </a:rPr>
              <a:t>BRAZILIAN MAIN PROGRAMS AND INTERNATIONAL INITIATIVES</a:t>
            </a:r>
          </a:p>
        </p:txBody>
      </p:sp>
      <p:sp>
        <p:nvSpPr>
          <p:cNvPr id="19" name="Retângulo 18"/>
          <p:cNvSpPr/>
          <p:nvPr/>
        </p:nvSpPr>
        <p:spPr>
          <a:xfrm>
            <a:off x="8009833" y="963757"/>
            <a:ext cx="3642236" cy="122209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88000" rIns="144000" rtlCol="0" anchor="t" anchorCtr="0"/>
          <a:lstStyle/>
          <a:p>
            <a:pPr algn="just" defTabSz="431997">
              <a:lnSpc>
                <a:spcPct val="108000"/>
              </a:lnSpc>
              <a:spcAft>
                <a:spcPts val="1200"/>
              </a:spcAft>
              <a:buClr>
                <a:srgbClr val="FFC000"/>
              </a:buClr>
              <a:buSzPct val="120000"/>
            </a:pPr>
            <a:r>
              <a:rPr lang="en-US" sz="1467" b="1" dirty="0">
                <a:solidFill>
                  <a:srgbClr val="0C2440"/>
                </a:solidFill>
                <a:latin typeface="Segoe UI" panose="020B0502040204020203" pitchFamily="34" charset="0"/>
                <a:cs typeface="Segoe UI" panose="020B0502040204020203" pitchFamily="34" charset="0"/>
              </a:rPr>
              <a:t>To increase the use of sustainable fuels and low carbon intensity, as well as the application of national vehicle technology, with biofuels.</a:t>
            </a:r>
          </a:p>
        </p:txBody>
      </p:sp>
      <p:pic>
        <p:nvPicPr>
          <p:cNvPr id="36" name="Picture 2" descr="O CT-CF aprova planos de ação dos Subcomitês do Programa Combustível do Futuro"/>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965691" y="1119802"/>
            <a:ext cx="2086923" cy="75724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8"/>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77546" y="2892150"/>
            <a:ext cx="967707" cy="937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 name="Retângulo 38"/>
          <p:cNvSpPr/>
          <p:nvPr/>
        </p:nvSpPr>
        <p:spPr>
          <a:xfrm>
            <a:off x="1651639" y="2984297"/>
            <a:ext cx="2927264" cy="18576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88000" rIns="144000" rtlCol="0" anchor="t" anchorCtr="0"/>
          <a:lstStyle/>
          <a:p>
            <a:pPr algn="just" defTabSz="431997">
              <a:lnSpc>
                <a:spcPct val="108000"/>
              </a:lnSpc>
              <a:spcAft>
                <a:spcPts val="1200"/>
              </a:spcAft>
              <a:buClr>
                <a:srgbClr val="FFC000"/>
              </a:buClr>
              <a:buSzPct val="120000"/>
            </a:pPr>
            <a:r>
              <a:rPr lang="en-US" sz="1400" b="1" dirty="0">
                <a:solidFill>
                  <a:srgbClr val="0C2440"/>
                </a:solidFill>
                <a:latin typeface="Segoe UI" panose="020B0502040204020203" pitchFamily="34" charset="0"/>
                <a:cs typeface="Segoe UI" panose="020B0502040204020203" pitchFamily="34" charset="0"/>
              </a:rPr>
              <a:t>To reduce the carbon intensity of Brazilian transportation matrix by expanding the use of biofuels and creating a carbon credit market to offset emissions of greenhouse gases by fossil fuels.</a:t>
            </a:r>
            <a:endParaRPr lang="pt-BR" sz="1400" b="1" dirty="0">
              <a:solidFill>
                <a:srgbClr val="0C2440"/>
              </a:solidFill>
              <a:latin typeface="Segoe UI" panose="020B0502040204020203" pitchFamily="34" charset="0"/>
              <a:cs typeface="Segoe UI" panose="020B0502040204020203" pitchFamily="34" charset="0"/>
            </a:endParaRPr>
          </a:p>
        </p:txBody>
      </p:sp>
      <p:sp>
        <p:nvSpPr>
          <p:cNvPr id="41" name="Retângulo de cantos arredondados 40"/>
          <p:cNvSpPr/>
          <p:nvPr/>
        </p:nvSpPr>
        <p:spPr>
          <a:xfrm>
            <a:off x="145616" y="3923788"/>
            <a:ext cx="978676" cy="476251"/>
          </a:xfrm>
          <a:prstGeom prst="roundRect">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pt-BR" sz="2400" b="1" dirty="0">
                <a:solidFill>
                  <a:prstClr val="white">
                    <a:lumMod val="50000"/>
                  </a:prstClr>
                </a:solidFill>
                <a:latin typeface="Segoe UI" panose="020B0502040204020203" pitchFamily="34" charset="0"/>
                <a:cs typeface="Segoe UI" panose="020B0502040204020203" pitchFamily="34" charset="0"/>
              </a:rPr>
              <a:t>2017</a:t>
            </a:r>
          </a:p>
        </p:txBody>
      </p:sp>
      <p:sp>
        <p:nvSpPr>
          <p:cNvPr id="42" name="Retângulo de cantos arredondados 41"/>
          <p:cNvSpPr/>
          <p:nvPr/>
        </p:nvSpPr>
        <p:spPr>
          <a:xfrm>
            <a:off x="6813022" y="1311589"/>
            <a:ext cx="978676" cy="476251"/>
          </a:xfrm>
          <a:prstGeom prst="roundRect">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pt-BR" sz="2400" b="1" dirty="0">
                <a:solidFill>
                  <a:prstClr val="white">
                    <a:lumMod val="50000"/>
                  </a:prstClr>
                </a:solidFill>
                <a:latin typeface="Segoe UI" panose="020B0502040204020203" pitchFamily="34" charset="0"/>
                <a:cs typeface="Segoe UI" panose="020B0502040204020203" pitchFamily="34" charset="0"/>
              </a:rPr>
              <a:t>2021</a:t>
            </a:r>
          </a:p>
        </p:txBody>
      </p:sp>
      <p:sp>
        <p:nvSpPr>
          <p:cNvPr id="43" name="Retângulo 42"/>
          <p:cNvSpPr/>
          <p:nvPr/>
        </p:nvSpPr>
        <p:spPr>
          <a:xfrm>
            <a:off x="1863909" y="942062"/>
            <a:ext cx="2680154" cy="19500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88000" rIns="144000" rtlCol="0" anchor="t" anchorCtr="0"/>
          <a:lstStyle/>
          <a:p>
            <a:pPr defTabSz="431997">
              <a:lnSpc>
                <a:spcPct val="108000"/>
              </a:lnSpc>
              <a:spcAft>
                <a:spcPts val="1200"/>
              </a:spcAft>
              <a:buClr>
                <a:srgbClr val="FFC000"/>
              </a:buClr>
              <a:buSzPct val="120000"/>
            </a:pPr>
            <a:r>
              <a:rPr lang="en-US" sz="1400" b="1" dirty="0">
                <a:solidFill>
                  <a:srgbClr val="0C2440"/>
                </a:solidFill>
                <a:latin typeface="Segoe UI" panose="020B0502040204020203" pitchFamily="34" charset="0"/>
                <a:cs typeface="Segoe UI" panose="020B0502040204020203" pitchFamily="34" charset="0"/>
              </a:rPr>
              <a:t>To implement biodiesel sustainable production and use with a focus on productive inclusion and sustainable rural development through employment and income generation.</a:t>
            </a:r>
          </a:p>
        </p:txBody>
      </p:sp>
      <p:sp>
        <p:nvSpPr>
          <p:cNvPr id="44" name="Retângulo de cantos arredondados 43"/>
          <p:cNvSpPr/>
          <p:nvPr/>
        </p:nvSpPr>
        <p:spPr>
          <a:xfrm>
            <a:off x="422942" y="2007458"/>
            <a:ext cx="978676" cy="476251"/>
          </a:xfrm>
          <a:prstGeom prst="roundRect">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pt-BR" sz="2400" b="1" dirty="0">
                <a:solidFill>
                  <a:prstClr val="white">
                    <a:lumMod val="50000"/>
                  </a:prstClr>
                </a:solidFill>
                <a:latin typeface="Segoe UI" panose="020B0502040204020203" pitchFamily="34" charset="0"/>
                <a:cs typeface="Segoe UI" panose="020B0502040204020203" pitchFamily="34" charset="0"/>
              </a:rPr>
              <a:t>2005</a:t>
            </a:r>
          </a:p>
        </p:txBody>
      </p:sp>
      <p:sp>
        <p:nvSpPr>
          <p:cNvPr id="2" name="Estrela: 5 Pontas 1">
            <a:extLst>
              <a:ext uri="{FF2B5EF4-FFF2-40B4-BE49-F238E27FC236}">
                <a16:creationId xmlns:a16="http://schemas.microsoft.com/office/drawing/2014/main" id="{2E8CBCE5-69C3-E780-4FE7-6D6878E7223B}"/>
              </a:ext>
            </a:extLst>
          </p:cNvPr>
          <p:cNvSpPr/>
          <p:nvPr/>
        </p:nvSpPr>
        <p:spPr>
          <a:xfrm>
            <a:off x="5759302" y="908225"/>
            <a:ext cx="403200" cy="403364"/>
          </a:xfrm>
          <a:prstGeom prst="star5">
            <a:avLst>
              <a:gd name="adj" fmla="val 19098"/>
              <a:gd name="hf" fmla="val 105146"/>
              <a:gd name="vf" fmla="val 110557"/>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2400" dirty="0">
              <a:latin typeface="Segoe UI" panose="020B0502040204020203" pitchFamily="34" charset="0"/>
              <a:cs typeface="Segoe UI" panose="020B0502040204020203" pitchFamily="34" charset="0"/>
            </a:endParaRPr>
          </a:p>
        </p:txBody>
      </p:sp>
      <p:sp>
        <p:nvSpPr>
          <p:cNvPr id="4" name="Retângulo 3">
            <a:extLst>
              <a:ext uri="{FF2B5EF4-FFF2-40B4-BE49-F238E27FC236}">
                <a16:creationId xmlns:a16="http://schemas.microsoft.com/office/drawing/2014/main" id="{DA844DFA-F3F3-FB2C-CA1B-759257B604E3}"/>
              </a:ext>
            </a:extLst>
          </p:cNvPr>
          <p:cNvSpPr/>
          <p:nvPr/>
        </p:nvSpPr>
        <p:spPr>
          <a:xfrm>
            <a:off x="1124291" y="4937581"/>
            <a:ext cx="3493821" cy="14337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88000" rIns="144000" rtlCol="0" anchor="t" anchorCtr="0"/>
          <a:lstStyle/>
          <a:p>
            <a:pPr defTabSz="431997">
              <a:lnSpc>
                <a:spcPct val="108000"/>
              </a:lnSpc>
              <a:spcAft>
                <a:spcPts val="1200"/>
              </a:spcAft>
              <a:buClr>
                <a:srgbClr val="FFC000"/>
              </a:buClr>
              <a:buSzPct val="120000"/>
            </a:pPr>
            <a:r>
              <a:rPr lang="en-US" sz="1400" b="1" dirty="0">
                <a:solidFill>
                  <a:srgbClr val="0C2440"/>
                </a:solidFill>
                <a:latin typeface="Segoe UI" panose="020B0502040204020203" pitchFamily="34" charset="0"/>
                <a:cs typeface="Segoe UI" panose="020B0502040204020203" pitchFamily="34" charset="0"/>
              </a:rPr>
              <a:t>Conceptual and fundamental aspects for the construction of the Brazilian hydrogen strategy was laid out by EPE in June 2021. Besides, Brazil considers the green hydrogen routes. </a:t>
            </a:r>
          </a:p>
        </p:txBody>
      </p:sp>
      <p:pic>
        <p:nvPicPr>
          <p:cNvPr id="5" name="Imagem 4">
            <a:extLst>
              <a:ext uri="{FF2B5EF4-FFF2-40B4-BE49-F238E27FC236}">
                <a16:creationId xmlns:a16="http://schemas.microsoft.com/office/drawing/2014/main" id="{AB609E0E-424D-0A35-C71F-9A00548ECA2F}"/>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387704" y="4551746"/>
            <a:ext cx="770145" cy="980067"/>
          </a:xfrm>
          <a:prstGeom prst="rect">
            <a:avLst/>
          </a:prstGeom>
        </p:spPr>
      </p:pic>
      <p:sp>
        <p:nvSpPr>
          <p:cNvPr id="6" name="Retângulo de cantos arredondados 29">
            <a:extLst>
              <a:ext uri="{FF2B5EF4-FFF2-40B4-BE49-F238E27FC236}">
                <a16:creationId xmlns:a16="http://schemas.microsoft.com/office/drawing/2014/main" id="{2C6896EF-7B81-0C1A-2E21-EDC325F05AEC}"/>
              </a:ext>
            </a:extLst>
          </p:cNvPr>
          <p:cNvSpPr/>
          <p:nvPr/>
        </p:nvSpPr>
        <p:spPr>
          <a:xfrm>
            <a:off x="258993" y="5608376"/>
            <a:ext cx="978676" cy="476251"/>
          </a:xfrm>
          <a:prstGeom prst="roundRect">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pt-BR" sz="2400" b="1" dirty="0">
                <a:solidFill>
                  <a:prstClr val="white">
                    <a:lumMod val="50000"/>
                  </a:prstClr>
                </a:solidFill>
                <a:latin typeface="Segoe UI" panose="020B0502040204020203" pitchFamily="34" charset="0"/>
                <a:cs typeface="Segoe UI" panose="020B0502040204020203" pitchFamily="34" charset="0"/>
              </a:rPr>
              <a:t>2021</a:t>
            </a:r>
          </a:p>
        </p:txBody>
      </p:sp>
      <p:pic>
        <p:nvPicPr>
          <p:cNvPr id="7" name="Imagem 6">
            <a:extLst>
              <a:ext uri="{FF2B5EF4-FFF2-40B4-BE49-F238E27FC236}">
                <a16:creationId xmlns:a16="http://schemas.microsoft.com/office/drawing/2014/main" id="{11DDDDFE-64B2-7C73-8788-0C693915BADD}"/>
              </a:ext>
            </a:extLst>
          </p:cNvPr>
          <p:cNvPicPr>
            <a:picLocks noChangeAspect="1"/>
          </p:cNvPicPr>
          <p:nvPr/>
        </p:nvPicPr>
        <p:blipFill>
          <a:blip r:embed="rId6"/>
          <a:stretch>
            <a:fillRect/>
          </a:stretch>
        </p:blipFill>
        <p:spPr>
          <a:xfrm>
            <a:off x="8563203" y="3167468"/>
            <a:ext cx="3241093" cy="2636877"/>
          </a:xfrm>
          <a:prstGeom prst="rect">
            <a:avLst/>
          </a:prstGeom>
        </p:spPr>
      </p:pic>
      <p:pic>
        <p:nvPicPr>
          <p:cNvPr id="8" name="Picture 2">
            <a:extLst>
              <a:ext uri="{FF2B5EF4-FFF2-40B4-BE49-F238E27FC236}">
                <a16:creationId xmlns:a16="http://schemas.microsoft.com/office/drawing/2014/main" id="{4F99AC61-545C-F165-FF23-6A0BCC293695}"/>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589404" y="2356019"/>
            <a:ext cx="1641401" cy="1671891"/>
          </a:xfrm>
          <a:prstGeom prst="rect">
            <a:avLst/>
          </a:prstGeom>
          <a:noFill/>
          <a:extLst>
            <a:ext uri="{909E8E84-426E-40DD-AFC4-6F175D3DCCD1}">
              <a14:hiddenFill xmlns:a14="http://schemas.microsoft.com/office/drawing/2010/main">
                <a:solidFill>
                  <a:srgbClr val="FFFFFF"/>
                </a:solidFill>
              </a14:hiddenFill>
            </a:ext>
          </a:extLst>
        </p:spPr>
      </p:pic>
      <p:sp>
        <p:nvSpPr>
          <p:cNvPr id="10" name="Retângulo 9">
            <a:extLst>
              <a:ext uri="{FF2B5EF4-FFF2-40B4-BE49-F238E27FC236}">
                <a16:creationId xmlns:a16="http://schemas.microsoft.com/office/drawing/2014/main" id="{03B4D27F-1348-5786-D565-F037445BB497}"/>
              </a:ext>
            </a:extLst>
          </p:cNvPr>
          <p:cNvSpPr/>
          <p:nvPr/>
        </p:nvSpPr>
        <p:spPr>
          <a:xfrm>
            <a:off x="4657133" y="4136390"/>
            <a:ext cx="3241094" cy="1471985"/>
          </a:xfrm>
          <a:prstGeom prst="rect">
            <a:avLst/>
          </a:prstGeom>
          <a:solidFill>
            <a:srgbClr val="E2F0D9">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1400">
              <a:latin typeface="Segoe UI" panose="020B0502040204020203" pitchFamily="34" charset="0"/>
              <a:cs typeface="Segoe UI" panose="020B0502040204020203" pitchFamily="34" charset="0"/>
            </a:endParaRPr>
          </a:p>
        </p:txBody>
      </p:sp>
      <p:sp>
        <p:nvSpPr>
          <p:cNvPr id="11" name="Google Shape;1494;g275327d23c3_3_148">
            <a:extLst>
              <a:ext uri="{FF2B5EF4-FFF2-40B4-BE49-F238E27FC236}">
                <a16:creationId xmlns:a16="http://schemas.microsoft.com/office/drawing/2014/main" id="{EF8D4C50-07E4-83A2-5A18-24D680B2A658}"/>
              </a:ext>
            </a:extLst>
          </p:cNvPr>
          <p:cNvSpPr txBox="1"/>
          <p:nvPr/>
        </p:nvSpPr>
        <p:spPr>
          <a:xfrm>
            <a:off x="4804038" y="4136391"/>
            <a:ext cx="3094189" cy="1773147"/>
          </a:xfrm>
          <a:prstGeom prst="rect">
            <a:avLst/>
          </a:prstGeom>
          <a:noFill/>
          <a:ln>
            <a:noFill/>
          </a:ln>
        </p:spPr>
        <p:txBody>
          <a:bodyPr spcFirstLastPara="1" wrap="square" lIns="68575" tIns="34275" rIns="68575" bIns="34275" anchor="t" anchorCtr="0">
            <a:spAutoFit/>
          </a:bodyPr>
          <a:lstStyle/>
          <a:p>
            <a:pPr algn="ctr">
              <a:lnSpc>
                <a:spcPct val="108000"/>
              </a:lnSpc>
              <a:spcAft>
                <a:spcPts val="2400"/>
              </a:spcAft>
              <a:buClr>
                <a:srgbClr val="FFC000"/>
              </a:buClr>
              <a:buSzPts val="1440"/>
            </a:pPr>
            <a:r>
              <a:rPr lang="en-US" sz="1400" b="1" dirty="0">
                <a:solidFill>
                  <a:srgbClr val="2F4858"/>
                </a:solidFill>
                <a:latin typeface="Segoe UI" panose="020B0502040204020203" pitchFamily="34" charset="0"/>
                <a:ea typeface="Calibri"/>
                <a:cs typeface="Segoe UI" panose="020B0502040204020203" pitchFamily="34" charset="0"/>
                <a:sym typeface="Calibri"/>
              </a:rPr>
              <a:t>Institutional advances</a:t>
            </a:r>
            <a:r>
              <a:rPr lang="en-US" sz="1400" dirty="0">
                <a:solidFill>
                  <a:srgbClr val="2F4858"/>
                </a:solidFill>
                <a:latin typeface="Segoe UI" panose="020B0502040204020203" pitchFamily="34" charset="0"/>
                <a:ea typeface="Calibri"/>
                <a:cs typeface="Segoe UI" panose="020B0502040204020203" pitchFamily="34" charset="0"/>
                <a:sym typeface="Calibri"/>
              </a:rPr>
              <a:t> reflected in the creation of regulatory frameworks and public policies, helped biogas get to where it is and support </a:t>
            </a:r>
            <a:r>
              <a:rPr lang="en-US" sz="1400" b="1" dirty="0">
                <a:solidFill>
                  <a:srgbClr val="2F4858"/>
                </a:solidFill>
                <a:latin typeface="Segoe UI" panose="020B0502040204020203" pitchFamily="34" charset="0"/>
                <a:ea typeface="Calibri"/>
                <a:cs typeface="Segoe UI" panose="020B0502040204020203" pitchFamily="34" charset="0"/>
                <a:sym typeface="Calibri"/>
              </a:rPr>
              <a:t>future expectations for the source</a:t>
            </a:r>
            <a:endParaRPr lang="pt-BR" sz="1400" b="1" dirty="0">
              <a:solidFill>
                <a:srgbClr val="2F4858"/>
              </a:solidFill>
              <a:latin typeface="Segoe UI" panose="020B0502040204020203" pitchFamily="34" charset="0"/>
              <a:ea typeface="Calibri"/>
              <a:cs typeface="Segoe UI" panose="020B0502040204020203" pitchFamily="34" charset="0"/>
              <a:sym typeface="Calibri"/>
            </a:endParaRPr>
          </a:p>
        </p:txBody>
      </p:sp>
      <p:sp>
        <p:nvSpPr>
          <p:cNvPr id="12" name="Retângulo de cantos arredondados 41">
            <a:extLst>
              <a:ext uri="{FF2B5EF4-FFF2-40B4-BE49-F238E27FC236}">
                <a16:creationId xmlns:a16="http://schemas.microsoft.com/office/drawing/2014/main" id="{1138837B-518E-3359-E8A1-F3AFB8ACB5EF}"/>
              </a:ext>
            </a:extLst>
          </p:cNvPr>
          <p:cNvSpPr/>
          <p:nvPr/>
        </p:nvSpPr>
        <p:spPr>
          <a:xfrm>
            <a:off x="6230805" y="3464115"/>
            <a:ext cx="978676" cy="476251"/>
          </a:xfrm>
          <a:prstGeom prst="roundRect">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pt-BR" sz="2400" b="1" dirty="0">
                <a:solidFill>
                  <a:prstClr val="white">
                    <a:lumMod val="50000"/>
                  </a:prstClr>
                </a:solidFill>
                <a:latin typeface="Segoe UI" panose="020B0502040204020203" pitchFamily="34" charset="0"/>
                <a:cs typeface="Segoe UI" panose="020B0502040204020203" pitchFamily="34" charset="0"/>
              </a:rPr>
              <a:t>2023</a:t>
            </a:r>
          </a:p>
        </p:txBody>
      </p:sp>
    </p:spTree>
    <p:extLst>
      <p:ext uri="{BB962C8B-B14F-4D97-AF65-F5344CB8AC3E}">
        <p14:creationId xmlns:p14="http://schemas.microsoft.com/office/powerpoint/2010/main" val="41567487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30812</TotalTime>
  <Words>2003</Words>
  <Application>Microsoft Macintosh PowerPoint</Application>
  <PresentationFormat>Bredbild</PresentationFormat>
  <Paragraphs>255</Paragraphs>
  <Slides>21</Slides>
  <Notes>18</Notes>
  <HiddenSlides>0</HiddenSlides>
  <MMClips>0</MMClips>
  <ScaleCrop>false</ScaleCrop>
  <HeadingPairs>
    <vt:vector size="6" baseType="variant">
      <vt:variant>
        <vt:lpstr>Använt teckensnitt</vt:lpstr>
      </vt:variant>
      <vt:variant>
        <vt:i4>10</vt:i4>
      </vt:variant>
      <vt:variant>
        <vt:lpstr>Tema</vt:lpstr>
      </vt:variant>
      <vt:variant>
        <vt:i4>1</vt:i4>
      </vt:variant>
      <vt:variant>
        <vt:lpstr>Bildrubriker</vt:lpstr>
      </vt:variant>
      <vt:variant>
        <vt:i4>21</vt:i4>
      </vt:variant>
    </vt:vector>
  </HeadingPairs>
  <TitlesOfParts>
    <vt:vector size="32" baseType="lpstr">
      <vt:lpstr>Arial</vt:lpstr>
      <vt:lpstr>Calibri</vt:lpstr>
      <vt:lpstr>Calibri (Body)</vt:lpstr>
      <vt:lpstr>Courier New</vt:lpstr>
      <vt:lpstr>Helvetica Neue</vt:lpstr>
      <vt:lpstr>Quattrocento Sans</vt:lpstr>
      <vt:lpstr>Segoe UI</vt:lpstr>
      <vt:lpstr>Times New Roman</vt:lpstr>
      <vt:lpstr>Trebuchet MS</vt:lpstr>
      <vt:lpstr>Wingdings</vt:lpstr>
      <vt:lpstr>Office Theme</vt:lpstr>
      <vt:lpstr>PowerPoint-presentation</vt:lpstr>
      <vt:lpstr>ETHANOL PRODUCTION</vt:lpstr>
      <vt:lpstr>BIOFUELS HELPED DECARBONIZE ROAD TRANSPORT</vt:lpstr>
      <vt:lpstr>LIGHT VEHICLE SALES AND OTTO CYCLE DEMAND</vt:lpstr>
      <vt:lpstr>INSTALLED CAPACITY AND BIODIESEL CONSUMPTION</vt:lpstr>
      <vt:lpstr>PowerPoint-presentation</vt:lpstr>
      <vt:lpstr>PowerPoint-presentation</vt:lpstr>
      <vt:lpstr>ETHANOL PRODUCTION SET TO EXPAND</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Renewable hydrogen from ethanol</vt:lpstr>
      <vt:lpstr>Vinasse + filter cake &gt; biogas + biomethane + bioelectricity + food grade CO2 +  biofertilizer </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Glaucia Souza</dc:creator>
  <cp:lastModifiedBy>Hannah Edgren</cp:lastModifiedBy>
  <cp:revision>76</cp:revision>
  <cp:lastPrinted>2022-04-25T19:21:27Z</cp:lastPrinted>
  <dcterms:created xsi:type="dcterms:W3CDTF">2021-10-27T16:50:12Z</dcterms:created>
  <dcterms:modified xsi:type="dcterms:W3CDTF">2023-10-24T12:46:46Z</dcterms:modified>
</cp:coreProperties>
</file>