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bookmarkIdSeed="2">
  <p:sldMasterIdLst>
    <p:sldMasterId id="2147483666" r:id="rId4"/>
  </p:sldMasterIdLst>
  <p:notesMasterIdLst>
    <p:notesMasterId r:id="rId11"/>
  </p:notesMasterIdLst>
  <p:handoutMasterIdLst>
    <p:handoutMasterId r:id="rId12"/>
  </p:handoutMasterIdLst>
  <p:sldIdLst>
    <p:sldId id="263" r:id="rId5"/>
    <p:sldId id="265" r:id="rId6"/>
    <p:sldId id="296" r:id="rId7"/>
    <p:sldId id="295" r:id="rId8"/>
    <p:sldId id="298" r:id="rId9"/>
    <p:sldId id="276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Eleonora Chelazzi" initials="EC" lastIdx="1" clrIdx="0">
    <p:extLst>
      <p:ext uri="{19B8F6BF-5375-455C-9EA6-DF929625EA0E}">
        <p15:presenceInfo xmlns:p15="http://schemas.microsoft.com/office/powerpoint/2012/main" userId="04dfc6dc7ff1390e" providerId="Windows Live"/>
      </p:ext>
    </p:extLst>
  </p:cmAuthor>
  <p:cmAuthor id="2" name="De Paiva, Gabriel Costa" initials="DPGC" lastIdx="1" clrIdx="1"/>
  <p:cmAuthor id="3" name="Anonymous" initials="A" lastIdx="1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F5597"/>
    <a:srgbClr val="0A4F9D"/>
    <a:srgbClr val="0044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083E6E3-FA7D-4D7B-A595-EF9225AFEA82}" styleName="Helle Formatvorlage 1 - Akz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8799B23B-EC83-4686-B30A-512413B5E67A}" styleName="Helle Formatvorlage 3 - Akz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641" autoAdjust="0"/>
    <p:restoredTop sz="94521" autoAdjust="0"/>
  </p:normalViewPr>
  <p:slideViewPr>
    <p:cSldViewPr snapToGrid="0">
      <p:cViewPr varScale="1">
        <p:scale>
          <a:sx n="104" d="100"/>
          <a:sy n="104" d="100"/>
        </p:scale>
        <p:origin x="582" y="11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59" d="100"/>
          <a:sy n="59" d="100"/>
        </p:scale>
        <p:origin x="3048" y="77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commentAuthors" Target="commentAuthor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handoutMaster" Target="handoutMasters/handoutMaster1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7774E60-73A8-4F77-8D79-AF60602B4C2E}" type="datetimeFigureOut">
              <a:rPr lang="it-IT" smtClean="0"/>
              <a:pPr/>
              <a:t>31/05/2023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C6C8D6-8CB1-449F-9BC1-1AC16FCC4F0B}" type="slidenum">
              <a:rPr lang="it-IT" smtClean="0"/>
              <a:pPr/>
              <a:t>‹Nr.›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3203865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6BF43A7-9D22-4E6C-A0CD-84D980CC8C40}" type="datetimeFigureOut">
              <a:rPr lang="it-IT" smtClean="0"/>
              <a:pPr/>
              <a:t>31/05/2023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A698F06-5799-4E47-A790-F0672F46741C}" type="slidenum">
              <a:rPr lang="it-IT" smtClean="0"/>
              <a:pPr/>
              <a:t>‹Nr.›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336472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 marL="171450" indent="-171450">
              <a:buFontTx/>
              <a:buChar char="-"/>
              <a:defRPr/>
            </a:pPr>
            <a:r>
              <a:rPr lang="en-US"/>
              <a:t>10 participating Tasks</a:t>
            </a:r>
            <a:endParaRPr/>
          </a:p>
          <a:p>
            <a:pPr marL="171450" indent="-171450">
              <a:buFontTx/>
              <a:buChar char="-"/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BA698F06-5799-4E47-A790-F0672F46741C}" type="slidenum">
              <a:rPr lang="it-IT"/>
              <a:t>4</a:t>
            </a:fld>
            <a:endParaRPr lang="it-IT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19" name="Segnaposto testo 18"/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5203900" y="2260593"/>
            <a:ext cx="6764867" cy="81070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 b="1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lvl="0"/>
            <a:r>
              <a:rPr lang="it-IT" dirty="0"/>
              <a:t>Presentation Title</a:t>
            </a:r>
          </a:p>
        </p:txBody>
      </p:sp>
      <p:sp>
        <p:nvSpPr>
          <p:cNvPr id="21" name="Segnaposto testo 20"/>
          <p:cNvSpPr>
            <a:spLocks noGrp="1"/>
          </p:cNvSpPr>
          <p:nvPr userDrawn="1">
            <p:ph type="body" sz="quarter" idx="12" hasCustomPrompt="1"/>
          </p:nvPr>
        </p:nvSpPr>
        <p:spPr>
          <a:xfrm>
            <a:off x="5203900" y="3155037"/>
            <a:ext cx="6764867" cy="63332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lvl="0"/>
            <a:r>
              <a:rPr lang="it-IT" dirty="0" err="1"/>
              <a:t>Subtitle</a:t>
            </a:r>
            <a:endParaRPr lang="it-IT" dirty="0"/>
          </a:p>
        </p:txBody>
      </p:sp>
      <p:sp>
        <p:nvSpPr>
          <p:cNvPr id="22" name="Segnaposto testo 20"/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203900" y="3874294"/>
            <a:ext cx="6764867" cy="65682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aseline="0">
                <a:solidFill>
                  <a:schemeClr val="bg1">
                    <a:lumMod val="50000"/>
                  </a:schemeClr>
                </a:solidFill>
                <a:latin typeface="Trebuchet MS" panose="020B0603020202020204" pitchFamily="34" charset="0"/>
              </a:defRPr>
            </a:lvl1pPr>
          </a:lstStyle>
          <a:p>
            <a:pPr lvl="0"/>
            <a:r>
              <a:rPr lang="it-IT" dirty="0" err="1"/>
              <a:t>Presenter</a:t>
            </a:r>
            <a:r>
              <a:rPr lang="it-IT" dirty="0"/>
              <a:t> </a:t>
            </a:r>
            <a:r>
              <a:rPr lang="it-IT" dirty="0" err="1"/>
              <a:t>Name</a:t>
            </a:r>
            <a:r>
              <a:rPr lang="it-IT" dirty="0"/>
              <a:t>, </a:t>
            </a:r>
            <a:r>
              <a:rPr lang="it-IT" dirty="0" err="1"/>
              <a:t>Affiliation</a:t>
            </a:r>
            <a:endParaRPr lang="it-IT" dirty="0"/>
          </a:p>
        </p:txBody>
      </p:sp>
      <p:sp>
        <p:nvSpPr>
          <p:cNvPr id="23" name="Segnaposto testo 20"/>
          <p:cNvSpPr>
            <a:spLocks noGrp="1"/>
          </p:cNvSpPr>
          <p:nvPr userDrawn="1">
            <p:ph type="body" sz="quarter" idx="14" hasCustomPrompt="1"/>
          </p:nvPr>
        </p:nvSpPr>
        <p:spPr>
          <a:xfrm>
            <a:off x="5203900" y="4634148"/>
            <a:ext cx="6764867" cy="35748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aseline="0">
                <a:solidFill>
                  <a:schemeClr val="bg1">
                    <a:lumMod val="50000"/>
                  </a:schemeClr>
                </a:solidFill>
                <a:latin typeface="Trebuchet MS" panose="020B0603020202020204" pitchFamily="34" charset="0"/>
              </a:defRPr>
            </a:lvl1pPr>
          </a:lstStyle>
          <a:p>
            <a:pPr lvl="0"/>
            <a:r>
              <a:rPr lang="it-IT" dirty="0"/>
              <a:t>Location, Date</a:t>
            </a:r>
          </a:p>
        </p:txBody>
      </p:sp>
      <p:sp>
        <p:nvSpPr>
          <p:cNvPr id="3" name="Segnaposto immagine 2"/>
          <p:cNvSpPr>
            <a:spLocks noGrp="1"/>
          </p:cNvSpPr>
          <p:nvPr userDrawn="1">
            <p:ph type="pic" sz="quarter" idx="15"/>
          </p:nvPr>
        </p:nvSpPr>
        <p:spPr>
          <a:xfrm>
            <a:off x="308973" y="2247672"/>
            <a:ext cx="4692084" cy="2760343"/>
          </a:xfrm>
          <a:prstGeom prst="rect">
            <a:avLst/>
          </a:prstGeom>
        </p:spPr>
        <p:txBody>
          <a:bodyPr/>
          <a:lstStyle/>
          <a:p>
            <a:endParaRPr lang="it-IT" dirty="0"/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47B490FE-09A8-4063-8257-B8D478DB3852}"/>
              </a:ext>
            </a:extLst>
          </p:cNvPr>
          <p:cNvSpPr txBox="1"/>
          <p:nvPr userDrawn="1"/>
        </p:nvSpPr>
        <p:spPr>
          <a:xfrm>
            <a:off x="139154" y="5597341"/>
            <a:ext cx="95012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9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The IEA </a:t>
            </a:r>
            <a:r>
              <a:rPr lang="it-IT" sz="9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Bioenergy</a:t>
            </a:r>
            <a:r>
              <a:rPr lang="it-IT" sz="9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Technology Collaboration </a:t>
            </a:r>
            <a:r>
              <a:rPr lang="it-IT" sz="9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Programme</a:t>
            </a:r>
            <a:r>
              <a:rPr lang="it-IT" sz="9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(TCP) </a:t>
            </a:r>
            <a:r>
              <a:rPr lang="it-IT" sz="9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is</a:t>
            </a:r>
            <a:r>
              <a:rPr lang="it-IT" sz="9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</a:t>
            </a:r>
            <a:r>
              <a:rPr lang="it-IT" sz="9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organised</a:t>
            </a:r>
            <a:r>
              <a:rPr lang="it-IT" sz="9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under the </a:t>
            </a:r>
            <a:r>
              <a:rPr lang="it-IT" sz="9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auspices</a:t>
            </a:r>
            <a:r>
              <a:rPr lang="it-IT" sz="9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of the International Energy Agency (IEA) </a:t>
            </a:r>
            <a:r>
              <a:rPr lang="it-IT" sz="9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but</a:t>
            </a:r>
            <a:r>
              <a:rPr lang="it-IT" sz="9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</a:t>
            </a:r>
            <a:r>
              <a:rPr lang="it-IT" sz="9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is</a:t>
            </a:r>
            <a:r>
              <a:rPr lang="it-IT" sz="9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</a:t>
            </a:r>
            <a:r>
              <a:rPr lang="it-IT" sz="9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functionally</a:t>
            </a:r>
            <a:r>
              <a:rPr lang="it-IT" sz="9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and </a:t>
            </a:r>
            <a:r>
              <a:rPr lang="it-IT" sz="9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legally</a:t>
            </a:r>
            <a:r>
              <a:rPr lang="it-IT" sz="9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</a:t>
            </a:r>
            <a:r>
              <a:rPr lang="it-IT" sz="9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autonomous</a:t>
            </a:r>
            <a:r>
              <a:rPr lang="it-IT" sz="9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. </a:t>
            </a:r>
            <a:r>
              <a:rPr lang="it-IT" sz="9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Views</a:t>
            </a:r>
            <a:r>
              <a:rPr lang="it-IT" sz="9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, </a:t>
            </a:r>
            <a:r>
              <a:rPr lang="it-IT" sz="9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findings</a:t>
            </a:r>
            <a:r>
              <a:rPr lang="it-IT" sz="9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and </a:t>
            </a:r>
            <a:r>
              <a:rPr lang="it-IT" sz="9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publications</a:t>
            </a:r>
            <a:r>
              <a:rPr lang="it-IT" sz="9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of the IEA </a:t>
            </a:r>
            <a:r>
              <a:rPr lang="it-IT" sz="9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Bioenergy</a:t>
            </a:r>
            <a:r>
              <a:rPr lang="it-IT" sz="9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TCP do </a:t>
            </a:r>
            <a:r>
              <a:rPr lang="it-IT" sz="9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not</a:t>
            </a:r>
            <a:r>
              <a:rPr lang="it-IT" sz="9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</a:t>
            </a:r>
            <a:r>
              <a:rPr lang="it-IT" sz="9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necessarily</a:t>
            </a:r>
            <a:r>
              <a:rPr lang="it-IT" sz="9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</a:t>
            </a:r>
            <a:r>
              <a:rPr lang="it-IT" sz="9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represent</a:t>
            </a:r>
            <a:r>
              <a:rPr lang="it-IT" sz="9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the </a:t>
            </a:r>
            <a:r>
              <a:rPr lang="it-IT" sz="9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views</a:t>
            </a:r>
            <a:r>
              <a:rPr lang="it-IT" sz="9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or policies of the IEA </a:t>
            </a:r>
            <a:r>
              <a:rPr lang="it-IT" sz="9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Secretariat</a:t>
            </a:r>
            <a:r>
              <a:rPr lang="it-IT" sz="9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or </a:t>
            </a:r>
            <a:r>
              <a:rPr lang="it-IT" sz="9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its</a:t>
            </a:r>
            <a:r>
              <a:rPr lang="it-IT" sz="9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</a:t>
            </a:r>
            <a:r>
              <a:rPr lang="it-IT" sz="9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individual</a:t>
            </a:r>
            <a:r>
              <a:rPr lang="it-IT" sz="9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</a:t>
            </a:r>
            <a:r>
              <a:rPr lang="it-IT" sz="9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member</a:t>
            </a:r>
            <a:r>
              <a:rPr lang="it-IT" sz="9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countries.</a:t>
            </a:r>
            <a:endParaRPr lang="it-IT" sz="900" kern="1200" dirty="0">
              <a:solidFill>
                <a:schemeClr val="tx1"/>
              </a:solidFill>
              <a:effectLst/>
              <a:latin typeface="Trebuchet MS" panose="020B0603020202020204" pitchFamily="34" charset="0"/>
              <a:ea typeface="+mn-ea"/>
              <a:cs typeface="+mn-cs"/>
            </a:endParaRPr>
          </a:p>
        </p:txBody>
      </p:sp>
      <p:grpSp>
        <p:nvGrpSpPr>
          <p:cNvPr id="5" name="Gruppo 4">
            <a:extLst>
              <a:ext uri="{FF2B5EF4-FFF2-40B4-BE49-F238E27FC236}">
                <a16:creationId xmlns:a16="http://schemas.microsoft.com/office/drawing/2014/main" id="{69FEEC8E-0869-4DDB-B44B-078B53B80DF2}"/>
              </a:ext>
            </a:extLst>
          </p:cNvPr>
          <p:cNvGrpSpPr/>
          <p:nvPr userDrawn="1"/>
        </p:nvGrpSpPr>
        <p:grpSpPr>
          <a:xfrm>
            <a:off x="0" y="6095956"/>
            <a:ext cx="12192000" cy="769197"/>
            <a:chOff x="0" y="6095956"/>
            <a:chExt cx="12192000" cy="769197"/>
          </a:xfrm>
        </p:grpSpPr>
        <p:grpSp>
          <p:nvGrpSpPr>
            <p:cNvPr id="13" name="Group 7">
              <a:extLst>
                <a:ext uri="{FF2B5EF4-FFF2-40B4-BE49-F238E27FC236}">
                  <a16:creationId xmlns:a16="http://schemas.microsoft.com/office/drawing/2014/main" id="{5422A1FB-D8F3-46DE-9ACA-72ABBFE5CABF}"/>
                </a:ext>
              </a:extLst>
            </p:cNvPr>
            <p:cNvGrpSpPr/>
            <p:nvPr userDrawn="1"/>
          </p:nvGrpSpPr>
          <p:grpSpPr>
            <a:xfrm>
              <a:off x="0" y="6095956"/>
              <a:ext cx="9144000" cy="769197"/>
              <a:chOff x="0" y="0"/>
              <a:chExt cx="6858000" cy="576898"/>
            </a:xfrm>
          </p:grpSpPr>
          <p:pic>
            <p:nvPicPr>
              <p:cNvPr id="16" name="Picture 8">
                <a:extLst>
                  <a:ext uri="{FF2B5EF4-FFF2-40B4-BE49-F238E27FC236}">
                    <a16:creationId xmlns:a16="http://schemas.microsoft.com/office/drawing/2014/main" id="{FD5C7ACB-2D06-4985-BE32-3494E6E9C399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0" y="0"/>
                <a:ext cx="3509963" cy="576897"/>
              </a:xfrm>
              <a:prstGeom prst="rect">
                <a:avLst/>
              </a:prstGeom>
            </p:spPr>
          </p:pic>
          <p:sp>
            <p:nvSpPr>
              <p:cNvPr id="17" name="Rectangle 9">
                <a:extLst>
                  <a:ext uri="{FF2B5EF4-FFF2-40B4-BE49-F238E27FC236}">
                    <a16:creationId xmlns:a16="http://schemas.microsoft.com/office/drawing/2014/main" id="{7F66B135-8F13-48A9-B5D7-DCD5F9BEC1F3}"/>
                  </a:ext>
                </a:extLst>
              </p:cNvPr>
              <p:cNvSpPr/>
              <p:nvPr userDrawn="1"/>
            </p:nvSpPr>
            <p:spPr>
              <a:xfrm>
                <a:off x="3362325" y="0"/>
                <a:ext cx="3495675" cy="576898"/>
              </a:xfrm>
              <a:prstGeom prst="rect">
                <a:avLst/>
              </a:prstGeom>
              <a:solidFill>
                <a:srgbClr val="0044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1200"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</p:grpSp>
        <p:sp>
          <p:nvSpPr>
            <p:cNvPr id="2" name="Rettangolo 1">
              <a:extLst>
                <a:ext uri="{FF2B5EF4-FFF2-40B4-BE49-F238E27FC236}">
                  <a16:creationId xmlns:a16="http://schemas.microsoft.com/office/drawing/2014/main" id="{94DC29E6-E64D-4BAD-B250-821ABFF7CC0C}"/>
                </a:ext>
              </a:extLst>
            </p:cNvPr>
            <p:cNvSpPr/>
            <p:nvPr userDrawn="1"/>
          </p:nvSpPr>
          <p:spPr>
            <a:xfrm>
              <a:off x="9131300" y="6095956"/>
              <a:ext cx="3060700" cy="760995"/>
            </a:xfrm>
            <a:prstGeom prst="rect">
              <a:avLst/>
            </a:prstGeom>
            <a:solidFill>
              <a:srgbClr val="0044FF"/>
            </a:solidFill>
            <a:ln>
              <a:solidFill>
                <a:srgbClr val="0044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pic>
        <p:nvPicPr>
          <p:cNvPr id="18" name="Immagine 17">
            <a:extLst>
              <a:ext uri="{FF2B5EF4-FFF2-40B4-BE49-F238E27FC236}">
                <a16:creationId xmlns:a16="http://schemas.microsoft.com/office/drawing/2014/main" id="{C0540FF0-A044-4F87-9214-57BBB99BED8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09688" y="327612"/>
            <a:ext cx="1936682" cy="1607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33071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&amp; Body I r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egnaposto testo 16"/>
          <p:cNvSpPr>
            <a:spLocks noGrp="1"/>
          </p:cNvSpPr>
          <p:nvPr>
            <p:ph type="body" sz="quarter" idx="11" hasCustomPrompt="1"/>
          </p:nvPr>
        </p:nvSpPr>
        <p:spPr>
          <a:xfrm>
            <a:off x="847725" y="1798048"/>
            <a:ext cx="10506073" cy="4023360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>
              <a:buFont typeface="Arial" panose="020B0604020202020204" pitchFamily="34" charset="0"/>
              <a:buChar char="•"/>
              <a:defRPr sz="24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lvl="0"/>
            <a:r>
              <a:rPr lang="it-IT" dirty="0"/>
              <a:t>Click to </a:t>
            </a:r>
            <a:r>
              <a:rPr lang="it-IT" dirty="0" err="1"/>
              <a:t>edit</a:t>
            </a:r>
            <a:r>
              <a:rPr lang="it-IT" dirty="0"/>
              <a:t> text</a:t>
            </a:r>
          </a:p>
          <a:p>
            <a:pPr lvl="1"/>
            <a:r>
              <a:rPr lang="it-IT" dirty="0"/>
              <a:t>Second </a:t>
            </a:r>
            <a:r>
              <a:rPr lang="it-IT" dirty="0" err="1"/>
              <a:t>level</a:t>
            </a:r>
            <a:r>
              <a:rPr lang="it-IT" dirty="0"/>
              <a:t> bullet point</a:t>
            </a:r>
          </a:p>
          <a:p>
            <a:pPr lvl="2"/>
            <a:r>
              <a:rPr lang="it-IT" dirty="0"/>
              <a:t>Third leve bullet point</a:t>
            </a:r>
          </a:p>
          <a:p>
            <a:pPr lvl="3"/>
            <a:r>
              <a:rPr lang="it-IT" dirty="0" err="1"/>
              <a:t>Fourth</a:t>
            </a:r>
            <a:r>
              <a:rPr lang="it-IT" dirty="0"/>
              <a:t> </a:t>
            </a:r>
            <a:r>
              <a:rPr lang="it-IT" dirty="0" err="1"/>
              <a:t>level</a:t>
            </a:r>
            <a:r>
              <a:rPr lang="it-IT" dirty="0"/>
              <a:t> bullet point</a:t>
            </a:r>
          </a:p>
        </p:txBody>
      </p:sp>
      <p:pic>
        <p:nvPicPr>
          <p:cNvPr id="9" name="Immagine 9">
            <a:extLst>
              <a:ext uri="{FF2B5EF4-FFF2-40B4-BE49-F238E27FC236}">
                <a16:creationId xmlns:a16="http://schemas.microsoft.com/office/drawing/2014/main" id="{D82CA809-D3CA-48DD-A1BB-8E4BBAEBC35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9819" y="6059567"/>
            <a:ext cx="1747974" cy="798433"/>
          </a:xfrm>
          <a:prstGeom prst="rect">
            <a:avLst/>
          </a:prstGeom>
        </p:spPr>
      </p:pic>
      <p:sp>
        <p:nvSpPr>
          <p:cNvPr id="10" name="CasellaDiTesto 11">
            <a:extLst>
              <a:ext uri="{FF2B5EF4-FFF2-40B4-BE49-F238E27FC236}">
                <a16:creationId xmlns:a16="http://schemas.microsoft.com/office/drawing/2014/main" id="{5B30D339-8C1C-4099-BC42-91FE08C01C20}"/>
              </a:ext>
            </a:extLst>
          </p:cNvPr>
          <p:cNvSpPr txBox="1"/>
          <p:nvPr userDrawn="1"/>
        </p:nvSpPr>
        <p:spPr>
          <a:xfrm>
            <a:off x="9870512" y="6422308"/>
            <a:ext cx="215456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>
                <a:solidFill>
                  <a:schemeClr val="bg1">
                    <a:lumMod val="50000"/>
                  </a:schemeClr>
                </a:solidFill>
                <a:latin typeface="Trebuchet MS" panose="020B0603020202020204" pitchFamily="34" charset="0"/>
              </a:rPr>
              <a:t>www.ieabioenergy.com</a:t>
            </a:r>
          </a:p>
        </p:txBody>
      </p:sp>
      <p:sp>
        <p:nvSpPr>
          <p:cNvPr id="13" name="Segnaposto numero diapositiva 2">
            <a:extLst>
              <a:ext uri="{FF2B5EF4-FFF2-40B4-BE49-F238E27FC236}">
                <a16:creationId xmlns:a16="http://schemas.microsoft.com/office/drawing/2014/main" id="{F8739967-3966-4CE0-8A7D-D36D46ABA624}"/>
              </a:ext>
            </a:extLst>
          </p:cNvPr>
          <p:cNvSpPr txBox="1">
            <a:spLocks/>
          </p:cNvSpPr>
          <p:nvPr userDrawn="1"/>
        </p:nvSpPr>
        <p:spPr>
          <a:xfrm>
            <a:off x="5067300" y="6347279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8975C6F3-213D-4974-A35F-85C55B19AD5E}" type="slidenum">
              <a:rPr lang="it-IT" sz="1400" smtClean="0"/>
              <a:pPr algn="ctr"/>
              <a:t>‹Nr.›</a:t>
            </a:fld>
            <a:endParaRPr lang="it-IT" sz="1400" dirty="0"/>
          </a:p>
        </p:txBody>
      </p:sp>
      <p:sp>
        <p:nvSpPr>
          <p:cNvPr id="8" name="Segnaposto testo 14">
            <a:extLst>
              <a:ext uri="{FF2B5EF4-FFF2-40B4-BE49-F238E27FC236}">
                <a16:creationId xmlns:a16="http://schemas.microsoft.com/office/drawing/2014/main" id="{A722D000-F796-4ECA-A3F7-AF0427E39F5A}"/>
              </a:ext>
            </a:extLst>
          </p:cNvPr>
          <p:cNvSpPr>
            <a:spLocks noGrp="1"/>
          </p:cNvSpPr>
          <p:nvPr>
            <p:ph type="body" sz="quarter" idx="78" hasCustomPrompt="1"/>
          </p:nvPr>
        </p:nvSpPr>
        <p:spPr>
          <a:xfrm>
            <a:off x="847725" y="365624"/>
            <a:ext cx="10506074" cy="89041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ts val="3250"/>
              </a:lnSpc>
              <a:buNone/>
              <a:defRPr sz="3000" b="1">
                <a:solidFill>
                  <a:srgbClr val="0A4F9D"/>
                </a:solidFill>
                <a:latin typeface="Trebuchet MS" panose="020B0603020202020204" pitchFamily="34" charset="0"/>
              </a:defRPr>
            </a:lvl1pPr>
            <a:lvl2pPr>
              <a:defRPr sz="2400">
                <a:solidFill>
                  <a:srgbClr val="FFC000"/>
                </a:solidFill>
              </a:defRPr>
            </a:lvl2pPr>
            <a:lvl3pPr>
              <a:defRPr sz="2000">
                <a:solidFill>
                  <a:srgbClr val="FFC000"/>
                </a:solidFill>
              </a:defRPr>
            </a:lvl3pPr>
            <a:lvl4pPr>
              <a:defRPr sz="1800">
                <a:solidFill>
                  <a:srgbClr val="FFC000"/>
                </a:solidFill>
              </a:defRPr>
            </a:lvl4pPr>
            <a:lvl5pPr>
              <a:defRPr sz="1800">
                <a:solidFill>
                  <a:srgbClr val="FFC000"/>
                </a:solidFill>
              </a:defRPr>
            </a:lvl5pPr>
          </a:lstStyle>
          <a:p>
            <a:pPr lvl="0"/>
            <a:r>
              <a:rPr lang="it-IT" dirty="0"/>
              <a:t>Click </a:t>
            </a:r>
            <a:r>
              <a:rPr lang="it-IT" dirty="0" err="1"/>
              <a:t>here</a:t>
            </a:r>
            <a:r>
              <a:rPr lang="it-IT" dirty="0"/>
              <a:t> to </a:t>
            </a:r>
            <a:r>
              <a:rPr lang="it-IT" dirty="0" err="1"/>
              <a:t>add</a:t>
            </a:r>
            <a:r>
              <a:rPr lang="it-IT" dirty="0"/>
              <a:t> </a:t>
            </a:r>
            <a:r>
              <a:rPr lang="it-IT" dirty="0" err="1"/>
              <a:t>title</a:t>
            </a:r>
            <a:r>
              <a:rPr lang="it-IT" dirty="0"/>
              <a:t> </a:t>
            </a:r>
            <a:br>
              <a:rPr lang="it-IT" dirty="0"/>
            </a:br>
            <a:r>
              <a:rPr lang="en-US" dirty="0"/>
              <a:t>second line</a:t>
            </a:r>
          </a:p>
        </p:txBody>
      </p:sp>
    </p:spTree>
    <p:extLst>
      <p:ext uri="{BB962C8B-B14F-4D97-AF65-F5344CB8AC3E}">
        <p14:creationId xmlns:p14="http://schemas.microsoft.com/office/powerpoint/2010/main" val="33040707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&amp; Body II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magine 9">
            <a:extLst>
              <a:ext uri="{FF2B5EF4-FFF2-40B4-BE49-F238E27FC236}">
                <a16:creationId xmlns:a16="http://schemas.microsoft.com/office/drawing/2014/main" id="{D82CA809-D3CA-48DD-A1BB-8E4BBAEBC35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9819" y="6059567"/>
            <a:ext cx="1747974" cy="798433"/>
          </a:xfrm>
          <a:prstGeom prst="rect">
            <a:avLst/>
          </a:prstGeom>
        </p:spPr>
      </p:pic>
      <p:sp>
        <p:nvSpPr>
          <p:cNvPr id="10" name="CasellaDiTesto 11">
            <a:extLst>
              <a:ext uri="{FF2B5EF4-FFF2-40B4-BE49-F238E27FC236}">
                <a16:creationId xmlns:a16="http://schemas.microsoft.com/office/drawing/2014/main" id="{5B30D339-8C1C-4099-BC42-91FE08C01C20}"/>
              </a:ext>
            </a:extLst>
          </p:cNvPr>
          <p:cNvSpPr txBox="1"/>
          <p:nvPr userDrawn="1"/>
        </p:nvSpPr>
        <p:spPr>
          <a:xfrm>
            <a:off x="9870512" y="6422308"/>
            <a:ext cx="215456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>
                <a:solidFill>
                  <a:schemeClr val="bg1">
                    <a:lumMod val="50000"/>
                  </a:schemeClr>
                </a:solidFill>
                <a:latin typeface="Trebuchet MS" panose="020B0603020202020204" pitchFamily="34" charset="0"/>
              </a:rPr>
              <a:t>www.ieabioenergy.com</a:t>
            </a:r>
          </a:p>
        </p:txBody>
      </p:sp>
      <p:sp>
        <p:nvSpPr>
          <p:cNvPr id="13" name="Segnaposto numero diapositiva 2">
            <a:extLst>
              <a:ext uri="{FF2B5EF4-FFF2-40B4-BE49-F238E27FC236}">
                <a16:creationId xmlns:a16="http://schemas.microsoft.com/office/drawing/2014/main" id="{F8739967-3966-4CE0-8A7D-D36D46ABA624}"/>
              </a:ext>
            </a:extLst>
          </p:cNvPr>
          <p:cNvSpPr txBox="1">
            <a:spLocks/>
          </p:cNvSpPr>
          <p:nvPr userDrawn="1"/>
        </p:nvSpPr>
        <p:spPr>
          <a:xfrm>
            <a:off x="5067300" y="6347279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8975C6F3-213D-4974-A35F-85C55B19AD5E}" type="slidenum">
              <a:rPr lang="it-IT" sz="1400" smtClean="0"/>
              <a:pPr algn="ctr"/>
              <a:t>‹Nr.›</a:t>
            </a:fld>
            <a:endParaRPr lang="it-IT" sz="1400" dirty="0"/>
          </a:p>
        </p:txBody>
      </p:sp>
      <p:sp>
        <p:nvSpPr>
          <p:cNvPr id="8" name="Segnaposto testo 14">
            <a:extLst>
              <a:ext uri="{FF2B5EF4-FFF2-40B4-BE49-F238E27FC236}">
                <a16:creationId xmlns:a16="http://schemas.microsoft.com/office/drawing/2014/main" id="{A722D000-F796-4ECA-A3F7-AF0427E39F5A}"/>
              </a:ext>
            </a:extLst>
          </p:cNvPr>
          <p:cNvSpPr>
            <a:spLocks noGrp="1"/>
          </p:cNvSpPr>
          <p:nvPr>
            <p:ph type="body" sz="quarter" idx="78" hasCustomPrompt="1"/>
          </p:nvPr>
        </p:nvSpPr>
        <p:spPr>
          <a:xfrm>
            <a:off x="847725" y="365624"/>
            <a:ext cx="10506074" cy="89041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ts val="3250"/>
              </a:lnSpc>
              <a:buNone/>
              <a:defRPr sz="3000" b="1">
                <a:solidFill>
                  <a:srgbClr val="0A4F9D"/>
                </a:solidFill>
                <a:latin typeface="Trebuchet MS" panose="020B0603020202020204" pitchFamily="34" charset="0"/>
              </a:defRPr>
            </a:lvl1pPr>
            <a:lvl2pPr>
              <a:defRPr sz="2400">
                <a:solidFill>
                  <a:srgbClr val="FFC000"/>
                </a:solidFill>
              </a:defRPr>
            </a:lvl2pPr>
            <a:lvl3pPr>
              <a:defRPr sz="2000">
                <a:solidFill>
                  <a:srgbClr val="FFC000"/>
                </a:solidFill>
              </a:defRPr>
            </a:lvl3pPr>
            <a:lvl4pPr>
              <a:defRPr sz="1800">
                <a:solidFill>
                  <a:srgbClr val="FFC000"/>
                </a:solidFill>
              </a:defRPr>
            </a:lvl4pPr>
            <a:lvl5pPr>
              <a:defRPr sz="1800">
                <a:solidFill>
                  <a:srgbClr val="FFC000"/>
                </a:solidFill>
              </a:defRPr>
            </a:lvl5pPr>
          </a:lstStyle>
          <a:p>
            <a:pPr lvl="0"/>
            <a:r>
              <a:rPr lang="it-IT" dirty="0"/>
              <a:t>Click </a:t>
            </a:r>
            <a:r>
              <a:rPr lang="it-IT" dirty="0" err="1"/>
              <a:t>here</a:t>
            </a:r>
            <a:r>
              <a:rPr lang="it-IT" dirty="0"/>
              <a:t> to </a:t>
            </a:r>
            <a:r>
              <a:rPr lang="it-IT" dirty="0" err="1"/>
              <a:t>add</a:t>
            </a:r>
            <a:r>
              <a:rPr lang="it-IT" dirty="0"/>
              <a:t> </a:t>
            </a:r>
            <a:r>
              <a:rPr lang="it-IT" dirty="0" err="1"/>
              <a:t>title</a:t>
            </a:r>
            <a:r>
              <a:rPr lang="it-IT" dirty="0"/>
              <a:t> </a:t>
            </a:r>
            <a:br>
              <a:rPr lang="it-IT" dirty="0"/>
            </a:br>
            <a:r>
              <a:rPr lang="en-US" dirty="0"/>
              <a:t>second line</a:t>
            </a:r>
          </a:p>
        </p:txBody>
      </p:sp>
      <p:sp>
        <p:nvSpPr>
          <p:cNvPr id="11" name="Segnaposto testo 1">
            <a:extLst>
              <a:ext uri="{FF2B5EF4-FFF2-40B4-BE49-F238E27FC236}">
                <a16:creationId xmlns:a16="http://schemas.microsoft.com/office/drawing/2014/main" id="{977C628A-D8D8-4864-A1A0-61BF4F3799C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47725" y="1789981"/>
            <a:ext cx="4808581" cy="4023360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</a:lstStyle>
          <a:p>
            <a:r>
              <a:rPr lang="it-IT" dirty="0"/>
              <a:t>Click </a:t>
            </a:r>
            <a:r>
              <a:rPr lang="it-IT" dirty="0" err="1"/>
              <a:t>here</a:t>
            </a:r>
            <a:r>
              <a:rPr lang="it-IT" dirty="0"/>
              <a:t> to </a:t>
            </a:r>
            <a:r>
              <a:rPr lang="it-IT" dirty="0" err="1"/>
              <a:t>add</a:t>
            </a:r>
            <a:r>
              <a:rPr lang="it-IT" dirty="0"/>
              <a:t> text</a:t>
            </a:r>
          </a:p>
        </p:txBody>
      </p:sp>
      <p:sp>
        <p:nvSpPr>
          <p:cNvPr id="12" name="Segnaposto testo 2">
            <a:extLst>
              <a:ext uri="{FF2B5EF4-FFF2-40B4-BE49-F238E27FC236}">
                <a16:creationId xmlns:a16="http://schemas.microsoft.com/office/drawing/2014/main" id="{5C57B6D3-7ED8-4950-8433-1E2B6DDA6FD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535694" y="1789981"/>
            <a:ext cx="4808581" cy="4023360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</a:lstStyle>
          <a:p>
            <a:r>
              <a:rPr lang="it-IT"/>
              <a:t>Click here to add text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2547039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, img &amp; 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egnaposto immagine 7">
            <a:extLst>
              <a:ext uri="{FF2B5EF4-FFF2-40B4-BE49-F238E27FC236}">
                <a16:creationId xmlns:a16="http://schemas.microsoft.com/office/drawing/2014/main" id="{F97B78C7-01CD-4B4E-8514-590379CAFA55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47725" y="1779640"/>
            <a:ext cx="5000625" cy="4205236"/>
          </a:xfrm>
        </p:spPr>
        <p:txBody>
          <a:bodyPr/>
          <a:lstStyle/>
          <a:p>
            <a:endParaRPr lang="it-IT" dirty="0"/>
          </a:p>
        </p:txBody>
      </p:sp>
      <p:sp>
        <p:nvSpPr>
          <p:cNvPr id="8" name="Segnaposto testo 14">
            <a:extLst>
              <a:ext uri="{FF2B5EF4-FFF2-40B4-BE49-F238E27FC236}">
                <a16:creationId xmlns:a16="http://schemas.microsoft.com/office/drawing/2014/main" id="{F042844C-ACD5-424E-B019-A00462AEBEE8}"/>
              </a:ext>
            </a:extLst>
          </p:cNvPr>
          <p:cNvSpPr>
            <a:spLocks noGrp="1"/>
          </p:cNvSpPr>
          <p:nvPr>
            <p:ph type="body" sz="quarter" idx="78" hasCustomPrompt="1"/>
          </p:nvPr>
        </p:nvSpPr>
        <p:spPr>
          <a:xfrm>
            <a:off x="847725" y="365624"/>
            <a:ext cx="10506074" cy="89041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ts val="3250"/>
              </a:lnSpc>
              <a:buNone/>
              <a:defRPr sz="3000" b="1">
                <a:solidFill>
                  <a:srgbClr val="0A4F9D"/>
                </a:solidFill>
                <a:latin typeface="Trebuchet MS" panose="020B0603020202020204" pitchFamily="34" charset="0"/>
              </a:defRPr>
            </a:lvl1pPr>
            <a:lvl2pPr>
              <a:defRPr sz="2400">
                <a:solidFill>
                  <a:srgbClr val="FFC000"/>
                </a:solidFill>
              </a:defRPr>
            </a:lvl2pPr>
            <a:lvl3pPr>
              <a:defRPr sz="2000">
                <a:solidFill>
                  <a:srgbClr val="FFC000"/>
                </a:solidFill>
              </a:defRPr>
            </a:lvl3pPr>
            <a:lvl4pPr>
              <a:defRPr sz="1800">
                <a:solidFill>
                  <a:srgbClr val="FFC000"/>
                </a:solidFill>
              </a:defRPr>
            </a:lvl4pPr>
            <a:lvl5pPr>
              <a:defRPr sz="1800">
                <a:solidFill>
                  <a:srgbClr val="FFC000"/>
                </a:solidFill>
              </a:defRPr>
            </a:lvl5pPr>
          </a:lstStyle>
          <a:p>
            <a:pPr lvl="0"/>
            <a:r>
              <a:rPr lang="it-IT" dirty="0"/>
              <a:t>Click </a:t>
            </a:r>
            <a:r>
              <a:rPr lang="it-IT" dirty="0" err="1"/>
              <a:t>here</a:t>
            </a:r>
            <a:r>
              <a:rPr lang="it-IT" dirty="0"/>
              <a:t> to </a:t>
            </a:r>
            <a:r>
              <a:rPr lang="it-IT" dirty="0" err="1"/>
              <a:t>add</a:t>
            </a:r>
            <a:r>
              <a:rPr lang="it-IT" dirty="0"/>
              <a:t> </a:t>
            </a:r>
            <a:r>
              <a:rPr lang="it-IT" dirty="0" err="1"/>
              <a:t>title</a:t>
            </a:r>
            <a:r>
              <a:rPr lang="it-IT" dirty="0"/>
              <a:t> </a:t>
            </a:r>
            <a:br>
              <a:rPr lang="it-IT" dirty="0"/>
            </a:br>
            <a:r>
              <a:rPr lang="en-US" dirty="0"/>
              <a:t>second line</a:t>
            </a:r>
          </a:p>
        </p:txBody>
      </p:sp>
      <p:sp>
        <p:nvSpPr>
          <p:cNvPr id="9" name="Segnaposto testo 9">
            <a:extLst>
              <a:ext uri="{FF2B5EF4-FFF2-40B4-BE49-F238E27FC236}">
                <a16:creationId xmlns:a16="http://schemas.microsoft.com/office/drawing/2014/main" id="{676EAFE6-0786-4DD8-978C-1FC2725DAE7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343652" y="1779640"/>
            <a:ext cx="5010149" cy="4205235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 sz="2400">
                <a:latin typeface="Trebuchet MS" panose="020B0603020202020204" pitchFamily="34" charset="0"/>
              </a:defRPr>
            </a:lvl1pPr>
            <a:lvl2pPr>
              <a:defRPr sz="2000">
                <a:latin typeface="Trebuchet MS" panose="020B0603020202020204" pitchFamily="34" charset="0"/>
              </a:defRPr>
            </a:lvl2pPr>
            <a:lvl3pPr>
              <a:defRPr sz="1800">
                <a:latin typeface="Trebuchet MS" panose="020B0603020202020204" pitchFamily="34" charset="0"/>
              </a:defRPr>
            </a:lvl3pPr>
            <a:lvl4pPr>
              <a:defRPr sz="1600">
                <a:latin typeface="Trebuchet MS" panose="020B0603020202020204" pitchFamily="34" charset="0"/>
              </a:defRPr>
            </a:lvl4pPr>
            <a:lvl5pPr>
              <a:defRPr sz="1600">
                <a:latin typeface="Trebuchet MS" panose="020B0603020202020204" pitchFamily="34" charset="0"/>
              </a:defRPr>
            </a:lvl5pPr>
          </a:lstStyle>
          <a:p>
            <a:pPr lvl="0"/>
            <a:r>
              <a:rPr lang="it-IT" dirty="0"/>
              <a:t>Click to </a:t>
            </a:r>
            <a:r>
              <a:rPr lang="it-IT" dirty="0" err="1"/>
              <a:t>edit</a:t>
            </a:r>
            <a:r>
              <a:rPr lang="it-IT" dirty="0"/>
              <a:t> text</a:t>
            </a:r>
          </a:p>
          <a:p>
            <a:pPr lvl="1"/>
            <a:r>
              <a:rPr lang="it-IT" dirty="0"/>
              <a:t>Second </a:t>
            </a:r>
            <a:r>
              <a:rPr lang="it-IT" dirty="0" err="1"/>
              <a:t>level</a:t>
            </a:r>
            <a:r>
              <a:rPr lang="it-IT" dirty="0"/>
              <a:t> bullet point</a:t>
            </a:r>
          </a:p>
          <a:p>
            <a:pPr lvl="2"/>
            <a:r>
              <a:rPr lang="it-IT" dirty="0"/>
              <a:t>Third leve bullet point</a:t>
            </a:r>
          </a:p>
          <a:p>
            <a:pPr lvl="3"/>
            <a:r>
              <a:rPr lang="it-IT" dirty="0" err="1"/>
              <a:t>Fourth</a:t>
            </a:r>
            <a:r>
              <a:rPr lang="it-IT" dirty="0"/>
              <a:t> </a:t>
            </a:r>
            <a:r>
              <a:rPr lang="it-IT" dirty="0" err="1"/>
              <a:t>level</a:t>
            </a:r>
            <a:r>
              <a:rPr lang="it-IT" dirty="0"/>
              <a:t> bullet point</a:t>
            </a:r>
          </a:p>
          <a:p>
            <a:pPr lvl="3"/>
            <a:endParaRPr lang="it-IT" dirty="0"/>
          </a:p>
        </p:txBody>
      </p:sp>
      <p:pic>
        <p:nvPicPr>
          <p:cNvPr id="10" name="Immagine 9">
            <a:extLst>
              <a:ext uri="{FF2B5EF4-FFF2-40B4-BE49-F238E27FC236}">
                <a16:creationId xmlns:a16="http://schemas.microsoft.com/office/drawing/2014/main" id="{E8A7B0AE-7AD0-42A7-969F-AC7C0C97DEC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9819" y="6059567"/>
            <a:ext cx="1747974" cy="798433"/>
          </a:xfrm>
          <a:prstGeom prst="rect">
            <a:avLst/>
          </a:prstGeom>
        </p:spPr>
      </p:pic>
      <p:sp>
        <p:nvSpPr>
          <p:cNvPr id="11" name="CasellaDiTesto 11">
            <a:extLst>
              <a:ext uri="{FF2B5EF4-FFF2-40B4-BE49-F238E27FC236}">
                <a16:creationId xmlns:a16="http://schemas.microsoft.com/office/drawing/2014/main" id="{E2EAB564-9BCE-473E-9199-1ADBE382B6C0}"/>
              </a:ext>
            </a:extLst>
          </p:cNvPr>
          <p:cNvSpPr txBox="1"/>
          <p:nvPr userDrawn="1"/>
        </p:nvSpPr>
        <p:spPr>
          <a:xfrm>
            <a:off x="9870512" y="6422308"/>
            <a:ext cx="215456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>
                <a:solidFill>
                  <a:schemeClr val="bg1">
                    <a:lumMod val="50000"/>
                  </a:schemeClr>
                </a:solidFill>
                <a:latin typeface="Trebuchet MS" panose="020B0603020202020204" pitchFamily="34" charset="0"/>
              </a:rPr>
              <a:t>www.ieabioenergy.com</a:t>
            </a:r>
          </a:p>
        </p:txBody>
      </p:sp>
      <p:sp>
        <p:nvSpPr>
          <p:cNvPr id="12" name="Segnaposto numero diapositiva 2">
            <a:extLst>
              <a:ext uri="{FF2B5EF4-FFF2-40B4-BE49-F238E27FC236}">
                <a16:creationId xmlns:a16="http://schemas.microsoft.com/office/drawing/2014/main" id="{C3CC9EE7-9E86-4955-9FEF-DFAFF2CF5016}"/>
              </a:ext>
            </a:extLst>
          </p:cNvPr>
          <p:cNvSpPr txBox="1">
            <a:spLocks/>
          </p:cNvSpPr>
          <p:nvPr userDrawn="1"/>
        </p:nvSpPr>
        <p:spPr>
          <a:xfrm>
            <a:off x="5067300" y="6347279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8975C6F3-213D-4974-A35F-85C55B19AD5E}" type="slidenum">
              <a:rPr lang="it-IT" sz="1400" smtClean="0"/>
              <a:pPr algn="ctr"/>
              <a:t>‹Nr.›</a:t>
            </a:fld>
            <a:endParaRPr lang="it-IT" sz="1400" dirty="0"/>
          </a:p>
        </p:txBody>
      </p:sp>
    </p:spTree>
    <p:extLst>
      <p:ext uri="{BB962C8B-B14F-4D97-AF65-F5344CB8AC3E}">
        <p14:creationId xmlns:p14="http://schemas.microsoft.com/office/powerpoint/2010/main" val="36125955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, img &amp; 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egnaposto immagine 7">
            <a:extLst>
              <a:ext uri="{FF2B5EF4-FFF2-40B4-BE49-F238E27FC236}">
                <a16:creationId xmlns:a16="http://schemas.microsoft.com/office/drawing/2014/main" id="{F97B78C7-01CD-4B4E-8514-590379CAFA55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47726" y="1779640"/>
            <a:ext cx="10506074" cy="4205236"/>
          </a:xfrm>
        </p:spPr>
        <p:txBody>
          <a:bodyPr/>
          <a:lstStyle/>
          <a:p>
            <a:endParaRPr lang="it-IT" dirty="0"/>
          </a:p>
        </p:txBody>
      </p:sp>
      <p:sp>
        <p:nvSpPr>
          <p:cNvPr id="8" name="Segnaposto testo 14">
            <a:extLst>
              <a:ext uri="{FF2B5EF4-FFF2-40B4-BE49-F238E27FC236}">
                <a16:creationId xmlns:a16="http://schemas.microsoft.com/office/drawing/2014/main" id="{F042844C-ACD5-424E-B019-A00462AEBEE8}"/>
              </a:ext>
            </a:extLst>
          </p:cNvPr>
          <p:cNvSpPr>
            <a:spLocks noGrp="1"/>
          </p:cNvSpPr>
          <p:nvPr>
            <p:ph type="body" sz="quarter" idx="78" hasCustomPrompt="1"/>
          </p:nvPr>
        </p:nvSpPr>
        <p:spPr>
          <a:xfrm>
            <a:off x="847725" y="365624"/>
            <a:ext cx="10506074" cy="89041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ts val="3250"/>
              </a:lnSpc>
              <a:buNone/>
              <a:defRPr sz="3000" b="1">
                <a:solidFill>
                  <a:srgbClr val="0A4F9D"/>
                </a:solidFill>
                <a:latin typeface="Trebuchet MS" panose="020B0603020202020204" pitchFamily="34" charset="0"/>
              </a:defRPr>
            </a:lvl1pPr>
            <a:lvl2pPr>
              <a:defRPr sz="2400">
                <a:solidFill>
                  <a:srgbClr val="FFC000"/>
                </a:solidFill>
              </a:defRPr>
            </a:lvl2pPr>
            <a:lvl3pPr>
              <a:defRPr sz="2000">
                <a:solidFill>
                  <a:srgbClr val="FFC000"/>
                </a:solidFill>
              </a:defRPr>
            </a:lvl3pPr>
            <a:lvl4pPr>
              <a:defRPr sz="1800">
                <a:solidFill>
                  <a:srgbClr val="FFC000"/>
                </a:solidFill>
              </a:defRPr>
            </a:lvl4pPr>
            <a:lvl5pPr>
              <a:defRPr sz="1800">
                <a:solidFill>
                  <a:srgbClr val="FFC000"/>
                </a:solidFill>
              </a:defRPr>
            </a:lvl5pPr>
          </a:lstStyle>
          <a:p>
            <a:pPr lvl="0"/>
            <a:r>
              <a:rPr lang="it-IT" dirty="0"/>
              <a:t>Click </a:t>
            </a:r>
            <a:r>
              <a:rPr lang="it-IT" dirty="0" err="1"/>
              <a:t>here</a:t>
            </a:r>
            <a:r>
              <a:rPr lang="it-IT" dirty="0"/>
              <a:t> to </a:t>
            </a:r>
            <a:r>
              <a:rPr lang="it-IT" dirty="0" err="1"/>
              <a:t>add</a:t>
            </a:r>
            <a:r>
              <a:rPr lang="it-IT" dirty="0"/>
              <a:t> </a:t>
            </a:r>
            <a:r>
              <a:rPr lang="it-IT" dirty="0" err="1"/>
              <a:t>title</a:t>
            </a:r>
            <a:r>
              <a:rPr lang="it-IT" dirty="0"/>
              <a:t> </a:t>
            </a:r>
            <a:br>
              <a:rPr lang="it-IT" dirty="0"/>
            </a:br>
            <a:r>
              <a:rPr lang="en-US" dirty="0"/>
              <a:t>second line</a:t>
            </a:r>
          </a:p>
        </p:txBody>
      </p:sp>
      <p:pic>
        <p:nvPicPr>
          <p:cNvPr id="10" name="Immagine 9">
            <a:extLst>
              <a:ext uri="{FF2B5EF4-FFF2-40B4-BE49-F238E27FC236}">
                <a16:creationId xmlns:a16="http://schemas.microsoft.com/office/drawing/2014/main" id="{3DF9C498-1539-453A-9718-7A2A85A1A35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9819" y="6059567"/>
            <a:ext cx="1747974" cy="798433"/>
          </a:xfrm>
          <a:prstGeom prst="rect">
            <a:avLst/>
          </a:prstGeom>
        </p:spPr>
      </p:pic>
      <p:sp>
        <p:nvSpPr>
          <p:cNvPr id="11" name="CasellaDiTesto 11">
            <a:extLst>
              <a:ext uri="{FF2B5EF4-FFF2-40B4-BE49-F238E27FC236}">
                <a16:creationId xmlns:a16="http://schemas.microsoft.com/office/drawing/2014/main" id="{415D55A1-2666-4695-9074-5C220F4C242F}"/>
              </a:ext>
            </a:extLst>
          </p:cNvPr>
          <p:cNvSpPr txBox="1"/>
          <p:nvPr userDrawn="1"/>
        </p:nvSpPr>
        <p:spPr>
          <a:xfrm>
            <a:off x="9870512" y="6422308"/>
            <a:ext cx="215456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>
                <a:solidFill>
                  <a:schemeClr val="bg1">
                    <a:lumMod val="50000"/>
                  </a:schemeClr>
                </a:solidFill>
                <a:latin typeface="Trebuchet MS" panose="020B0603020202020204" pitchFamily="34" charset="0"/>
              </a:rPr>
              <a:t>www.ieabioenergy.com</a:t>
            </a:r>
          </a:p>
        </p:txBody>
      </p:sp>
      <p:sp>
        <p:nvSpPr>
          <p:cNvPr id="12" name="Segnaposto numero diapositiva 2">
            <a:extLst>
              <a:ext uri="{FF2B5EF4-FFF2-40B4-BE49-F238E27FC236}">
                <a16:creationId xmlns:a16="http://schemas.microsoft.com/office/drawing/2014/main" id="{7CD3FDD5-EEE9-4BCA-9F5B-7A994AABFA6C}"/>
              </a:ext>
            </a:extLst>
          </p:cNvPr>
          <p:cNvSpPr txBox="1">
            <a:spLocks/>
          </p:cNvSpPr>
          <p:nvPr userDrawn="1"/>
        </p:nvSpPr>
        <p:spPr>
          <a:xfrm>
            <a:off x="5067300" y="6347279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8975C6F3-213D-4974-A35F-85C55B19AD5E}" type="slidenum">
              <a:rPr lang="it-IT" sz="1400" smtClean="0"/>
              <a:pPr algn="ctr"/>
              <a:t>‹Nr.›</a:t>
            </a:fld>
            <a:endParaRPr lang="it-IT" sz="1400" dirty="0"/>
          </a:p>
        </p:txBody>
      </p:sp>
    </p:spTree>
    <p:extLst>
      <p:ext uri="{BB962C8B-B14F-4D97-AF65-F5344CB8AC3E}">
        <p14:creationId xmlns:p14="http://schemas.microsoft.com/office/powerpoint/2010/main" val="9997371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G 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magine 9">
            <a:extLst>
              <a:ext uri="{FF2B5EF4-FFF2-40B4-BE49-F238E27FC236}">
                <a16:creationId xmlns:a16="http://schemas.microsoft.com/office/drawing/2014/main" id="{D82CA809-D3CA-48DD-A1BB-8E4BBAEBC35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9819" y="6059567"/>
            <a:ext cx="1747974" cy="798433"/>
          </a:xfrm>
          <a:prstGeom prst="rect">
            <a:avLst/>
          </a:prstGeom>
        </p:spPr>
      </p:pic>
      <p:sp>
        <p:nvSpPr>
          <p:cNvPr id="10" name="CasellaDiTesto 11">
            <a:extLst>
              <a:ext uri="{FF2B5EF4-FFF2-40B4-BE49-F238E27FC236}">
                <a16:creationId xmlns:a16="http://schemas.microsoft.com/office/drawing/2014/main" id="{5B30D339-8C1C-4099-BC42-91FE08C01C20}"/>
              </a:ext>
            </a:extLst>
          </p:cNvPr>
          <p:cNvSpPr txBox="1"/>
          <p:nvPr userDrawn="1"/>
        </p:nvSpPr>
        <p:spPr>
          <a:xfrm>
            <a:off x="9870512" y="6422308"/>
            <a:ext cx="215456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>
                <a:solidFill>
                  <a:schemeClr val="bg1">
                    <a:lumMod val="50000"/>
                  </a:schemeClr>
                </a:solidFill>
                <a:latin typeface="Trebuchet MS" panose="020B0603020202020204" pitchFamily="34" charset="0"/>
              </a:rPr>
              <a:t>www.ieabioenergy.com</a:t>
            </a:r>
          </a:p>
        </p:txBody>
      </p:sp>
      <p:sp>
        <p:nvSpPr>
          <p:cNvPr id="13" name="Segnaposto numero diapositiva 2">
            <a:extLst>
              <a:ext uri="{FF2B5EF4-FFF2-40B4-BE49-F238E27FC236}">
                <a16:creationId xmlns:a16="http://schemas.microsoft.com/office/drawing/2014/main" id="{F8739967-3966-4CE0-8A7D-D36D46ABA624}"/>
              </a:ext>
            </a:extLst>
          </p:cNvPr>
          <p:cNvSpPr txBox="1">
            <a:spLocks/>
          </p:cNvSpPr>
          <p:nvPr userDrawn="1"/>
        </p:nvSpPr>
        <p:spPr>
          <a:xfrm>
            <a:off x="5067300" y="6347279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8975C6F3-213D-4974-A35F-85C55B19AD5E}" type="slidenum">
              <a:rPr lang="it-IT" sz="1400" smtClean="0"/>
              <a:pPr algn="ctr"/>
              <a:t>‹Nr.›</a:t>
            </a:fld>
            <a:endParaRPr lang="it-IT" sz="1400" dirty="0"/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421D57B7-1EE4-47FB-81A1-64BCC494608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535736" y="1798048"/>
            <a:ext cx="4808538" cy="4022725"/>
          </a:xfrm>
        </p:spPr>
        <p:txBody>
          <a:bodyPr/>
          <a:lstStyle/>
          <a:p>
            <a:endParaRPr lang="it-IT" dirty="0"/>
          </a:p>
        </p:txBody>
      </p:sp>
      <p:sp>
        <p:nvSpPr>
          <p:cNvPr id="11" name="Segnaposto immagine 2">
            <a:extLst>
              <a:ext uri="{FF2B5EF4-FFF2-40B4-BE49-F238E27FC236}">
                <a16:creationId xmlns:a16="http://schemas.microsoft.com/office/drawing/2014/main" id="{13B217DE-8CA3-4940-B09D-4829AD5E4C06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847725" y="1780061"/>
            <a:ext cx="4808539" cy="4022725"/>
          </a:xfrm>
        </p:spPr>
        <p:txBody>
          <a:bodyPr/>
          <a:lstStyle/>
          <a:p>
            <a:endParaRPr lang="it-IT" dirty="0"/>
          </a:p>
        </p:txBody>
      </p:sp>
      <p:sp>
        <p:nvSpPr>
          <p:cNvPr id="8" name="Segnaposto testo 14">
            <a:extLst>
              <a:ext uri="{FF2B5EF4-FFF2-40B4-BE49-F238E27FC236}">
                <a16:creationId xmlns:a16="http://schemas.microsoft.com/office/drawing/2014/main" id="{B2D30513-5959-49AC-8620-471DF9AF6245}"/>
              </a:ext>
            </a:extLst>
          </p:cNvPr>
          <p:cNvSpPr>
            <a:spLocks noGrp="1"/>
          </p:cNvSpPr>
          <p:nvPr>
            <p:ph type="body" sz="quarter" idx="78" hasCustomPrompt="1"/>
          </p:nvPr>
        </p:nvSpPr>
        <p:spPr>
          <a:xfrm>
            <a:off x="847725" y="365624"/>
            <a:ext cx="10506074" cy="89041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ts val="3250"/>
              </a:lnSpc>
              <a:buNone/>
              <a:defRPr sz="3000" b="1">
                <a:solidFill>
                  <a:srgbClr val="0A4F9D"/>
                </a:solidFill>
                <a:latin typeface="Trebuchet MS" panose="020B0603020202020204" pitchFamily="34" charset="0"/>
              </a:defRPr>
            </a:lvl1pPr>
            <a:lvl2pPr>
              <a:defRPr sz="2400">
                <a:solidFill>
                  <a:srgbClr val="FFC000"/>
                </a:solidFill>
              </a:defRPr>
            </a:lvl2pPr>
            <a:lvl3pPr>
              <a:defRPr sz="2000">
                <a:solidFill>
                  <a:srgbClr val="FFC000"/>
                </a:solidFill>
              </a:defRPr>
            </a:lvl3pPr>
            <a:lvl4pPr>
              <a:defRPr sz="1800">
                <a:solidFill>
                  <a:srgbClr val="FFC000"/>
                </a:solidFill>
              </a:defRPr>
            </a:lvl4pPr>
            <a:lvl5pPr>
              <a:defRPr sz="1800">
                <a:solidFill>
                  <a:srgbClr val="FFC000"/>
                </a:solidFill>
              </a:defRPr>
            </a:lvl5pPr>
          </a:lstStyle>
          <a:p>
            <a:pPr lvl="0"/>
            <a:r>
              <a:rPr lang="it-IT" dirty="0"/>
              <a:t>Click </a:t>
            </a:r>
            <a:r>
              <a:rPr lang="it-IT" dirty="0" err="1"/>
              <a:t>here</a:t>
            </a:r>
            <a:r>
              <a:rPr lang="it-IT" dirty="0"/>
              <a:t> to </a:t>
            </a:r>
            <a:r>
              <a:rPr lang="it-IT" dirty="0" err="1"/>
              <a:t>add</a:t>
            </a:r>
            <a:r>
              <a:rPr lang="it-IT" dirty="0"/>
              <a:t> </a:t>
            </a:r>
            <a:r>
              <a:rPr lang="it-IT" dirty="0" err="1"/>
              <a:t>title</a:t>
            </a:r>
            <a:r>
              <a:rPr lang="it-IT" dirty="0"/>
              <a:t> </a:t>
            </a:r>
            <a:br>
              <a:rPr lang="it-IT" dirty="0"/>
            </a:br>
            <a:r>
              <a:rPr lang="en-US" dirty="0"/>
              <a:t>second line</a:t>
            </a:r>
          </a:p>
        </p:txBody>
      </p:sp>
    </p:spTree>
    <p:extLst>
      <p:ext uri="{BB962C8B-B14F-4D97-AF65-F5344CB8AC3E}">
        <p14:creationId xmlns:p14="http://schemas.microsoft.com/office/powerpoint/2010/main" val="9959722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, Subtit, img &amp; 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egnaposto testo 16">
            <a:extLst>
              <a:ext uri="{FF2B5EF4-FFF2-40B4-BE49-F238E27FC236}">
                <a16:creationId xmlns:a16="http://schemas.microsoft.com/office/drawing/2014/main" id="{6523289C-62F3-486E-9DB2-EB366F192D6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47728" y="1405681"/>
            <a:ext cx="10506073" cy="5451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600" b="0" i="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lvl="0"/>
            <a:r>
              <a:rPr lang="it-IT" dirty="0" err="1"/>
              <a:t>Subtitle</a:t>
            </a:r>
            <a:endParaRPr lang="it-IT" dirty="0"/>
          </a:p>
        </p:txBody>
      </p:sp>
      <p:sp>
        <p:nvSpPr>
          <p:cNvPr id="8" name="Segnaposto immagine 7">
            <a:extLst>
              <a:ext uri="{FF2B5EF4-FFF2-40B4-BE49-F238E27FC236}">
                <a16:creationId xmlns:a16="http://schemas.microsoft.com/office/drawing/2014/main" id="{E89DD9FF-F322-422D-9F74-F1DA5B27B27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47727" y="2324100"/>
            <a:ext cx="5000625" cy="3660775"/>
          </a:xfrm>
        </p:spPr>
        <p:txBody>
          <a:bodyPr/>
          <a:lstStyle/>
          <a:p>
            <a:endParaRPr lang="it-IT" dirty="0"/>
          </a:p>
        </p:txBody>
      </p:sp>
      <p:sp>
        <p:nvSpPr>
          <p:cNvPr id="10" name="Segnaposto testo 9">
            <a:extLst>
              <a:ext uri="{FF2B5EF4-FFF2-40B4-BE49-F238E27FC236}">
                <a16:creationId xmlns:a16="http://schemas.microsoft.com/office/drawing/2014/main" id="{D5502F6C-D227-44E0-AFC2-09D1618F639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343652" y="2324100"/>
            <a:ext cx="5010149" cy="3660775"/>
          </a:xfrm>
        </p:spPr>
        <p:txBody>
          <a:bodyPr/>
          <a:lstStyle>
            <a:lvl1pPr>
              <a:defRPr sz="2400">
                <a:latin typeface="Trebuchet MS" panose="020B0603020202020204" pitchFamily="34" charset="0"/>
              </a:defRPr>
            </a:lvl1pPr>
            <a:lvl2pPr>
              <a:defRPr sz="2000">
                <a:latin typeface="Trebuchet MS" panose="020B0603020202020204" pitchFamily="34" charset="0"/>
              </a:defRPr>
            </a:lvl2pPr>
            <a:lvl3pPr>
              <a:defRPr sz="1800">
                <a:latin typeface="Trebuchet MS" panose="020B0603020202020204" pitchFamily="34" charset="0"/>
              </a:defRPr>
            </a:lvl3pPr>
            <a:lvl4pPr>
              <a:defRPr sz="1600">
                <a:latin typeface="Trebuchet MS" panose="020B0603020202020204" pitchFamily="34" charset="0"/>
              </a:defRPr>
            </a:lvl4pPr>
            <a:lvl5pPr>
              <a:defRPr sz="1600">
                <a:latin typeface="Trebuchet MS" panose="020B0603020202020204" pitchFamily="34" charset="0"/>
              </a:defRPr>
            </a:lvl5pPr>
          </a:lstStyle>
          <a:p>
            <a:pPr lvl="0"/>
            <a:r>
              <a:rPr lang="it-IT" dirty="0"/>
              <a:t>Click to </a:t>
            </a:r>
            <a:r>
              <a:rPr lang="it-IT" dirty="0" err="1"/>
              <a:t>edit</a:t>
            </a:r>
            <a:r>
              <a:rPr lang="it-IT" dirty="0"/>
              <a:t> text</a:t>
            </a:r>
          </a:p>
          <a:p>
            <a:pPr lvl="1"/>
            <a:r>
              <a:rPr lang="it-IT" dirty="0"/>
              <a:t>Second </a:t>
            </a:r>
            <a:r>
              <a:rPr lang="it-IT" dirty="0" err="1"/>
              <a:t>level</a:t>
            </a:r>
            <a:r>
              <a:rPr lang="it-IT" dirty="0"/>
              <a:t> bullet point</a:t>
            </a:r>
          </a:p>
          <a:p>
            <a:pPr lvl="2"/>
            <a:r>
              <a:rPr lang="it-IT" dirty="0"/>
              <a:t>Third leve bullet point</a:t>
            </a:r>
          </a:p>
          <a:p>
            <a:pPr lvl="3"/>
            <a:r>
              <a:rPr lang="it-IT" dirty="0" err="1"/>
              <a:t>Fourth</a:t>
            </a:r>
            <a:r>
              <a:rPr lang="it-IT" dirty="0"/>
              <a:t> </a:t>
            </a:r>
            <a:r>
              <a:rPr lang="it-IT" dirty="0" err="1"/>
              <a:t>level</a:t>
            </a:r>
            <a:r>
              <a:rPr lang="it-IT" dirty="0"/>
              <a:t> bullet point</a:t>
            </a:r>
          </a:p>
          <a:p>
            <a:pPr lvl="3"/>
            <a:endParaRPr lang="it-IT" dirty="0"/>
          </a:p>
        </p:txBody>
      </p:sp>
      <p:sp>
        <p:nvSpPr>
          <p:cNvPr id="9" name="Segnaposto testo 14">
            <a:extLst>
              <a:ext uri="{FF2B5EF4-FFF2-40B4-BE49-F238E27FC236}">
                <a16:creationId xmlns:a16="http://schemas.microsoft.com/office/drawing/2014/main" id="{7A889915-ECD0-467D-B520-FB1A23C9FC37}"/>
              </a:ext>
            </a:extLst>
          </p:cNvPr>
          <p:cNvSpPr>
            <a:spLocks noGrp="1"/>
          </p:cNvSpPr>
          <p:nvPr>
            <p:ph type="body" sz="quarter" idx="78" hasCustomPrompt="1"/>
          </p:nvPr>
        </p:nvSpPr>
        <p:spPr>
          <a:xfrm>
            <a:off x="847725" y="365624"/>
            <a:ext cx="10506074" cy="89041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ts val="3250"/>
              </a:lnSpc>
              <a:buNone/>
              <a:defRPr sz="3000" b="1">
                <a:solidFill>
                  <a:srgbClr val="0A4F9D"/>
                </a:solidFill>
                <a:latin typeface="Trebuchet MS" panose="020B0603020202020204" pitchFamily="34" charset="0"/>
              </a:defRPr>
            </a:lvl1pPr>
            <a:lvl2pPr>
              <a:defRPr sz="2400">
                <a:solidFill>
                  <a:srgbClr val="FFC000"/>
                </a:solidFill>
              </a:defRPr>
            </a:lvl2pPr>
            <a:lvl3pPr>
              <a:defRPr sz="2000">
                <a:solidFill>
                  <a:srgbClr val="FFC000"/>
                </a:solidFill>
              </a:defRPr>
            </a:lvl3pPr>
            <a:lvl4pPr>
              <a:defRPr sz="1800">
                <a:solidFill>
                  <a:srgbClr val="FFC000"/>
                </a:solidFill>
              </a:defRPr>
            </a:lvl4pPr>
            <a:lvl5pPr>
              <a:defRPr sz="1800">
                <a:solidFill>
                  <a:srgbClr val="FFC000"/>
                </a:solidFill>
              </a:defRPr>
            </a:lvl5pPr>
          </a:lstStyle>
          <a:p>
            <a:pPr lvl="0"/>
            <a:r>
              <a:rPr lang="it-IT" dirty="0"/>
              <a:t>Click </a:t>
            </a:r>
            <a:r>
              <a:rPr lang="it-IT" dirty="0" err="1"/>
              <a:t>here</a:t>
            </a:r>
            <a:r>
              <a:rPr lang="it-IT" dirty="0"/>
              <a:t> to </a:t>
            </a:r>
            <a:r>
              <a:rPr lang="it-IT" dirty="0" err="1"/>
              <a:t>add</a:t>
            </a:r>
            <a:r>
              <a:rPr lang="it-IT" dirty="0"/>
              <a:t> </a:t>
            </a:r>
            <a:r>
              <a:rPr lang="it-IT" dirty="0" err="1"/>
              <a:t>title</a:t>
            </a:r>
            <a:r>
              <a:rPr lang="it-IT" dirty="0"/>
              <a:t> </a:t>
            </a:r>
            <a:br>
              <a:rPr lang="it-IT" dirty="0"/>
            </a:br>
            <a:r>
              <a:rPr lang="en-US" dirty="0"/>
              <a:t>second line</a:t>
            </a:r>
          </a:p>
        </p:txBody>
      </p:sp>
      <p:pic>
        <p:nvPicPr>
          <p:cNvPr id="11" name="Immagine 9">
            <a:extLst>
              <a:ext uri="{FF2B5EF4-FFF2-40B4-BE49-F238E27FC236}">
                <a16:creationId xmlns:a16="http://schemas.microsoft.com/office/drawing/2014/main" id="{74796B07-A6A1-475D-B8C3-2975D2DD75C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9819" y="6059567"/>
            <a:ext cx="1747974" cy="798433"/>
          </a:xfrm>
          <a:prstGeom prst="rect">
            <a:avLst/>
          </a:prstGeom>
        </p:spPr>
      </p:pic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0648C059-B5A7-4C93-90D6-262125C72572}"/>
              </a:ext>
            </a:extLst>
          </p:cNvPr>
          <p:cNvSpPr txBox="1"/>
          <p:nvPr userDrawn="1"/>
        </p:nvSpPr>
        <p:spPr>
          <a:xfrm>
            <a:off x="9870512" y="6422308"/>
            <a:ext cx="215456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>
                <a:solidFill>
                  <a:schemeClr val="bg1">
                    <a:lumMod val="50000"/>
                  </a:schemeClr>
                </a:solidFill>
                <a:latin typeface="Trebuchet MS" panose="020B0603020202020204" pitchFamily="34" charset="0"/>
              </a:rPr>
              <a:t>www.ieabioenergy.com</a:t>
            </a:r>
          </a:p>
        </p:txBody>
      </p:sp>
      <p:sp>
        <p:nvSpPr>
          <p:cNvPr id="13" name="Segnaposto numero diapositiva 2">
            <a:extLst>
              <a:ext uri="{FF2B5EF4-FFF2-40B4-BE49-F238E27FC236}">
                <a16:creationId xmlns:a16="http://schemas.microsoft.com/office/drawing/2014/main" id="{5823FF4E-22DA-4F4E-8024-E29A9B88EE51}"/>
              </a:ext>
            </a:extLst>
          </p:cNvPr>
          <p:cNvSpPr txBox="1">
            <a:spLocks/>
          </p:cNvSpPr>
          <p:nvPr userDrawn="1"/>
        </p:nvSpPr>
        <p:spPr>
          <a:xfrm>
            <a:off x="5067300" y="6347279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8975C6F3-213D-4974-A35F-85C55B19AD5E}" type="slidenum">
              <a:rPr lang="it-IT" sz="1400" smtClean="0"/>
              <a:pPr algn="ctr"/>
              <a:t>‹Nr.›</a:t>
            </a:fld>
            <a:endParaRPr lang="it-IT" sz="1400" dirty="0"/>
          </a:p>
        </p:txBody>
      </p:sp>
    </p:spTree>
    <p:extLst>
      <p:ext uri="{BB962C8B-B14F-4D97-AF65-F5344CB8AC3E}">
        <p14:creationId xmlns:p14="http://schemas.microsoft.com/office/powerpoint/2010/main" val="27570119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ultiple Speakers_top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egnaposto testo 4">
            <a:extLst>
              <a:ext uri="{FF2B5EF4-FFF2-40B4-BE49-F238E27FC236}">
                <a16:creationId xmlns:a16="http://schemas.microsoft.com/office/drawing/2014/main" id="{8F29DA7E-D882-4F3C-B184-18F650703F5C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1204753" y="3690928"/>
            <a:ext cx="1531937" cy="724249"/>
          </a:xfrm>
        </p:spPr>
        <p:txBody>
          <a:bodyPr>
            <a:normAutofit/>
          </a:bodyPr>
          <a:lstStyle>
            <a:lvl1pPr marL="0" indent="0">
              <a:lnSpc>
                <a:spcPts val="2000"/>
              </a:lnSpc>
              <a:buNone/>
              <a:defRPr sz="1800">
                <a:latin typeface="Trebuchet MS" panose="020B0603020202020204" pitchFamily="34" charset="0"/>
              </a:defRPr>
            </a:lvl1pPr>
          </a:lstStyle>
          <a:p>
            <a:r>
              <a:rPr lang="it-IT" dirty="0"/>
              <a:t>NAME, SURNAME</a:t>
            </a:r>
          </a:p>
        </p:txBody>
      </p:sp>
      <p:sp>
        <p:nvSpPr>
          <p:cNvPr id="9" name="Segnaposto testo 5">
            <a:extLst>
              <a:ext uri="{FF2B5EF4-FFF2-40B4-BE49-F238E27FC236}">
                <a16:creationId xmlns:a16="http://schemas.microsoft.com/office/drawing/2014/main" id="{70392CBA-7109-428D-B18A-F9D373C042B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204753" y="4547018"/>
            <a:ext cx="1531937" cy="724250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Title, </a:t>
            </a:r>
            <a:r>
              <a:rPr lang="it-IT" dirty="0" err="1"/>
              <a:t>Organisation</a:t>
            </a:r>
            <a:endParaRPr lang="it-IT" dirty="0"/>
          </a:p>
        </p:txBody>
      </p:sp>
      <p:sp>
        <p:nvSpPr>
          <p:cNvPr id="10" name="Segnaposto testo 6">
            <a:extLst>
              <a:ext uri="{FF2B5EF4-FFF2-40B4-BE49-F238E27FC236}">
                <a16:creationId xmlns:a16="http://schemas.microsoft.com/office/drawing/2014/main" id="{F306F2B1-058A-40B6-965F-64BDD75C67A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204753" y="5388771"/>
            <a:ext cx="1531937" cy="484952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Click to </a:t>
            </a:r>
            <a:r>
              <a:rPr lang="it-IT" dirty="0" err="1"/>
              <a:t>edit</a:t>
            </a:r>
            <a:r>
              <a:rPr lang="it-IT" dirty="0"/>
              <a:t> text</a:t>
            </a:r>
          </a:p>
          <a:p>
            <a:endParaRPr lang="it-IT" dirty="0"/>
          </a:p>
        </p:txBody>
      </p:sp>
      <p:sp>
        <p:nvSpPr>
          <p:cNvPr id="13" name="Segnaposto testo 9">
            <a:extLst>
              <a:ext uri="{FF2B5EF4-FFF2-40B4-BE49-F238E27FC236}">
                <a16:creationId xmlns:a16="http://schemas.microsoft.com/office/drawing/2014/main" id="{03C60D72-7B5C-4F24-8788-063B5485C3E5}"/>
              </a:ext>
            </a:extLst>
          </p:cNvPr>
          <p:cNvSpPr>
            <a:spLocks noGrp="1"/>
          </p:cNvSpPr>
          <p:nvPr>
            <p:ph type="body" sz="half" idx="49" hasCustomPrompt="1"/>
          </p:nvPr>
        </p:nvSpPr>
        <p:spPr>
          <a:xfrm>
            <a:off x="2817963" y="3690928"/>
            <a:ext cx="1531937" cy="724249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latin typeface="Trebuchet MS" panose="020B0603020202020204" pitchFamily="34" charset="0"/>
              </a:defRPr>
            </a:lvl1pPr>
          </a:lstStyle>
          <a:p>
            <a:r>
              <a:rPr lang="it-IT" dirty="0"/>
              <a:t>NAME, SURNAME</a:t>
            </a:r>
          </a:p>
        </p:txBody>
      </p:sp>
      <p:sp>
        <p:nvSpPr>
          <p:cNvPr id="14" name="Segnaposto testo 10">
            <a:extLst>
              <a:ext uri="{FF2B5EF4-FFF2-40B4-BE49-F238E27FC236}">
                <a16:creationId xmlns:a16="http://schemas.microsoft.com/office/drawing/2014/main" id="{40018A5A-FAB8-4AEB-B1D4-72BDA9666F0F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2817963" y="4547018"/>
            <a:ext cx="1531937" cy="724250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Title, </a:t>
            </a:r>
            <a:r>
              <a:rPr lang="it-IT" dirty="0" err="1"/>
              <a:t>Organisation</a:t>
            </a:r>
            <a:endParaRPr lang="it-IT" dirty="0"/>
          </a:p>
        </p:txBody>
      </p:sp>
      <p:sp>
        <p:nvSpPr>
          <p:cNvPr id="15" name="Segnaposto testo 11">
            <a:extLst>
              <a:ext uri="{FF2B5EF4-FFF2-40B4-BE49-F238E27FC236}">
                <a16:creationId xmlns:a16="http://schemas.microsoft.com/office/drawing/2014/main" id="{C5BF10EA-F235-400C-9401-433010385881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2817963" y="5388771"/>
            <a:ext cx="1531937" cy="484952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Click to </a:t>
            </a:r>
            <a:r>
              <a:rPr lang="it-IT" dirty="0" err="1"/>
              <a:t>edit</a:t>
            </a:r>
            <a:r>
              <a:rPr lang="it-IT" dirty="0"/>
              <a:t> text</a:t>
            </a:r>
          </a:p>
          <a:p>
            <a:endParaRPr lang="it-IT" dirty="0"/>
          </a:p>
        </p:txBody>
      </p:sp>
      <p:sp>
        <p:nvSpPr>
          <p:cNvPr id="17" name="Segnaposto testo 13">
            <a:extLst>
              <a:ext uri="{FF2B5EF4-FFF2-40B4-BE49-F238E27FC236}">
                <a16:creationId xmlns:a16="http://schemas.microsoft.com/office/drawing/2014/main" id="{9962FC44-F546-48BC-A24D-0AC5E13FBB43}"/>
              </a:ext>
            </a:extLst>
          </p:cNvPr>
          <p:cNvSpPr>
            <a:spLocks noGrp="1"/>
          </p:cNvSpPr>
          <p:nvPr>
            <p:ph type="body" sz="half" idx="54" hasCustomPrompt="1"/>
          </p:nvPr>
        </p:nvSpPr>
        <p:spPr>
          <a:xfrm>
            <a:off x="4423738" y="3690928"/>
            <a:ext cx="1531937" cy="724249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latin typeface="Trebuchet MS" panose="020B0603020202020204" pitchFamily="34" charset="0"/>
              </a:defRPr>
            </a:lvl1pPr>
          </a:lstStyle>
          <a:p>
            <a:r>
              <a:rPr lang="it-IT" dirty="0"/>
              <a:t>NAME, SURNAME</a:t>
            </a:r>
          </a:p>
        </p:txBody>
      </p:sp>
      <p:sp>
        <p:nvSpPr>
          <p:cNvPr id="18" name="Segnaposto testo 14">
            <a:extLst>
              <a:ext uri="{FF2B5EF4-FFF2-40B4-BE49-F238E27FC236}">
                <a16:creationId xmlns:a16="http://schemas.microsoft.com/office/drawing/2014/main" id="{554DB56B-3A7A-428C-A521-BCB4DD25E402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4423738" y="4547018"/>
            <a:ext cx="1531937" cy="724250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Title, </a:t>
            </a:r>
            <a:r>
              <a:rPr lang="it-IT" dirty="0" err="1"/>
              <a:t>Organisation</a:t>
            </a:r>
            <a:endParaRPr lang="it-IT" dirty="0"/>
          </a:p>
        </p:txBody>
      </p:sp>
      <p:sp>
        <p:nvSpPr>
          <p:cNvPr id="19" name="Segnaposto testo 15">
            <a:extLst>
              <a:ext uri="{FF2B5EF4-FFF2-40B4-BE49-F238E27FC236}">
                <a16:creationId xmlns:a16="http://schemas.microsoft.com/office/drawing/2014/main" id="{F7D26E4A-313B-4E76-AB77-F4209EFFD59A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4423738" y="5388771"/>
            <a:ext cx="1531937" cy="484952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Click to </a:t>
            </a:r>
            <a:r>
              <a:rPr lang="it-IT" dirty="0" err="1"/>
              <a:t>edit</a:t>
            </a:r>
            <a:r>
              <a:rPr lang="it-IT" dirty="0"/>
              <a:t> text</a:t>
            </a:r>
          </a:p>
          <a:p>
            <a:endParaRPr lang="it-IT" dirty="0"/>
          </a:p>
        </p:txBody>
      </p:sp>
      <p:sp>
        <p:nvSpPr>
          <p:cNvPr id="21" name="Segnaposto testo 17">
            <a:extLst>
              <a:ext uri="{FF2B5EF4-FFF2-40B4-BE49-F238E27FC236}">
                <a16:creationId xmlns:a16="http://schemas.microsoft.com/office/drawing/2014/main" id="{616EC46F-E721-4BEF-965E-1C13F8390F27}"/>
              </a:ext>
            </a:extLst>
          </p:cNvPr>
          <p:cNvSpPr>
            <a:spLocks noGrp="1"/>
          </p:cNvSpPr>
          <p:nvPr>
            <p:ph type="body" sz="half" idx="59" hasCustomPrompt="1"/>
          </p:nvPr>
        </p:nvSpPr>
        <p:spPr>
          <a:xfrm>
            <a:off x="6031396" y="3690928"/>
            <a:ext cx="1531937" cy="724249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latin typeface="Trebuchet MS" panose="020B0603020202020204" pitchFamily="34" charset="0"/>
              </a:defRPr>
            </a:lvl1pPr>
          </a:lstStyle>
          <a:p>
            <a:r>
              <a:rPr lang="it-IT" dirty="0"/>
              <a:t>NAME, SURNAME</a:t>
            </a:r>
          </a:p>
        </p:txBody>
      </p:sp>
      <p:sp>
        <p:nvSpPr>
          <p:cNvPr id="22" name="Segnaposto testo 18">
            <a:extLst>
              <a:ext uri="{FF2B5EF4-FFF2-40B4-BE49-F238E27FC236}">
                <a16:creationId xmlns:a16="http://schemas.microsoft.com/office/drawing/2014/main" id="{972CD530-6EC7-49F2-958D-107026F4C4A1}"/>
              </a:ext>
            </a:extLst>
          </p:cNvPr>
          <p:cNvSpPr>
            <a:spLocks noGrp="1"/>
          </p:cNvSpPr>
          <p:nvPr>
            <p:ph type="body" sz="quarter" idx="60" hasCustomPrompt="1"/>
          </p:nvPr>
        </p:nvSpPr>
        <p:spPr>
          <a:xfrm>
            <a:off x="6031396" y="4547018"/>
            <a:ext cx="1531937" cy="724250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Title, </a:t>
            </a:r>
            <a:r>
              <a:rPr lang="it-IT" dirty="0" err="1"/>
              <a:t>Organisation</a:t>
            </a:r>
            <a:endParaRPr lang="it-IT" dirty="0"/>
          </a:p>
        </p:txBody>
      </p:sp>
      <p:sp>
        <p:nvSpPr>
          <p:cNvPr id="23" name="Segnaposto testo 19">
            <a:extLst>
              <a:ext uri="{FF2B5EF4-FFF2-40B4-BE49-F238E27FC236}">
                <a16:creationId xmlns:a16="http://schemas.microsoft.com/office/drawing/2014/main" id="{31E746B6-A92D-4ACC-9044-040DB239571A}"/>
              </a:ext>
            </a:extLst>
          </p:cNvPr>
          <p:cNvSpPr>
            <a:spLocks noGrp="1"/>
          </p:cNvSpPr>
          <p:nvPr>
            <p:ph type="body" sz="quarter" idx="62" hasCustomPrompt="1"/>
          </p:nvPr>
        </p:nvSpPr>
        <p:spPr>
          <a:xfrm>
            <a:off x="6031396" y="5388771"/>
            <a:ext cx="1531937" cy="484952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Click to </a:t>
            </a:r>
            <a:r>
              <a:rPr lang="it-IT" dirty="0" err="1"/>
              <a:t>edit</a:t>
            </a:r>
            <a:r>
              <a:rPr lang="it-IT" dirty="0"/>
              <a:t> text</a:t>
            </a:r>
          </a:p>
          <a:p>
            <a:endParaRPr lang="it-IT" dirty="0"/>
          </a:p>
        </p:txBody>
      </p:sp>
      <p:sp>
        <p:nvSpPr>
          <p:cNvPr id="25" name="Segnaposto testo 21">
            <a:extLst>
              <a:ext uri="{FF2B5EF4-FFF2-40B4-BE49-F238E27FC236}">
                <a16:creationId xmlns:a16="http://schemas.microsoft.com/office/drawing/2014/main" id="{0ED7253F-2530-4E1F-B41B-F3A9C9F8E036}"/>
              </a:ext>
            </a:extLst>
          </p:cNvPr>
          <p:cNvSpPr>
            <a:spLocks noGrp="1"/>
          </p:cNvSpPr>
          <p:nvPr>
            <p:ph type="body" sz="half" idx="64" hasCustomPrompt="1"/>
          </p:nvPr>
        </p:nvSpPr>
        <p:spPr>
          <a:xfrm>
            <a:off x="7644606" y="3690928"/>
            <a:ext cx="1531937" cy="724249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latin typeface="Trebuchet MS" panose="020B0603020202020204" pitchFamily="34" charset="0"/>
              </a:defRPr>
            </a:lvl1pPr>
          </a:lstStyle>
          <a:p>
            <a:r>
              <a:rPr lang="it-IT" dirty="0"/>
              <a:t>NAME, SURNAME</a:t>
            </a:r>
          </a:p>
        </p:txBody>
      </p:sp>
      <p:sp>
        <p:nvSpPr>
          <p:cNvPr id="26" name="Segnaposto testo 22">
            <a:extLst>
              <a:ext uri="{FF2B5EF4-FFF2-40B4-BE49-F238E27FC236}">
                <a16:creationId xmlns:a16="http://schemas.microsoft.com/office/drawing/2014/main" id="{8C2AB288-2D0C-4E91-AD3C-F1A0487580C7}"/>
              </a:ext>
            </a:extLst>
          </p:cNvPr>
          <p:cNvSpPr>
            <a:spLocks noGrp="1"/>
          </p:cNvSpPr>
          <p:nvPr>
            <p:ph type="body" sz="quarter" idx="65" hasCustomPrompt="1"/>
          </p:nvPr>
        </p:nvSpPr>
        <p:spPr>
          <a:xfrm>
            <a:off x="7644606" y="4547018"/>
            <a:ext cx="1531937" cy="724250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Title, </a:t>
            </a:r>
            <a:r>
              <a:rPr lang="it-IT" dirty="0" err="1"/>
              <a:t>Organisation</a:t>
            </a:r>
            <a:endParaRPr lang="it-IT" dirty="0"/>
          </a:p>
        </p:txBody>
      </p:sp>
      <p:sp>
        <p:nvSpPr>
          <p:cNvPr id="27" name="Segnaposto testo 23">
            <a:extLst>
              <a:ext uri="{FF2B5EF4-FFF2-40B4-BE49-F238E27FC236}">
                <a16:creationId xmlns:a16="http://schemas.microsoft.com/office/drawing/2014/main" id="{78A24618-EF7D-4D1B-A673-1EACB6E4907E}"/>
              </a:ext>
            </a:extLst>
          </p:cNvPr>
          <p:cNvSpPr>
            <a:spLocks noGrp="1"/>
          </p:cNvSpPr>
          <p:nvPr>
            <p:ph type="body" sz="quarter" idx="67" hasCustomPrompt="1"/>
          </p:nvPr>
        </p:nvSpPr>
        <p:spPr>
          <a:xfrm>
            <a:off x="7644606" y="5388771"/>
            <a:ext cx="1531937" cy="484952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Click to </a:t>
            </a:r>
            <a:r>
              <a:rPr lang="it-IT" dirty="0" err="1"/>
              <a:t>edit</a:t>
            </a:r>
            <a:r>
              <a:rPr lang="it-IT" dirty="0"/>
              <a:t> text</a:t>
            </a:r>
          </a:p>
          <a:p>
            <a:endParaRPr lang="it-IT" dirty="0"/>
          </a:p>
        </p:txBody>
      </p:sp>
      <p:sp>
        <p:nvSpPr>
          <p:cNvPr id="29" name="Segnaposto testo 25">
            <a:extLst>
              <a:ext uri="{FF2B5EF4-FFF2-40B4-BE49-F238E27FC236}">
                <a16:creationId xmlns:a16="http://schemas.microsoft.com/office/drawing/2014/main" id="{A45415E7-9BBB-44D7-895F-129A38A046E7}"/>
              </a:ext>
            </a:extLst>
          </p:cNvPr>
          <p:cNvSpPr>
            <a:spLocks noGrp="1"/>
          </p:cNvSpPr>
          <p:nvPr>
            <p:ph type="body" sz="half" idx="69" hasCustomPrompt="1"/>
          </p:nvPr>
        </p:nvSpPr>
        <p:spPr>
          <a:xfrm>
            <a:off x="9250381" y="3690928"/>
            <a:ext cx="1531937" cy="724249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latin typeface="Trebuchet MS" panose="020B0603020202020204" pitchFamily="34" charset="0"/>
              </a:defRPr>
            </a:lvl1pPr>
          </a:lstStyle>
          <a:p>
            <a:r>
              <a:rPr lang="it-IT" dirty="0"/>
              <a:t>NAME, SURNAME</a:t>
            </a:r>
          </a:p>
        </p:txBody>
      </p:sp>
      <p:sp>
        <p:nvSpPr>
          <p:cNvPr id="30" name="Segnaposto testo 26">
            <a:extLst>
              <a:ext uri="{FF2B5EF4-FFF2-40B4-BE49-F238E27FC236}">
                <a16:creationId xmlns:a16="http://schemas.microsoft.com/office/drawing/2014/main" id="{56582711-2B0B-4B3D-A78B-BABEFE10E378}"/>
              </a:ext>
            </a:extLst>
          </p:cNvPr>
          <p:cNvSpPr>
            <a:spLocks noGrp="1"/>
          </p:cNvSpPr>
          <p:nvPr>
            <p:ph type="body" sz="quarter" idx="70" hasCustomPrompt="1"/>
          </p:nvPr>
        </p:nvSpPr>
        <p:spPr>
          <a:xfrm>
            <a:off x="9250381" y="4547018"/>
            <a:ext cx="1531937" cy="724250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Title, </a:t>
            </a:r>
            <a:r>
              <a:rPr lang="it-IT" dirty="0" err="1"/>
              <a:t>Organisation</a:t>
            </a:r>
            <a:endParaRPr lang="it-IT" dirty="0"/>
          </a:p>
        </p:txBody>
      </p:sp>
      <p:sp>
        <p:nvSpPr>
          <p:cNvPr id="31" name="Segnaposto testo 27">
            <a:extLst>
              <a:ext uri="{FF2B5EF4-FFF2-40B4-BE49-F238E27FC236}">
                <a16:creationId xmlns:a16="http://schemas.microsoft.com/office/drawing/2014/main" id="{24974679-675C-4549-A048-7802DEC42E3A}"/>
              </a:ext>
            </a:extLst>
          </p:cNvPr>
          <p:cNvSpPr>
            <a:spLocks noGrp="1"/>
          </p:cNvSpPr>
          <p:nvPr>
            <p:ph type="body" sz="quarter" idx="72" hasCustomPrompt="1"/>
          </p:nvPr>
        </p:nvSpPr>
        <p:spPr>
          <a:xfrm>
            <a:off x="9250381" y="5388771"/>
            <a:ext cx="1531937" cy="484952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Click to </a:t>
            </a:r>
            <a:r>
              <a:rPr lang="it-IT" dirty="0" err="1"/>
              <a:t>edit</a:t>
            </a:r>
            <a:r>
              <a:rPr lang="it-IT" dirty="0"/>
              <a:t> text</a:t>
            </a:r>
          </a:p>
          <a:p>
            <a:endParaRPr lang="it-IT" dirty="0"/>
          </a:p>
        </p:txBody>
      </p:sp>
      <p:sp>
        <p:nvSpPr>
          <p:cNvPr id="6" name="Segnaposto immagine 5">
            <a:extLst>
              <a:ext uri="{FF2B5EF4-FFF2-40B4-BE49-F238E27FC236}">
                <a16:creationId xmlns:a16="http://schemas.microsoft.com/office/drawing/2014/main" id="{AA088637-C5C5-4CC1-8EAB-EC1734E62DC5}"/>
              </a:ext>
            </a:extLst>
          </p:cNvPr>
          <p:cNvSpPr>
            <a:spLocks noGrp="1"/>
          </p:cNvSpPr>
          <p:nvPr>
            <p:ph type="pic" sz="quarter" idx="79"/>
          </p:nvPr>
        </p:nvSpPr>
        <p:spPr>
          <a:xfrm>
            <a:off x="1297621" y="2288548"/>
            <a:ext cx="1346200" cy="121285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endParaRPr lang="it-IT" dirty="0"/>
          </a:p>
        </p:txBody>
      </p:sp>
      <p:sp>
        <p:nvSpPr>
          <p:cNvPr id="33" name="Segnaposto immagine 5">
            <a:extLst>
              <a:ext uri="{FF2B5EF4-FFF2-40B4-BE49-F238E27FC236}">
                <a16:creationId xmlns:a16="http://schemas.microsoft.com/office/drawing/2014/main" id="{F8103C48-DBEF-4D68-A9AC-A801F126823D}"/>
              </a:ext>
            </a:extLst>
          </p:cNvPr>
          <p:cNvSpPr>
            <a:spLocks noGrp="1"/>
          </p:cNvSpPr>
          <p:nvPr>
            <p:ph type="pic" sz="quarter" idx="80"/>
          </p:nvPr>
        </p:nvSpPr>
        <p:spPr>
          <a:xfrm>
            <a:off x="2908300" y="2288548"/>
            <a:ext cx="1346200" cy="121285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endParaRPr lang="it-IT" dirty="0"/>
          </a:p>
        </p:txBody>
      </p:sp>
      <p:sp>
        <p:nvSpPr>
          <p:cNvPr id="34" name="Segnaposto immagine 5">
            <a:extLst>
              <a:ext uri="{FF2B5EF4-FFF2-40B4-BE49-F238E27FC236}">
                <a16:creationId xmlns:a16="http://schemas.microsoft.com/office/drawing/2014/main" id="{77728578-9351-4BDD-BFD7-20155AE8555C}"/>
              </a:ext>
            </a:extLst>
          </p:cNvPr>
          <p:cNvSpPr>
            <a:spLocks noGrp="1"/>
          </p:cNvSpPr>
          <p:nvPr>
            <p:ph type="pic" sz="quarter" idx="81"/>
          </p:nvPr>
        </p:nvSpPr>
        <p:spPr>
          <a:xfrm>
            <a:off x="4516606" y="2245976"/>
            <a:ext cx="1346200" cy="121285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endParaRPr lang="it-IT" dirty="0"/>
          </a:p>
        </p:txBody>
      </p:sp>
      <p:sp>
        <p:nvSpPr>
          <p:cNvPr id="35" name="Segnaposto immagine 5">
            <a:extLst>
              <a:ext uri="{FF2B5EF4-FFF2-40B4-BE49-F238E27FC236}">
                <a16:creationId xmlns:a16="http://schemas.microsoft.com/office/drawing/2014/main" id="{E75886BA-D11C-4F28-997D-D127E13BD1D2}"/>
              </a:ext>
            </a:extLst>
          </p:cNvPr>
          <p:cNvSpPr>
            <a:spLocks noGrp="1"/>
          </p:cNvSpPr>
          <p:nvPr>
            <p:ph type="pic" sz="quarter" idx="82"/>
          </p:nvPr>
        </p:nvSpPr>
        <p:spPr>
          <a:xfrm>
            <a:off x="6124912" y="2250818"/>
            <a:ext cx="1346200" cy="121285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endParaRPr lang="it-IT" dirty="0"/>
          </a:p>
        </p:txBody>
      </p:sp>
      <p:sp>
        <p:nvSpPr>
          <p:cNvPr id="37" name="Segnaposto immagine 5">
            <a:extLst>
              <a:ext uri="{FF2B5EF4-FFF2-40B4-BE49-F238E27FC236}">
                <a16:creationId xmlns:a16="http://schemas.microsoft.com/office/drawing/2014/main" id="{73C47062-E805-4FCC-9459-F71FC3CF42A6}"/>
              </a:ext>
            </a:extLst>
          </p:cNvPr>
          <p:cNvSpPr>
            <a:spLocks noGrp="1"/>
          </p:cNvSpPr>
          <p:nvPr>
            <p:ph type="pic" sz="quarter" idx="83"/>
          </p:nvPr>
        </p:nvSpPr>
        <p:spPr>
          <a:xfrm>
            <a:off x="7733218" y="2245976"/>
            <a:ext cx="1346200" cy="121285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endParaRPr lang="it-IT" dirty="0"/>
          </a:p>
        </p:txBody>
      </p:sp>
      <p:sp>
        <p:nvSpPr>
          <p:cNvPr id="38" name="Segnaposto immagine 5">
            <a:extLst>
              <a:ext uri="{FF2B5EF4-FFF2-40B4-BE49-F238E27FC236}">
                <a16:creationId xmlns:a16="http://schemas.microsoft.com/office/drawing/2014/main" id="{AF043A1F-2DFE-445E-B697-C7B4C162D730}"/>
              </a:ext>
            </a:extLst>
          </p:cNvPr>
          <p:cNvSpPr>
            <a:spLocks noGrp="1"/>
          </p:cNvSpPr>
          <p:nvPr>
            <p:ph type="pic" sz="quarter" idx="84"/>
          </p:nvPr>
        </p:nvSpPr>
        <p:spPr>
          <a:xfrm>
            <a:off x="9341524" y="2245976"/>
            <a:ext cx="1346200" cy="121285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endParaRPr lang="it-IT" dirty="0"/>
          </a:p>
        </p:txBody>
      </p:sp>
      <p:sp>
        <p:nvSpPr>
          <p:cNvPr id="32" name="Segnaposto testo 14">
            <a:extLst>
              <a:ext uri="{FF2B5EF4-FFF2-40B4-BE49-F238E27FC236}">
                <a16:creationId xmlns:a16="http://schemas.microsoft.com/office/drawing/2014/main" id="{6689E415-A7CA-4CE3-92DD-25B14C08DDC0}"/>
              </a:ext>
            </a:extLst>
          </p:cNvPr>
          <p:cNvSpPr>
            <a:spLocks noGrp="1"/>
          </p:cNvSpPr>
          <p:nvPr>
            <p:ph type="body" sz="quarter" idx="78" hasCustomPrompt="1"/>
          </p:nvPr>
        </p:nvSpPr>
        <p:spPr>
          <a:xfrm>
            <a:off x="847725" y="365624"/>
            <a:ext cx="10506074" cy="89041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ts val="3250"/>
              </a:lnSpc>
              <a:buNone/>
              <a:defRPr sz="3000" b="1">
                <a:solidFill>
                  <a:srgbClr val="0A4F9D"/>
                </a:solidFill>
                <a:latin typeface="Trebuchet MS" panose="020B0603020202020204" pitchFamily="34" charset="0"/>
              </a:defRPr>
            </a:lvl1pPr>
            <a:lvl2pPr>
              <a:defRPr sz="2400">
                <a:solidFill>
                  <a:srgbClr val="FFC000"/>
                </a:solidFill>
              </a:defRPr>
            </a:lvl2pPr>
            <a:lvl3pPr>
              <a:defRPr sz="2000">
                <a:solidFill>
                  <a:srgbClr val="FFC000"/>
                </a:solidFill>
              </a:defRPr>
            </a:lvl3pPr>
            <a:lvl4pPr>
              <a:defRPr sz="1800">
                <a:solidFill>
                  <a:srgbClr val="FFC000"/>
                </a:solidFill>
              </a:defRPr>
            </a:lvl4pPr>
            <a:lvl5pPr>
              <a:defRPr sz="1800">
                <a:solidFill>
                  <a:srgbClr val="FFC000"/>
                </a:solidFill>
              </a:defRPr>
            </a:lvl5pPr>
          </a:lstStyle>
          <a:p>
            <a:pPr lvl="0"/>
            <a:r>
              <a:rPr lang="it-IT" dirty="0"/>
              <a:t>Click </a:t>
            </a:r>
            <a:r>
              <a:rPr lang="it-IT" dirty="0" err="1"/>
              <a:t>here</a:t>
            </a:r>
            <a:r>
              <a:rPr lang="it-IT" dirty="0"/>
              <a:t> to </a:t>
            </a:r>
            <a:r>
              <a:rPr lang="it-IT" dirty="0" err="1"/>
              <a:t>add</a:t>
            </a:r>
            <a:r>
              <a:rPr lang="it-IT" dirty="0"/>
              <a:t> </a:t>
            </a:r>
            <a:r>
              <a:rPr lang="it-IT" dirty="0" err="1"/>
              <a:t>title</a:t>
            </a:r>
            <a:r>
              <a:rPr lang="it-IT" dirty="0"/>
              <a:t> </a:t>
            </a:r>
            <a:br>
              <a:rPr lang="it-IT" dirty="0"/>
            </a:br>
            <a:r>
              <a:rPr lang="en-US" dirty="0"/>
              <a:t>second line</a:t>
            </a:r>
          </a:p>
        </p:txBody>
      </p:sp>
      <p:sp>
        <p:nvSpPr>
          <p:cNvPr id="40" name="Segnaposto testo 16">
            <a:extLst>
              <a:ext uri="{FF2B5EF4-FFF2-40B4-BE49-F238E27FC236}">
                <a16:creationId xmlns:a16="http://schemas.microsoft.com/office/drawing/2014/main" id="{7673D5CA-06A7-438D-880B-47236CFDD53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47728" y="1405681"/>
            <a:ext cx="10506073" cy="5451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600" b="0" i="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lvl="0"/>
            <a:r>
              <a:rPr lang="it-IT" dirty="0" err="1"/>
              <a:t>Subtitle</a:t>
            </a:r>
            <a:endParaRPr lang="it-IT" dirty="0"/>
          </a:p>
        </p:txBody>
      </p:sp>
      <p:pic>
        <p:nvPicPr>
          <p:cNvPr id="36" name="Immagine 9">
            <a:extLst>
              <a:ext uri="{FF2B5EF4-FFF2-40B4-BE49-F238E27FC236}">
                <a16:creationId xmlns:a16="http://schemas.microsoft.com/office/drawing/2014/main" id="{901FFE00-9848-45C0-928C-92ACFE78807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9819" y="6059567"/>
            <a:ext cx="1747974" cy="798433"/>
          </a:xfrm>
          <a:prstGeom prst="rect">
            <a:avLst/>
          </a:prstGeom>
        </p:spPr>
      </p:pic>
      <p:sp>
        <p:nvSpPr>
          <p:cNvPr id="39" name="CasellaDiTesto 11">
            <a:extLst>
              <a:ext uri="{FF2B5EF4-FFF2-40B4-BE49-F238E27FC236}">
                <a16:creationId xmlns:a16="http://schemas.microsoft.com/office/drawing/2014/main" id="{B1E00D78-1FC5-40B0-852B-BD676FFAE966}"/>
              </a:ext>
            </a:extLst>
          </p:cNvPr>
          <p:cNvSpPr txBox="1"/>
          <p:nvPr userDrawn="1"/>
        </p:nvSpPr>
        <p:spPr>
          <a:xfrm>
            <a:off x="9870512" y="6422308"/>
            <a:ext cx="215456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>
                <a:solidFill>
                  <a:schemeClr val="bg1">
                    <a:lumMod val="50000"/>
                  </a:schemeClr>
                </a:solidFill>
                <a:latin typeface="Trebuchet MS" panose="020B0603020202020204" pitchFamily="34" charset="0"/>
              </a:rPr>
              <a:t>www.ieabioenergy.com</a:t>
            </a:r>
          </a:p>
        </p:txBody>
      </p:sp>
      <p:sp>
        <p:nvSpPr>
          <p:cNvPr id="41" name="Segnaposto numero diapositiva 2">
            <a:extLst>
              <a:ext uri="{FF2B5EF4-FFF2-40B4-BE49-F238E27FC236}">
                <a16:creationId xmlns:a16="http://schemas.microsoft.com/office/drawing/2014/main" id="{97638C72-4207-4480-98F3-6A41EA7E0041}"/>
              </a:ext>
            </a:extLst>
          </p:cNvPr>
          <p:cNvSpPr txBox="1">
            <a:spLocks/>
          </p:cNvSpPr>
          <p:nvPr userDrawn="1"/>
        </p:nvSpPr>
        <p:spPr>
          <a:xfrm>
            <a:off x="5067300" y="6347279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8975C6F3-213D-4974-A35F-85C55B19AD5E}" type="slidenum">
              <a:rPr lang="it-IT" sz="1400" smtClean="0"/>
              <a:pPr algn="ctr"/>
              <a:t>‹Nr.›</a:t>
            </a:fld>
            <a:endParaRPr lang="it-IT" sz="1400" dirty="0"/>
          </a:p>
        </p:txBody>
      </p:sp>
    </p:spTree>
    <p:extLst>
      <p:ext uri="{BB962C8B-B14F-4D97-AF65-F5344CB8AC3E}">
        <p14:creationId xmlns:p14="http://schemas.microsoft.com/office/powerpoint/2010/main" val="8067619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olo 3">
            <a:extLst>
              <a:ext uri="{FF2B5EF4-FFF2-40B4-BE49-F238E27FC236}">
                <a16:creationId xmlns:a16="http://schemas.microsoft.com/office/drawing/2014/main" id="{FFEC13CC-DA8F-4AD5-8225-86816CB407B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1539986"/>
            <a:ext cx="9103499" cy="2470487"/>
          </a:xfrm>
          <a:prstGeom prst="rect">
            <a:avLst/>
          </a:prstGeom>
        </p:spPr>
        <p:txBody>
          <a:bodyPr/>
          <a:lstStyle>
            <a:lvl1pPr>
              <a:defRPr i="1"/>
            </a:lvl1pPr>
          </a:lstStyle>
          <a:p>
            <a:r>
              <a:rPr lang="it-IT" dirty="0"/>
              <a:t>Quote text </a:t>
            </a:r>
            <a:r>
              <a:rPr lang="it-IT" dirty="0" err="1"/>
              <a:t>goes</a:t>
            </a:r>
            <a:r>
              <a:rPr lang="it-IT" dirty="0"/>
              <a:t> </a:t>
            </a:r>
            <a:r>
              <a:rPr lang="it-IT" dirty="0" err="1"/>
              <a:t>here</a:t>
            </a:r>
            <a:br>
              <a:rPr lang="it-IT" dirty="0"/>
            </a:br>
            <a:r>
              <a:rPr lang="it-IT" dirty="0"/>
              <a:t>Quote text </a:t>
            </a:r>
            <a:r>
              <a:rPr lang="it-IT" dirty="0" err="1"/>
              <a:t>goes</a:t>
            </a:r>
            <a:r>
              <a:rPr lang="it-IT" dirty="0"/>
              <a:t> </a:t>
            </a:r>
            <a:r>
              <a:rPr lang="it-IT" dirty="0" err="1"/>
              <a:t>here</a:t>
            </a:r>
            <a:br>
              <a:rPr lang="it-IT" dirty="0"/>
            </a:br>
            <a:r>
              <a:rPr lang="it-IT" dirty="0"/>
              <a:t>Quote text </a:t>
            </a:r>
            <a:r>
              <a:rPr lang="it-IT" dirty="0" err="1"/>
              <a:t>goes</a:t>
            </a:r>
            <a:r>
              <a:rPr lang="it-IT" dirty="0"/>
              <a:t> </a:t>
            </a:r>
            <a:r>
              <a:rPr lang="it-IT" dirty="0" err="1"/>
              <a:t>here</a:t>
            </a:r>
            <a:endParaRPr lang="it-IT" dirty="0"/>
          </a:p>
        </p:txBody>
      </p:sp>
      <p:sp>
        <p:nvSpPr>
          <p:cNvPr id="9" name="Segnaposto testo 4">
            <a:extLst>
              <a:ext uri="{FF2B5EF4-FFF2-40B4-BE49-F238E27FC236}">
                <a16:creationId xmlns:a16="http://schemas.microsoft.com/office/drawing/2014/main" id="{62298FEA-438C-4FB7-B799-9BFFBA7A81B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200" y="4332287"/>
            <a:ext cx="5545137" cy="365125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bg1">
                    <a:lumMod val="50000"/>
                  </a:schemeClr>
                </a:solidFill>
                <a:latin typeface="Trebuchet MS" panose="020B0603020202020204" pitchFamily="34" charset="0"/>
              </a:defRPr>
            </a:lvl1pPr>
          </a:lstStyle>
          <a:p>
            <a:r>
              <a:rPr lang="it-IT" dirty="0"/>
              <a:t>Author</a:t>
            </a:r>
          </a:p>
        </p:txBody>
      </p:sp>
      <p:pic>
        <p:nvPicPr>
          <p:cNvPr id="7" name="Immagine 9">
            <a:extLst>
              <a:ext uri="{FF2B5EF4-FFF2-40B4-BE49-F238E27FC236}">
                <a16:creationId xmlns:a16="http://schemas.microsoft.com/office/drawing/2014/main" id="{C7EEA02D-F670-4FF0-BC67-E263771DE37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9819" y="6059567"/>
            <a:ext cx="1747974" cy="798433"/>
          </a:xfrm>
          <a:prstGeom prst="rect">
            <a:avLst/>
          </a:prstGeom>
        </p:spPr>
      </p:pic>
      <p:sp>
        <p:nvSpPr>
          <p:cNvPr id="10" name="CasellaDiTesto 11">
            <a:extLst>
              <a:ext uri="{FF2B5EF4-FFF2-40B4-BE49-F238E27FC236}">
                <a16:creationId xmlns:a16="http://schemas.microsoft.com/office/drawing/2014/main" id="{916567F8-D9A4-4AA0-842E-76495A796EB5}"/>
              </a:ext>
            </a:extLst>
          </p:cNvPr>
          <p:cNvSpPr txBox="1"/>
          <p:nvPr userDrawn="1"/>
        </p:nvSpPr>
        <p:spPr>
          <a:xfrm>
            <a:off x="9870512" y="6422308"/>
            <a:ext cx="215456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>
                <a:solidFill>
                  <a:schemeClr val="bg1">
                    <a:lumMod val="50000"/>
                  </a:schemeClr>
                </a:solidFill>
                <a:latin typeface="Trebuchet MS" panose="020B0603020202020204" pitchFamily="34" charset="0"/>
              </a:rPr>
              <a:t>www.ieabioenergy.com</a:t>
            </a:r>
          </a:p>
        </p:txBody>
      </p:sp>
      <p:sp>
        <p:nvSpPr>
          <p:cNvPr id="11" name="Segnaposto numero diapositiva 2">
            <a:extLst>
              <a:ext uri="{FF2B5EF4-FFF2-40B4-BE49-F238E27FC236}">
                <a16:creationId xmlns:a16="http://schemas.microsoft.com/office/drawing/2014/main" id="{E577B364-376F-4EC1-9ED1-106C15E1D249}"/>
              </a:ext>
            </a:extLst>
          </p:cNvPr>
          <p:cNvSpPr txBox="1">
            <a:spLocks/>
          </p:cNvSpPr>
          <p:nvPr userDrawn="1"/>
        </p:nvSpPr>
        <p:spPr>
          <a:xfrm>
            <a:off x="5067300" y="6347279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8975C6F3-213D-4974-A35F-85C55B19AD5E}" type="slidenum">
              <a:rPr lang="it-IT" sz="1400" smtClean="0"/>
              <a:pPr algn="ctr"/>
              <a:t>‹Nr.›</a:t>
            </a:fld>
            <a:endParaRPr lang="it-IT" sz="1400" dirty="0"/>
          </a:p>
        </p:txBody>
      </p:sp>
    </p:spTree>
    <p:extLst>
      <p:ext uri="{BB962C8B-B14F-4D97-AF65-F5344CB8AC3E}">
        <p14:creationId xmlns:p14="http://schemas.microsoft.com/office/powerpoint/2010/main" val="17452771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7">
            <a:extLst>
              <a:ext uri="{FF2B5EF4-FFF2-40B4-BE49-F238E27FC236}">
                <a16:creationId xmlns:a16="http://schemas.microsoft.com/office/drawing/2014/main" id="{C57868B5-7A63-403F-B0D5-201B8346C7B8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19172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2067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it-IT" dirty="0"/>
              <a:t>Click to </a:t>
            </a:r>
            <a:r>
              <a:rPr lang="it-IT" dirty="0" err="1"/>
              <a:t>edit</a:t>
            </a:r>
            <a:r>
              <a:rPr lang="it-IT" dirty="0"/>
              <a:t> </a:t>
            </a:r>
            <a:br>
              <a:rPr lang="it-IT" dirty="0"/>
            </a:br>
            <a:r>
              <a:rPr lang="en-US" dirty="0"/>
              <a:t>second line</a:t>
            </a:r>
            <a:endParaRPr lang="it-IT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90176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87" r:id="rId2"/>
    <p:sldLayoutId id="2147483682" r:id="rId3"/>
    <p:sldLayoutId id="2147483683" r:id="rId4"/>
    <p:sldLayoutId id="2147483688" r:id="rId5"/>
    <p:sldLayoutId id="2147483684" r:id="rId6"/>
    <p:sldLayoutId id="2147483673" r:id="rId7"/>
    <p:sldLayoutId id="2147483686" r:id="rId8"/>
    <p:sldLayoutId id="2147483685" r:id="rId9"/>
  </p:sldLayoutIdLst>
  <p:hf hdr="0" ftr="0" dt="0"/>
  <p:txStyles>
    <p:titleStyle>
      <a:lvl1pPr algn="l" defTabSz="914400" rtl="0" eaLnBrk="1" latinLnBrk="0" hangingPunct="1">
        <a:lnSpc>
          <a:spcPts val="4400"/>
        </a:lnSpc>
        <a:spcBef>
          <a:spcPct val="0"/>
        </a:spcBef>
        <a:buNone/>
        <a:defRPr sz="4400" kern="1200">
          <a:solidFill>
            <a:srgbClr val="0A4F9D"/>
          </a:solidFill>
          <a:latin typeface="Trebuchet MS" panose="020B06030202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rgbClr val="0A4F9D"/>
          </a:solidFill>
          <a:latin typeface="Trebuchet MS" panose="020B0603020202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rgbClr val="0A4F9D"/>
          </a:solidFill>
          <a:latin typeface="Trebuchet MS" panose="020B06030202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0A4F9D"/>
          </a:solidFill>
          <a:latin typeface="Trebuchet MS" panose="020B06030202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rgbClr val="0A4F9D"/>
          </a:solidFill>
          <a:latin typeface="Trebuchet MS" panose="020B06030202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rgbClr val="0A4F9D"/>
          </a:solidFill>
          <a:latin typeface="Trebuchet MS" panose="020B0603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esto 1">
            <a:extLst>
              <a:ext uri="{FF2B5EF4-FFF2-40B4-BE49-F238E27FC236}">
                <a16:creationId xmlns:a16="http://schemas.microsoft.com/office/drawing/2014/main" id="{7CF92B29-C199-49FD-BF4D-4616762409B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fontScale="77500" lnSpcReduction="20000"/>
          </a:bodyPr>
          <a:lstStyle/>
          <a:p>
            <a:pPr>
              <a:lnSpc>
                <a:spcPct val="110000"/>
              </a:lnSpc>
            </a:pPr>
            <a:r>
              <a:rPr lang="en-US" dirty="0"/>
              <a:t>Inter-Task project ‘Synergies of green hydrogen and bio-based value chains deployment’ (T39 T6)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F6EC60BC-D2C6-44EC-BD1E-93BC39B831A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>
            <a:normAutofit/>
          </a:bodyPr>
          <a:lstStyle/>
          <a:p>
            <a:pPr>
              <a:lnSpc>
                <a:spcPct val="110000"/>
              </a:lnSpc>
            </a:pPr>
            <a:r>
              <a:rPr lang="en-US" dirty="0"/>
              <a:t>Task 39 Business Meeting </a:t>
            </a:r>
            <a:endParaRPr lang="it-IT" dirty="0"/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8B84F4D6-A220-4E5F-862D-174519E4BA8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it-IT" dirty="0"/>
              <a:t>Online| </a:t>
            </a:r>
            <a:r>
              <a:rPr lang="it-IT" dirty="0" err="1"/>
              <a:t>May</a:t>
            </a:r>
            <a:r>
              <a:rPr lang="it-IT" dirty="0"/>
              <a:t> 31, 2023</a:t>
            </a:r>
          </a:p>
        </p:txBody>
      </p:sp>
      <p:pic>
        <p:nvPicPr>
          <p:cNvPr id="8" name="Segnaposto immagine 7" descr="Immagine che contiene erba, natura, esterni, campo&#10;&#10;Descrizione generata automaticamente">
            <a:extLst>
              <a:ext uri="{FF2B5EF4-FFF2-40B4-BE49-F238E27FC236}">
                <a16:creationId xmlns:a16="http://schemas.microsoft.com/office/drawing/2014/main" id="{F60FDB53-D3A2-4AAC-BCC3-F72ADBAAFED4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7" name="Textplatzhalter 6">
            <a:extLst>
              <a:ext uri="{FF2B5EF4-FFF2-40B4-BE49-F238E27FC236}">
                <a16:creationId xmlns:a16="http://schemas.microsoft.com/office/drawing/2014/main" id="{2F8EB738-33AC-4EA0-9250-42D0CB40F8F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 dirty="0"/>
              <a:t>Franziska Müller-Langer, DBFZ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4249261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" name="Segnaposto testo 2"/>
          <p:cNvSpPr>
            <a:spLocks noGrp="1"/>
          </p:cNvSpPr>
          <p:nvPr>
            <p:ph type="body" sz="quarter" idx="78"/>
          </p:nvPr>
        </p:nvSpPr>
        <p:spPr bwMode="auto"/>
        <p:txBody>
          <a:bodyPr/>
          <a:lstStyle/>
          <a:p>
            <a:pPr>
              <a:defRPr/>
            </a:pPr>
            <a:r>
              <a:rPr lang="en-US" dirty="0"/>
              <a:t>Work Packages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139150" y="1131865"/>
            <a:ext cx="9510763" cy="5280223"/>
          </a:xfrm>
          <a:prstGeom prst="rect">
            <a:avLst/>
          </a:prstGeom>
          <a:noFill/>
        </p:spPr>
      </p:pic>
      <p:sp>
        <p:nvSpPr>
          <p:cNvPr id="2" name="Rechteck 1">
            <a:extLst>
              <a:ext uri="{FF2B5EF4-FFF2-40B4-BE49-F238E27FC236}">
                <a16:creationId xmlns:a16="http://schemas.microsoft.com/office/drawing/2014/main" id="{FCD4A9D0-A047-49EA-82B1-107F6F25C289}"/>
              </a:ext>
            </a:extLst>
          </p:cNvPr>
          <p:cNvSpPr/>
          <p:nvPr/>
        </p:nvSpPr>
        <p:spPr>
          <a:xfrm>
            <a:off x="1644868" y="1131865"/>
            <a:ext cx="6749592" cy="1168275"/>
          </a:xfrm>
          <a:prstGeom prst="rect">
            <a:avLst/>
          </a:prstGeom>
          <a:noFill/>
          <a:ln w="38100">
            <a:solidFill>
              <a:schemeClr val="accent4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de-DE" sz="2000" b="1" dirty="0">
                <a:solidFill>
                  <a:schemeClr val="accent4"/>
                </a:solidFill>
              </a:rPr>
              <a:t>T39</a:t>
            </a: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id="{E5D484D1-3B24-46E7-971E-70FD4512D512}"/>
              </a:ext>
            </a:extLst>
          </p:cNvPr>
          <p:cNvSpPr/>
          <p:nvPr/>
        </p:nvSpPr>
        <p:spPr>
          <a:xfrm>
            <a:off x="1644868" y="2403835"/>
            <a:ext cx="6749592" cy="1300899"/>
          </a:xfrm>
          <a:prstGeom prst="rect">
            <a:avLst/>
          </a:prstGeom>
          <a:noFill/>
          <a:ln w="38100">
            <a:solidFill>
              <a:schemeClr val="accent4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de-DE" sz="2000" b="1" dirty="0">
                <a:solidFill>
                  <a:schemeClr val="accent4"/>
                </a:solidFill>
              </a:rPr>
              <a:t>T39</a:t>
            </a:r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9CE01FBE-F619-4D18-84E5-FE4FC25CFBF2}"/>
              </a:ext>
            </a:extLst>
          </p:cNvPr>
          <p:cNvSpPr/>
          <p:nvPr/>
        </p:nvSpPr>
        <p:spPr>
          <a:xfrm>
            <a:off x="1644868" y="4875229"/>
            <a:ext cx="6749592" cy="1536859"/>
          </a:xfrm>
          <a:prstGeom prst="rect">
            <a:avLst/>
          </a:prstGeom>
          <a:noFill/>
          <a:ln w="38100">
            <a:solidFill>
              <a:schemeClr val="accent4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de-DE" sz="2000" b="1" dirty="0">
                <a:solidFill>
                  <a:schemeClr val="accent4"/>
                </a:solidFill>
              </a:rPr>
              <a:t>T39</a:t>
            </a:r>
          </a:p>
        </p:txBody>
      </p: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53B37ECB-58A0-4537-985D-24996C936DB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 bwMode="auto">
          <a:xfrm>
            <a:off x="9602820" y="1131865"/>
            <a:ext cx="2450030" cy="4023360"/>
          </a:xfrm>
        </p:spPr>
        <p:txBody>
          <a:bodyPr>
            <a:normAutofit/>
          </a:bodyPr>
          <a:lstStyle/>
          <a:p>
            <a:pPr marL="0" indent="0">
              <a:buNone/>
              <a:defRPr/>
            </a:pPr>
            <a:r>
              <a:rPr lang="fi-FI" sz="1400" b="1" dirty="0">
                <a:solidFill>
                  <a:schemeClr val="tx1"/>
                </a:solidFill>
              </a:rPr>
              <a:t>T39 project team</a:t>
            </a:r>
          </a:p>
          <a:p>
            <a:pPr marL="0" indent="0">
              <a:buNone/>
              <a:defRPr/>
            </a:pPr>
            <a:r>
              <a:rPr lang="en-US" sz="1400" dirty="0">
                <a:solidFill>
                  <a:schemeClr val="tx1"/>
                </a:solidFill>
              </a:rPr>
              <a:t>Franziska Müller-Langer (DE), Glaucia Souza (BR), Dina Bacovsky (AT), Tomas Ekbom (SE), Luiz Augusto Horta Nogueira (BR), Rubens Maciel (BR), Nicolaus </a:t>
            </a:r>
            <a:r>
              <a:rPr lang="en-US" sz="1400" dirty="0" err="1">
                <a:solidFill>
                  <a:schemeClr val="tx1"/>
                </a:solidFill>
              </a:rPr>
              <a:t>Dahmen</a:t>
            </a:r>
            <a:r>
              <a:rPr lang="en-US" sz="1400" dirty="0">
                <a:solidFill>
                  <a:schemeClr val="tx1"/>
                </a:solidFill>
              </a:rPr>
              <a:t> (DE); Marco </a:t>
            </a:r>
            <a:r>
              <a:rPr lang="en-US" sz="1400" dirty="0" err="1">
                <a:solidFill>
                  <a:schemeClr val="tx1"/>
                </a:solidFill>
              </a:rPr>
              <a:t>Buffi</a:t>
            </a:r>
            <a:r>
              <a:rPr lang="en-US" sz="1400" dirty="0">
                <a:solidFill>
                  <a:schemeClr val="tx1"/>
                </a:solidFill>
              </a:rPr>
              <a:t> (EC</a:t>
            </a:r>
            <a:r>
              <a:rPr lang="en-US" sz="1400">
                <a:solidFill>
                  <a:schemeClr val="tx1"/>
                </a:solidFill>
              </a:rPr>
              <a:t>), Paul </a:t>
            </a:r>
            <a:r>
              <a:rPr lang="en-US" sz="1400" dirty="0" err="1">
                <a:solidFill>
                  <a:schemeClr val="tx1"/>
                </a:solidFill>
              </a:rPr>
              <a:t>Benett</a:t>
            </a:r>
            <a:r>
              <a:rPr lang="en-US" sz="1400" dirty="0">
                <a:solidFill>
                  <a:schemeClr val="tx1"/>
                </a:solidFill>
              </a:rPr>
              <a:t> (NZ)</a:t>
            </a:r>
            <a:endParaRPr lang="en-US" sz="1400" dirty="0"/>
          </a:p>
          <a:p>
            <a:pPr>
              <a:defRPr/>
            </a:pPr>
            <a:endParaRPr lang="en-US" sz="1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  <p:bldP spid="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1"/>
          </p:nvPr>
        </p:nvSpPr>
        <p:spPr bwMode="auto">
          <a:xfrm>
            <a:off x="847725" y="1256043"/>
            <a:ext cx="10506073" cy="4565365"/>
          </a:xfrm>
        </p:spPr>
        <p:txBody>
          <a:bodyPr>
            <a:normAutofit/>
          </a:bodyPr>
          <a:lstStyle/>
          <a:p>
            <a:pPr marL="0" indent="0">
              <a:lnSpc>
                <a:spcPct val="70000"/>
              </a:lnSpc>
              <a:buNone/>
              <a:defRPr/>
            </a:pPr>
            <a:r>
              <a:rPr lang="en-GB" sz="1400" dirty="0"/>
              <a:t>From June 2022 to November 2024 (30 months)</a:t>
            </a:r>
          </a:p>
          <a:p>
            <a:pPr marL="0" indent="0">
              <a:lnSpc>
                <a:spcPct val="70000"/>
              </a:lnSpc>
              <a:buNone/>
              <a:defRPr/>
            </a:pPr>
            <a:r>
              <a:rPr lang="en-GB" sz="1400" i="1" dirty="0">
                <a:solidFill>
                  <a:schemeClr val="bg1">
                    <a:lumMod val="65000"/>
                  </a:schemeClr>
                </a:solidFill>
              </a:rPr>
              <a:t>Initial plan: From Jan 2022 to June 2024 (30 months)</a:t>
            </a:r>
            <a:endParaRPr lang="en-US" sz="1400" i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78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Timeline</a:t>
            </a:r>
            <a:endParaRPr/>
          </a:p>
        </p:txBody>
      </p:sp>
      <p:cxnSp>
        <p:nvCxnSpPr>
          <p:cNvPr id="7" name="Straight Arrow Connector 6"/>
          <p:cNvCxnSpPr>
            <a:cxnSpLocks/>
          </p:cNvCxnSpPr>
          <p:nvPr/>
        </p:nvCxnSpPr>
        <p:spPr bwMode="auto">
          <a:xfrm flipH="1">
            <a:off x="4167165" y="1869771"/>
            <a:ext cx="3265" cy="482508"/>
          </a:xfrm>
          <a:prstGeom prst="straightConnector1">
            <a:avLst/>
          </a:prstGeom>
          <a:ln w="38100">
            <a:solidFill>
              <a:srgbClr val="0A4F9D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>
            <a:cxnSpLocks/>
          </p:cNvCxnSpPr>
          <p:nvPr/>
        </p:nvCxnSpPr>
        <p:spPr bwMode="auto">
          <a:xfrm flipH="1">
            <a:off x="5347668" y="1869771"/>
            <a:ext cx="3265" cy="482508"/>
          </a:xfrm>
          <a:prstGeom prst="straightConnector1">
            <a:avLst/>
          </a:prstGeom>
          <a:ln w="38100">
            <a:solidFill>
              <a:srgbClr val="0A4F9D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 bwMode="auto">
          <a:xfrm>
            <a:off x="2852817" y="1811010"/>
            <a:ext cx="14562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1200" dirty="0">
                <a:latin typeface="Trebuchet MS"/>
              </a:rPr>
              <a:t>Kick-off meeting</a:t>
            </a:r>
          </a:p>
          <a:p>
            <a:pPr>
              <a:defRPr/>
            </a:pPr>
            <a:r>
              <a:rPr lang="en-US" sz="1200" dirty="0">
                <a:latin typeface="Trebuchet MS"/>
              </a:rPr>
              <a:t>06/2022</a:t>
            </a:r>
            <a:endParaRPr dirty="0"/>
          </a:p>
        </p:txBody>
      </p:sp>
      <p:sp>
        <p:nvSpPr>
          <p:cNvPr id="21" name="TextBox 20"/>
          <p:cNvSpPr txBox="1"/>
          <p:nvPr/>
        </p:nvSpPr>
        <p:spPr bwMode="auto">
          <a:xfrm>
            <a:off x="4393738" y="1702375"/>
            <a:ext cx="14530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1200" dirty="0">
                <a:latin typeface="Trebuchet MS"/>
              </a:rPr>
              <a:t>First expert </a:t>
            </a:r>
          </a:p>
          <a:p>
            <a:pPr>
              <a:defRPr/>
            </a:pPr>
            <a:r>
              <a:rPr lang="en-US" sz="1200" dirty="0">
                <a:latin typeface="Trebuchet MS"/>
              </a:rPr>
              <a:t>workshop in 10/2022</a:t>
            </a:r>
            <a:endParaRPr dirty="0"/>
          </a:p>
        </p:txBody>
      </p:sp>
      <p:graphicFrame>
        <p:nvGraphicFramePr>
          <p:cNvPr id="4" name="Tabelle 3">
            <a:extLst>
              <a:ext uri="{FF2B5EF4-FFF2-40B4-BE49-F238E27FC236}">
                <a16:creationId xmlns:a16="http://schemas.microsoft.com/office/drawing/2014/main" id="{2F4FD768-69B2-4FAF-97C2-0159BA69FF1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11545533"/>
              </p:ext>
            </p:extLst>
          </p:nvPr>
        </p:nvGraphicFramePr>
        <p:xfrm>
          <a:off x="1068867" y="2348706"/>
          <a:ext cx="10130171" cy="3757930"/>
        </p:xfrm>
        <a:graphic>
          <a:graphicData uri="http://schemas.openxmlformats.org/drawingml/2006/table">
            <a:tbl>
              <a:tblPr firstRow="1" bandRow="1">
                <a:tableStyleId>{8799B23B-EC83-4686-B30A-512413B5E67A}</a:tableStyleId>
              </a:tblPr>
              <a:tblGrid>
                <a:gridCol w="3034428">
                  <a:extLst>
                    <a:ext uri="{9D8B030D-6E8A-4147-A177-3AD203B41FA5}">
                      <a16:colId xmlns:a16="http://schemas.microsoft.com/office/drawing/2014/main" val="340547854"/>
                    </a:ext>
                  </a:extLst>
                </a:gridCol>
                <a:gridCol w="479594">
                  <a:extLst>
                    <a:ext uri="{9D8B030D-6E8A-4147-A177-3AD203B41FA5}">
                      <a16:colId xmlns:a16="http://schemas.microsoft.com/office/drawing/2014/main" val="3140197278"/>
                    </a:ext>
                  </a:extLst>
                </a:gridCol>
                <a:gridCol w="479594">
                  <a:extLst>
                    <a:ext uri="{9D8B030D-6E8A-4147-A177-3AD203B41FA5}">
                      <a16:colId xmlns:a16="http://schemas.microsoft.com/office/drawing/2014/main" val="3663097138"/>
                    </a:ext>
                  </a:extLst>
                </a:gridCol>
                <a:gridCol w="479594">
                  <a:extLst>
                    <a:ext uri="{9D8B030D-6E8A-4147-A177-3AD203B41FA5}">
                      <a16:colId xmlns:a16="http://schemas.microsoft.com/office/drawing/2014/main" val="3523142567"/>
                    </a:ext>
                  </a:extLst>
                </a:gridCol>
                <a:gridCol w="480725">
                  <a:extLst>
                    <a:ext uri="{9D8B030D-6E8A-4147-A177-3AD203B41FA5}">
                      <a16:colId xmlns:a16="http://schemas.microsoft.com/office/drawing/2014/main" val="1465618844"/>
                    </a:ext>
                  </a:extLst>
                </a:gridCol>
                <a:gridCol w="479594">
                  <a:extLst>
                    <a:ext uri="{9D8B030D-6E8A-4147-A177-3AD203B41FA5}">
                      <a16:colId xmlns:a16="http://schemas.microsoft.com/office/drawing/2014/main" val="78319029"/>
                    </a:ext>
                  </a:extLst>
                </a:gridCol>
                <a:gridCol w="479594">
                  <a:extLst>
                    <a:ext uri="{9D8B030D-6E8A-4147-A177-3AD203B41FA5}">
                      <a16:colId xmlns:a16="http://schemas.microsoft.com/office/drawing/2014/main" val="2206854326"/>
                    </a:ext>
                  </a:extLst>
                </a:gridCol>
                <a:gridCol w="479594">
                  <a:extLst>
                    <a:ext uri="{9D8B030D-6E8A-4147-A177-3AD203B41FA5}">
                      <a16:colId xmlns:a16="http://schemas.microsoft.com/office/drawing/2014/main" val="895682296"/>
                    </a:ext>
                  </a:extLst>
                </a:gridCol>
                <a:gridCol w="480725">
                  <a:extLst>
                    <a:ext uri="{9D8B030D-6E8A-4147-A177-3AD203B41FA5}">
                      <a16:colId xmlns:a16="http://schemas.microsoft.com/office/drawing/2014/main" val="2772394635"/>
                    </a:ext>
                  </a:extLst>
                </a:gridCol>
                <a:gridCol w="479594">
                  <a:extLst>
                    <a:ext uri="{9D8B030D-6E8A-4147-A177-3AD203B41FA5}">
                      <a16:colId xmlns:a16="http://schemas.microsoft.com/office/drawing/2014/main" val="1597201040"/>
                    </a:ext>
                  </a:extLst>
                </a:gridCol>
                <a:gridCol w="479594">
                  <a:extLst>
                    <a:ext uri="{9D8B030D-6E8A-4147-A177-3AD203B41FA5}">
                      <a16:colId xmlns:a16="http://schemas.microsoft.com/office/drawing/2014/main" val="4059294393"/>
                    </a:ext>
                  </a:extLst>
                </a:gridCol>
                <a:gridCol w="479594">
                  <a:extLst>
                    <a:ext uri="{9D8B030D-6E8A-4147-A177-3AD203B41FA5}">
                      <a16:colId xmlns:a16="http://schemas.microsoft.com/office/drawing/2014/main" val="2518933480"/>
                    </a:ext>
                  </a:extLst>
                </a:gridCol>
                <a:gridCol w="428814">
                  <a:extLst>
                    <a:ext uri="{9D8B030D-6E8A-4147-A177-3AD203B41FA5}">
                      <a16:colId xmlns:a16="http://schemas.microsoft.com/office/drawing/2014/main" val="3727817421"/>
                    </a:ext>
                  </a:extLst>
                </a:gridCol>
                <a:gridCol w="480725">
                  <a:extLst>
                    <a:ext uri="{9D8B030D-6E8A-4147-A177-3AD203B41FA5}">
                      <a16:colId xmlns:a16="http://schemas.microsoft.com/office/drawing/2014/main" val="1520978700"/>
                    </a:ext>
                  </a:extLst>
                </a:gridCol>
                <a:gridCol w="479594">
                  <a:extLst>
                    <a:ext uri="{9D8B030D-6E8A-4147-A177-3AD203B41FA5}">
                      <a16:colId xmlns:a16="http://schemas.microsoft.com/office/drawing/2014/main" val="2482753212"/>
                    </a:ext>
                  </a:extLst>
                </a:gridCol>
                <a:gridCol w="428814">
                  <a:extLst>
                    <a:ext uri="{9D8B030D-6E8A-4147-A177-3AD203B41FA5}">
                      <a16:colId xmlns:a16="http://schemas.microsoft.com/office/drawing/2014/main" val="1259418901"/>
                    </a:ext>
                  </a:extLst>
                </a:gridCol>
              </a:tblGrid>
              <a:tr h="27876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Work package / Project month</a:t>
                      </a:r>
                      <a:endParaRPr lang="de-DE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2</a:t>
                      </a:r>
                      <a:endParaRPr lang="de-DE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4</a:t>
                      </a:r>
                      <a:endParaRPr lang="de-DE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6</a:t>
                      </a:r>
                      <a:endParaRPr lang="de-DE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8</a:t>
                      </a:r>
                      <a:endParaRPr lang="de-DE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10</a:t>
                      </a:r>
                      <a:endParaRPr lang="de-DE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12</a:t>
                      </a:r>
                      <a:endParaRPr lang="de-DE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14</a:t>
                      </a:r>
                      <a:endParaRPr lang="de-DE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16</a:t>
                      </a:r>
                      <a:endParaRPr lang="de-DE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18</a:t>
                      </a:r>
                      <a:endParaRPr lang="de-DE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20</a:t>
                      </a:r>
                      <a:endParaRPr lang="de-DE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22</a:t>
                      </a:r>
                      <a:endParaRPr lang="de-DE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24</a:t>
                      </a:r>
                      <a:endParaRPr lang="de-DE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26</a:t>
                      </a:r>
                      <a:endParaRPr lang="de-DE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28</a:t>
                      </a:r>
                      <a:endParaRPr lang="de-DE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30</a:t>
                      </a:r>
                      <a:endParaRPr lang="de-DE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913490933"/>
                  </a:ext>
                </a:extLst>
              </a:tr>
              <a:tr h="27876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WP 1 | Status quo of synergy value chains</a:t>
                      </a:r>
                      <a:endParaRPr lang="de-DE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 </a:t>
                      </a:r>
                      <a:endParaRPr lang="de-D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 </a:t>
                      </a:r>
                      <a:endParaRPr lang="de-D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X</a:t>
                      </a:r>
                      <a:endParaRPr lang="de-D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 </a:t>
                      </a:r>
                      <a:endParaRPr lang="de-D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R1</a:t>
                      </a:r>
                      <a:endParaRPr lang="de-D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 </a:t>
                      </a:r>
                      <a:endParaRPr lang="de-D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 </a:t>
                      </a:r>
                      <a:endParaRPr lang="de-D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 </a:t>
                      </a:r>
                      <a:endParaRPr lang="de-D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 </a:t>
                      </a:r>
                      <a:endParaRPr lang="de-D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 </a:t>
                      </a:r>
                      <a:endParaRPr lang="de-D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 </a:t>
                      </a:r>
                      <a:endParaRPr lang="de-D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 </a:t>
                      </a:r>
                      <a:endParaRPr lang="de-D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 </a:t>
                      </a:r>
                      <a:endParaRPr lang="de-D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 </a:t>
                      </a:r>
                      <a:endParaRPr lang="de-DE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 </a:t>
                      </a:r>
                      <a:endParaRPr lang="de-DE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919687076"/>
                  </a:ext>
                </a:extLst>
              </a:tr>
              <a:tr h="27876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WP 2 | Case Studies on hydrogen from biomass</a:t>
                      </a:r>
                      <a:endParaRPr lang="de-DE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 </a:t>
                      </a:r>
                      <a:endParaRPr lang="de-DE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GB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endParaRPr lang="de-DE" sz="14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GB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endParaRPr lang="de-DE" sz="14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GB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endParaRPr lang="de-DE" sz="14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GB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endParaRPr lang="de-DE" sz="14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GB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endParaRPr lang="de-DE" sz="14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GB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endParaRPr lang="de-DE" sz="14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GB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endParaRPr lang="de-DE" sz="14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GB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endParaRPr lang="de-DE" sz="14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GB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endParaRPr lang="de-DE" sz="14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GB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R2</a:t>
                      </a:r>
                      <a:endParaRPr lang="de-DE" sz="14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GB" sz="140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W1</a:t>
                      </a:r>
                      <a:endParaRPr lang="de-DE" sz="1400" kern="120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 </a:t>
                      </a:r>
                      <a:endParaRPr lang="de-DE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 </a:t>
                      </a:r>
                      <a:endParaRPr lang="de-DE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 </a:t>
                      </a:r>
                      <a:endParaRPr lang="de-DE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676549202"/>
                  </a:ext>
                </a:extLst>
              </a:tr>
              <a:tr h="2794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WP 3 | Case Studies on hydrogen use in bio-based processes</a:t>
                      </a:r>
                      <a:endParaRPr lang="de-DE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 </a:t>
                      </a:r>
                      <a:endParaRPr lang="de-DE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GB" sz="140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endParaRPr lang="de-DE" sz="1400" kern="120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GB" sz="140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endParaRPr lang="de-DE" sz="1400" kern="120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GB" sz="140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endParaRPr lang="de-DE" sz="1400" kern="120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GB" sz="140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endParaRPr lang="de-DE" sz="1400" kern="120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GB" sz="140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endParaRPr lang="de-DE" sz="1400" kern="120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GB" sz="140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endParaRPr lang="de-DE" sz="1400" kern="120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GB" sz="140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endParaRPr lang="de-DE" sz="1400" kern="120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GB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endParaRPr lang="de-DE" sz="14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GB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endParaRPr lang="de-DE" sz="14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GB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R2</a:t>
                      </a:r>
                      <a:endParaRPr lang="de-DE" sz="14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GB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W1</a:t>
                      </a:r>
                      <a:endParaRPr lang="de-DE" sz="14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 </a:t>
                      </a:r>
                      <a:endParaRPr lang="de-DE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 </a:t>
                      </a:r>
                      <a:endParaRPr lang="de-DE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 </a:t>
                      </a:r>
                      <a:endParaRPr lang="de-DE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048162022"/>
                  </a:ext>
                </a:extLst>
              </a:tr>
              <a:tr h="27876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WP 4 | Synergies and services from hydrogen and bio-based value chains deployment</a:t>
                      </a:r>
                      <a:endParaRPr lang="de-DE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 </a:t>
                      </a:r>
                      <a:endParaRPr lang="de-DE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 </a:t>
                      </a:r>
                      <a:endParaRPr lang="de-DE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 </a:t>
                      </a:r>
                      <a:endParaRPr lang="de-DE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 </a:t>
                      </a:r>
                      <a:endParaRPr lang="de-D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X</a:t>
                      </a:r>
                      <a:endParaRPr lang="de-D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 </a:t>
                      </a:r>
                      <a:endParaRPr lang="de-D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 </a:t>
                      </a:r>
                      <a:endParaRPr lang="de-D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 </a:t>
                      </a:r>
                      <a:endParaRPr lang="de-D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 </a:t>
                      </a:r>
                      <a:endParaRPr lang="de-D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 </a:t>
                      </a:r>
                      <a:endParaRPr lang="de-D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 </a:t>
                      </a:r>
                      <a:endParaRPr lang="de-D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 </a:t>
                      </a:r>
                      <a:endParaRPr lang="de-D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 </a:t>
                      </a:r>
                      <a:endParaRPr lang="de-D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R3</a:t>
                      </a:r>
                      <a:endParaRPr lang="de-D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W2</a:t>
                      </a:r>
                      <a:endParaRPr lang="de-D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98937287"/>
                  </a:ext>
                </a:extLst>
              </a:tr>
              <a:tr h="27876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WP 5 | Assessment and Synthesis </a:t>
                      </a:r>
                      <a:endParaRPr lang="de-DE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 </a:t>
                      </a:r>
                      <a:endParaRPr lang="de-DE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 </a:t>
                      </a:r>
                      <a:endParaRPr lang="de-DE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 </a:t>
                      </a:r>
                      <a:endParaRPr lang="de-DE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 </a:t>
                      </a:r>
                      <a:endParaRPr lang="de-D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 </a:t>
                      </a:r>
                      <a:endParaRPr lang="de-DE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 </a:t>
                      </a:r>
                      <a:endParaRPr lang="de-D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 </a:t>
                      </a:r>
                      <a:endParaRPr lang="de-D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 </a:t>
                      </a:r>
                      <a:endParaRPr lang="de-D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 </a:t>
                      </a:r>
                      <a:endParaRPr lang="de-D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 </a:t>
                      </a:r>
                      <a:endParaRPr lang="de-D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 </a:t>
                      </a:r>
                      <a:endParaRPr lang="de-D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 </a:t>
                      </a:r>
                      <a:endParaRPr lang="de-D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 </a:t>
                      </a:r>
                      <a:endParaRPr lang="de-D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R3</a:t>
                      </a:r>
                      <a:endParaRPr lang="de-D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W2</a:t>
                      </a:r>
                      <a:endParaRPr lang="de-D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98181196"/>
                  </a:ext>
                </a:extLst>
              </a:tr>
              <a:tr h="2794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WP 6 | Project management and dissemination</a:t>
                      </a:r>
                      <a:endParaRPr lang="de-DE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 </a:t>
                      </a:r>
                      <a:endParaRPr lang="de-D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 </a:t>
                      </a:r>
                      <a:endParaRPr lang="de-D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PS</a:t>
                      </a:r>
                      <a:endParaRPr lang="de-D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 </a:t>
                      </a:r>
                      <a:endParaRPr lang="de-D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 </a:t>
                      </a:r>
                      <a:endParaRPr lang="de-D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PS</a:t>
                      </a:r>
                      <a:endParaRPr lang="de-DE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 </a:t>
                      </a:r>
                      <a:endParaRPr lang="de-D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 </a:t>
                      </a:r>
                      <a:endParaRPr lang="de-D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PS</a:t>
                      </a:r>
                      <a:endParaRPr lang="de-D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 </a:t>
                      </a:r>
                      <a:endParaRPr lang="de-D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 </a:t>
                      </a:r>
                      <a:endParaRPr lang="de-D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PS</a:t>
                      </a:r>
                      <a:endParaRPr lang="de-D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 </a:t>
                      </a:r>
                      <a:endParaRPr lang="de-D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 </a:t>
                      </a:r>
                      <a:endParaRPr lang="de-D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PS</a:t>
                      </a:r>
                      <a:endParaRPr lang="de-D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3229020"/>
                  </a:ext>
                </a:extLst>
              </a:tr>
              <a:tr h="279400">
                <a:tc gridSpan="16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x is workshop (either internal or with externals)</a:t>
                      </a:r>
                      <a:endParaRPr lang="de-DE" sz="16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R is report </a:t>
                      </a:r>
                      <a:endParaRPr lang="de-DE" sz="16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W is webinar</a:t>
                      </a:r>
                      <a:endParaRPr lang="de-DE" sz="16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PS is project status to </a:t>
                      </a:r>
                      <a:r>
                        <a:rPr lang="en-GB" sz="1400" dirty="0" err="1">
                          <a:effectLst/>
                        </a:rPr>
                        <a:t>ExCo</a:t>
                      </a:r>
                      <a:endParaRPr lang="de-D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45190703"/>
                  </a:ext>
                </a:extLst>
              </a:tr>
            </a:tbl>
          </a:graphicData>
        </a:graphic>
      </p:graphicFrame>
      <p:sp>
        <p:nvSpPr>
          <p:cNvPr id="5" name="Textfeld 4">
            <a:extLst>
              <a:ext uri="{FF2B5EF4-FFF2-40B4-BE49-F238E27FC236}">
                <a16:creationId xmlns:a16="http://schemas.microsoft.com/office/drawing/2014/main" id="{A0C755A1-677D-45C7-8747-1FBF6AD26601}"/>
              </a:ext>
            </a:extLst>
          </p:cNvPr>
          <p:cNvSpPr txBox="1"/>
          <p:nvPr/>
        </p:nvSpPr>
        <p:spPr>
          <a:xfrm>
            <a:off x="6087651" y="1690248"/>
            <a:ext cx="12250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>
                <a:latin typeface="Trebuchet MS" panose="020B0603020202020204" pitchFamily="34" charset="0"/>
              </a:rPr>
              <a:t>Workshop March 29, 2023 in Berlin</a:t>
            </a:r>
          </a:p>
        </p:txBody>
      </p:sp>
      <p:cxnSp>
        <p:nvCxnSpPr>
          <p:cNvPr id="10" name="Straight Arrow Connector 18">
            <a:extLst>
              <a:ext uri="{FF2B5EF4-FFF2-40B4-BE49-F238E27FC236}">
                <a16:creationId xmlns:a16="http://schemas.microsoft.com/office/drawing/2014/main" id="{4E9D5AE9-693D-4B9C-9D0B-2FB8A79D0D4F}"/>
              </a:ext>
            </a:extLst>
          </p:cNvPr>
          <p:cNvCxnSpPr>
            <a:cxnSpLocks/>
          </p:cNvCxnSpPr>
          <p:nvPr/>
        </p:nvCxnSpPr>
        <p:spPr bwMode="auto">
          <a:xfrm>
            <a:off x="6070047" y="1890254"/>
            <a:ext cx="9646" cy="446325"/>
          </a:xfrm>
          <a:prstGeom prst="straightConnector1">
            <a:avLst/>
          </a:prstGeom>
          <a:ln w="38100">
            <a:solidFill>
              <a:srgbClr val="0A4F9D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feld 11">
            <a:extLst>
              <a:ext uri="{FF2B5EF4-FFF2-40B4-BE49-F238E27FC236}">
                <a16:creationId xmlns:a16="http://schemas.microsoft.com/office/drawing/2014/main" id="{DE873F2F-BD4F-4443-AAC6-2AE24819306C}"/>
              </a:ext>
            </a:extLst>
          </p:cNvPr>
          <p:cNvSpPr txBox="1"/>
          <p:nvPr/>
        </p:nvSpPr>
        <p:spPr>
          <a:xfrm>
            <a:off x="7477779" y="1690248"/>
            <a:ext cx="12250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>
                <a:latin typeface="Trebuchet MS" panose="020B0603020202020204" pitchFamily="34" charset="0"/>
              </a:rPr>
              <a:t>Next WPL </a:t>
            </a:r>
            <a:r>
              <a:rPr lang="de-DE" sz="1200" dirty="0" err="1">
                <a:latin typeface="Trebuchet MS" panose="020B0603020202020204" pitchFamily="34" charset="0"/>
              </a:rPr>
              <a:t>meeting</a:t>
            </a:r>
            <a:r>
              <a:rPr lang="de-DE" sz="1200" dirty="0">
                <a:latin typeface="Trebuchet MS" panose="020B0603020202020204" pitchFamily="34" charset="0"/>
              </a:rPr>
              <a:t> end </a:t>
            </a:r>
            <a:r>
              <a:rPr lang="de-DE" sz="1200" dirty="0" err="1">
                <a:latin typeface="Trebuchet MS" panose="020B0603020202020204" pitchFamily="34" charset="0"/>
              </a:rPr>
              <a:t>of</a:t>
            </a:r>
            <a:r>
              <a:rPr lang="de-DE" sz="1200" dirty="0">
                <a:latin typeface="Trebuchet MS" panose="020B0603020202020204" pitchFamily="34" charset="0"/>
              </a:rPr>
              <a:t>  06/2023 </a:t>
            </a:r>
          </a:p>
        </p:txBody>
      </p:sp>
      <p:cxnSp>
        <p:nvCxnSpPr>
          <p:cNvPr id="13" name="Straight Arrow Connector 18">
            <a:extLst>
              <a:ext uri="{FF2B5EF4-FFF2-40B4-BE49-F238E27FC236}">
                <a16:creationId xmlns:a16="http://schemas.microsoft.com/office/drawing/2014/main" id="{9D018D72-E991-4E2E-8735-C9D3F5AD3DEA}"/>
              </a:ext>
            </a:extLst>
          </p:cNvPr>
          <p:cNvCxnSpPr>
            <a:cxnSpLocks/>
          </p:cNvCxnSpPr>
          <p:nvPr/>
        </p:nvCxnSpPr>
        <p:spPr bwMode="auto">
          <a:xfrm>
            <a:off x="7460175" y="1890254"/>
            <a:ext cx="9646" cy="446325"/>
          </a:xfrm>
          <a:prstGeom prst="straightConnector1">
            <a:avLst/>
          </a:prstGeom>
          <a:ln w="38100">
            <a:solidFill>
              <a:srgbClr val="0A4F9D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 show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sz="quarter" idx="11"/>
          </p:nvPr>
        </p:nvSpPr>
        <p:spPr bwMode="auto">
          <a:xfrm>
            <a:off x="9181710" y="2228127"/>
            <a:ext cx="2918233" cy="402336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  <a:defRPr/>
            </a:pPr>
            <a:r>
              <a:rPr lang="fi-FI" sz="1400" dirty="0">
                <a:solidFill>
                  <a:schemeClr val="tx1"/>
                </a:solidFill>
              </a:rPr>
              <a:t>After ExCo88 in 04/2022</a:t>
            </a:r>
          </a:p>
          <a:p>
            <a:pPr marL="179388" indent="-179388">
              <a:buFont typeface="Symbol" panose="05050102010706020507" pitchFamily="18" charset="2"/>
              <a:buChar char="-"/>
              <a:defRPr/>
            </a:pPr>
            <a:r>
              <a:rPr lang="en-US" sz="1400" dirty="0">
                <a:solidFill>
                  <a:schemeClr val="tx1"/>
                </a:solidFill>
              </a:rPr>
              <a:t>Task contribution 232.000 USD</a:t>
            </a:r>
            <a:endParaRPr sz="1400" dirty="0">
              <a:solidFill>
                <a:schemeClr val="tx1"/>
              </a:solidFill>
            </a:endParaRPr>
          </a:p>
          <a:p>
            <a:pPr marL="179388" indent="-179388">
              <a:buFont typeface="Symbol" panose="05050102010706020507" pitchFamily="18" charset="2"/>
              <a:buChar char="-"/>
              <a:defRPr/>
            </a:pPr>
            <a:r>
              <a:rPr lang="en-US" sz="1400" dirty="0" err="1">
                <a:solidFill>
                  <a:schemeClr val="tx1"/>
                </a:solidFill>
              </a:rPr>
              <a:t>ExCo</a:t>
            </a:r>
            <a:r>
              <a:rPr lang="en-US" sz="1400" dirty="0">
                <a:solidFill>
                  <a:schemeClr val="tx1"/>
                </a:solidFill>
              </a:rPr>
              <a:t> funding 70.000 USD</a:t>
            </a:r>
            <a:endParaRPr sz="1400" dirty="0">
              <a:solidFill>
                <a:schemeClr val="tx1"/>
              </a:solidFill>
            </a:endParaRPr>
          </a:p>
          <a:p>
            <a:pPr marL="179388" indent="-179388">
              <a:buFont typeface="Symbol" panose="05050102010706020507" pitchFamily="18" charset="2"/>
              <a:buChar char="-"/>
              <a:defRPr/>
            </a:pPr>
            <a:r>
              <a:rPr lang="en-US" sz="1400" dirty="0">
                <a:solidFill>
                  <a:schemeClr val="tx1"/>
                </a:solidFill>
              </a:rPr>
              <a:t>Total budget 302.000 USD </a:t>
            </a:r>
          </a:p>
          <a:p>
            <a:pPr marL="179388" indent="-179388">
              <a:buFont typeface="Symbol" panose="05050102010706020507" pitchFamily="18" charset="2"/>
              <a:buChar char="-"/>
              <a:defRPr/>
            </a:pPr>
            <a:r>
              <a:rPr lang="en-US" sz="1400" b="1" dirty="0">
                <a:solidFill>
                  <a:schemeClr val="tx1"/>
                </a:solidFill>
              </a:rPr>
              <a:t>Pending confirmation of budget allocation from T39 25.000 USD</a:t>
            </a:r>
          </a:p>
          <a:p>
            <a:pPr marL="179388" indent="-179388">
              <a:buFont typeface="Symbol" panose="05050102010706020507" pitchFamily="18" charset="2"/>
              <a:buChar char="-"/>
              <a:defRPr/>
            </a:pPr>
            <a:endParaRPr lang="en-US" sz="1400" b="1" dirty="0">
              <a:solidFill>
                <a:schemeClr val="tx1"/>
              </a:solidFill>
            </a:endParaRPr>
          </a:p>
          <a:p>
            <a:pPr marL="179388" indent="-179388">
              <a:buFont typeface="Symbol" panose="05050102010706020507" pitchFamily="18" charset="2"/>
              <a:buChar char="-"/>
              <a:defRPr/>
            </a:pPr>
            <a:endParaRPr lang="en-US" sz="1400" b="1" dirty="0">
              <a:solidFill>
                <a:schemeClr val="tx1"/>
              </a:solidFill>
            </a:endParaRPr>
          </a:p>
          <a:p>
            <a:pPr marL="0" indent="0">
              <a:buNone/>
              <a:defRPr/>
            </a:pPr>
            <a:r>
              <a:rPr lang="en-US" sz="1400" dirty="0">
                <a:solidFill>
                  <a:schemeClr val="tx1"/>
                </a:solidFill>
              </a:rPr>
              <a:t>T39 internal</a:t>
            </a:r>
          </a:p>
          <a:p>
            <a:pPr marL="179388" indent="-179388">
              <a:buFont typeface="Symbol" panose="05050102010706020507" pitchFamily="18" charset="2"/>
              <a:buChar char="-"/>
              <a:defRPr/>
            </a:pPr>
            <a:r>
              <a:rPr lang="en-US" sz="1400" dirty="0">
                <a:solidFill>
                  <a:schemeClr val="tx1"/>
                </a:solidFill>
              </a:rPr>
              <a:t>Budget allocation within T39 contributors</a:t>
            </a:r>
          </a:p>
          <a:p>
            <a:pPr marL="179388" indent="-179388">
              <a:buFont typeface="Symbol" panose="05050102010706020507" pitchFamily="18" charset="2"/>
              <a:buChar char="-"/>
              <a:defRPr/>
            </a:pPr>
            <a:r>
              <a:rPr lang="en-US" sz="1400" dirty="0">
                <a:solidFill>
                  <a:schemeClr val="tx1"/>
                </a:solidFill>
              </a:rPr>
              <a:t>DE: T39 coordinator, WP1,2,3,5: 14.500 USD</a:t>
            </a:r>
          </a:p>
          <a:p>
            <a:pPr marL="179388" indent="-179388">
              <a:buFont typeface="Symbol" panose="05050102010706020507" pitchFamily="18" charset="2"/>
              <a:buChar char="-"/>
              <a:defRPr/>
            </a:pPr>
            <a:r>
              <a:rPr lang="en-US" sz="1400" dirty="0">
                <a:solidFill>
                  <a:schemeClr val="tx1"/>
                </a:solidFill>
              </a:rPr>
              <a:t>BR: WP1,2,5: 10.500 USD</a:t>
            </a:r>
          </a:p>
          <a:p>
            <a:pPr marL="179388" indent="-179388">
              <a:buFont typeface="Symbol" panose="05050102010706020507" pitchFamily="18" charset="2"/>
              <a:buChar char="-"/>
              <a:defRPr/>
            </a:pPr>
            <a:r>
              <a:rPr lang="en-US" sz="1400" dirty="0">
                <a:solidFill>
                  <a:schemeClr val="tx1"/>
                </a:solidFill>
              </a:rPr>
              <a:t>Further contribution </a:t>
            </a:r>
            <a:r>
              <a:rPr lang="en-US" sz="1400" dirty="0" err="1">
                <a:solidFill>
                  <a:schemeClr val="tx1"/>
                </a:solidFill>
              </a:rPr>
              <a:t>inkind</a:t>
            </a:r>
            <a:endParaRPr lang="en-US" sz="1400" dirty="0">
              <a:solidFill>
                <a:schemeClr val="tx1"/>
              </a:solidFill>
            </a:endParaRPr>
          </a:p>
          <a:p>
            <a:pPr>
              <a:defRPr/>
            </a:pPr>
            <a:endParaRPr lang="en-US" sz="1400" dirty="0"/>
          </a:p>
          <a:p>
            <a:pPr>
              <a:defRPr/>
            </a:pPr>
            <a:endParaRPr lang="en-US" sz="1400" dirty="0"/>
          </a:p>
        </p:txBody>
      </p:sp>
      <p:sp>
        <p:nvSpPr>
          <p:cNvPr id="3" name="Segnaposto testo 2"/>
          <p:cNvSpPr>
            <a:spLocks noGrp="1"/>
          </p:cNvSpPr>
          <p:nvPr>
            <p:ph type="body" sz="quarter" idx="78"/>
          </p:nvPr>
        </p:nvSpPr>
        <p:spPr bwMode="auto"/>
        <p:txBody>
          <a:bodyPr/>
          <a:lstStyle/>
          <a:p>
            <a:pPr>
              <a:defRPr/>
            </a:pPr>
            <a:r>
              <a:rPr lang="it-IT" dirty="0"/>
              <a:t>Budget</a:t>
            </a:r>
            <a:endParaRPr dirty="0"/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762E6694-8C37-4B33-A8E7-12613F91B79D}"/>
              </a:ext>
            </a:extLst>
          </p:cNvPr>
          <p:cNvSpPr/>
          <p:nvPr/>
        </p:nvSpPr>
        <p:spPr bwMode="auto">
          <a:xfrm>
            <a:off x="5556774" y="810833"/>
            <a:ext cx="539226" cy="5405043"/>
          </a:xfrm>
          <a:prstGeom prst="rect">
            <a:avLst/>
          </a:prstGeom>
          <a:noFill/>
          <a:ln w="38100">
            <a:solidFill>
              <a:schemeClr val="accent4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de-DE" sz="1600" b="1" dirty="0">
                <a:solidFill>
                  <a:schemeClr val="accent4"/>
                </a:solidFill>
              </a:rPr>
              <a:t>T39</a:t>
            </a:r>
          </a:p>
        </p:txBody>
      </p:sp>
      <p:graphicFrame>
        <p:nvGraphicFramePr>
          <p:cNvPr id="2" name="Tabelle 1">
            <a:extLst>
              <a:ext uri="{FF2B5EF4-FFF2-40B4-BE49-F238E27FC236}">
                <a16:creationId xmlns:a16="http://schemas.microsoft.com/office/drawing/2014/main" id="{C3A8CDC9-12E8-4723-96B9-D50CEB4F11F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95462226"/>
              </p:ext>
            </p:extLst>
          </p:nvPr>
        </p:nvGraphicFramePr>
        <p:xfrm>
          <a:off x="847725" y="1256043"/>
          <a:ext cx="8333986" cy="4937760"/>
        </p:xfrm>
        <a:graphic>
          <a:graphicData uri="http://schemas.openxmlformats.org/drawingml/2006/table">
            <a:tbl>
              <a:tblPr firstRow="1" firstCol="1" bandRow="1">
                <a:tableStyleId>{C083E6E3-FA7D-4D7B-A595-EF9225AFEA82}</a:tableStyleId>
              </a:tblPr>
              <a:tblGrid>
                <a:gridCol w="417226">
                  <a:extLst>
                    <a:ext uri="{9D8B030D-6E8A-4147-A177-3AD203B41FA5}">
                      <a16:colId xmlns:a16="http://schemas.microsoft.com/office/drawing/2014/main" val="3393080030"/>
                    </a:ext>
                  </a:extLst>
                </a:gridCol>
                <a:gridCol w="1334245">
                  <a:extLst>
                    <a:ext uri="{9D8B030D-6E8A-4147-A177-3AD203B41FA5}">
                      <a16:colId xmlns:a16="http://schemas.microsoft.com/office/drawing/2014/main" val="1612140476"/>
                    </a:ext>
                  </a:extLst>
                </a:gridCol>
                <a:gridCol w="591144">
                  <a:extLst>
                    <a:ext uri="{9D8B030D-6E8A-4147-A177-3AD203B41FA5}">
                      <a16:colId xmlns:a16="http://schemas.microsoft.com/office/drawing/2014/main" val="1045293284"/>
                    </a:ext>
                  </a:extLst>
                </a:gridCol>
                <a:gridCol w="591144">
                  <a:extLst>
                    <a:ext uri="{9D8B030D-6E8A-4147-A177-3AD203B41FA5}">
                      <a16:colId xmlns:a16="http://schemas.microsoft.com/office/drawing/2014/main" val="153829398"/>
                    </a:ext>
                  </a:extLst>
                </a:gridCol>
                <a:gridCol w="591144">
                  <a:extLst>
                    <a:ext uri="{9D8B030D-6E8A-4147-A177-3AD203B41FA5}">
                      <a16:colId xmlns:a16="http://schemas.microsoft.com/office/drawing/2014/main" val="1876618124"/>
                    </a:ext>
                  </a:extLst>
                </a:gridCol>
                <a:gridCol w="591144">
                  <a:extLst>
                    <a:ext uri="{9D8B030D-6E8A-4147-A177-3AD203B41FA5}">
                      <a16:colId xmlns:a16="http://schemas.microsoft.com/office/drawing/2014/main" val="365395765"/>
                    </a:ext>
                  </a:extLst>
                </a:gridCol>
                <a:gridCol w="591144">
                  <a:extLst>
                    <a:ext uri="{9D8B030D-6E8A-4147-A177-3AD203B41FA5}">
                      <a16:colId xmlns:a16="http://schemas.microsoft.com/office/drawing/2014/main" val="189390922"/>
                    </a:ext>
                  </a:extLst>
                </a:gridCol>
                <a:gridCol w="591144">
                  <a:extLst>
                    <a:ext uri="{9D8B030D-6E8A-4147-A177-3AD203B41FA5}">
                      <a16:colId xmlns:a16="http://schemas.microsoft.com/office/drawing/2014/main" val="2827391977"/>
                    </a:ext>
                  </a:extLst>
                </a:gridCol>
                <a:gridCol w="591144">
                  <a:extLst>
                    <a:ext uri="{9D8B030D-6E8A-4147-A177-3AD203B41FA5}">
                      <a16:colId xmlns:a16="http://schemas.microsoft.com/office/drawing/2014/main" val="2917510847"/>
                    </a:ext>
                  </a:extLst>
                </a:gridCol>
                <a:gridCol w="591144">
                  <a:extLst>
                    <a:ext uri="{9D8B030D-6E8A-4147-A177-3AD203B41FA5}">
                      <a16:colId xmlns:a16="http://schemas.microsoft.com/office/drawing/2014/main" val="2927535959"/>
                    </a:ext>
                  </a:extLst>
                </a:gridCol>
                <a:gridCol w="591144">
                  <a:extLst>
                    <a:ext uri="{9D8B030D-6E8A-4147-A177-3AD203B41FA5}">
                      <a16:colId xmlns:a16="http://schemas.microsoft.com/office/drawing/2014/main" val="1140852348"/>
                    </a:ext>
                  </a:extLst>
                </a:gridCol>
                <a:gridCol w="591144">
                  <a:extLst>
                    <a:ext uri="{9D8B030D-6E8A-4147-A177-3AD203B41FA5}">
                      <a16:colId xmlns:a16="http://schemas.microsoft.com/office/drawing/2014/main" val="1116390236"/>
                    </a:ext>
                  </a:extLst>
                </a:gridCol>
                <a:gridCol w="671075">
                  <a:extLst>
                    <a:ext uri="{9D8B030D-6E8A-4147-A177-3AD203B41FA5}">
                      <a16:colId xmlns:a16="http://schemas.microsoft.com/office/drawing/2014/main" val="390765305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 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 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 gridSpan="11"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Participating Task: Cost/Budget (</a:t>
                      </a:r>
                      <a:r>
                        <a:rPr lang="en-GB" sz="1100">
                          <a:effectLst/>
                        </a:rPr>
                        <a:t>USD</a:t>
                      </a:r>
                      <a:r>
                        <a:rPr lang="en-GB" sz="1200">
                          <a:effectLst/>
                        </a:rPr>
                        <a:t>)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0520336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WP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Activity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32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33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34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36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37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39 </a:t>
                      </a:r>
                      <a:r>
                        <a:rPr lang="en-GB" sz="1200" baseline="30000">
                          <a:effectLst/>
                        </a:rPr>
                        <a:t>*)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40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42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44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45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Sub-total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14477570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1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en-US" sz="1200">
                          <a:effectLst/>
                        </a:rPr>
                        <a:t>Status quo of synergy value chains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2500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2500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2500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2500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5000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2500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15000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1000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2500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2500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38500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19481120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2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en-US" sz="1200" dirty="0">
                          <a:effectLst/>
                        </a:rPr>
                        <a:t>Case Studies on hydrogen from biomass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-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15250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-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17250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-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8000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-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-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5000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2500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48000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11449161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3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en-US" sz="1200">
                          <a:effectLst/>
                        </a:rPr>
                        <a:t>Case Studies on hydrogen use in bio-based processes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11000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3000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21000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-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13500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12000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3000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13000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5000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2500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84000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98876879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4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en-US" sz="1200">
                          <a:effectLst/>
                        </a:rPr>
                        <a:t>Synergies and services from  hydrogen and bio-based value chains deployment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-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-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-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-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16000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-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15000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-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16000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-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47000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57209156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5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de-DE" sz="1200">
                          <a:effectLst/>
                        </a:rPr>
                        <a:t>Assessment and Synthesis 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1500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1500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1500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1500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4375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2500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5875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1000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3375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31375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54500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19250811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6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de-DE" sz="1200">
                          <a:effectLst/>
                        </a:rPr>
                        <a:t>Project management and dissemination 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-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-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-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-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-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-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-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-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30000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-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200" dirty="0">
                          <a:effectLst/>
                        </a:rPr>
                        <a:t>30000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527546097"/>
                  </a:ext>
                </a:extLst>
              </a:tr>
              <a:tr h="0">
                <a:tc gridSpan="2"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Total Cost/Budget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15000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22250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25000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21250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38875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25000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38875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15000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61875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38875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302000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889830251"/>
                  </a:ext>
                </a:extLst>
              </a:tr>
              <a:tr h="0">
                <a:tc gridSpan="2"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de-DE" sz="1200">
                          <a:effectLst/>
                        </a:rPr>
                        <a:t>From Task budget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12000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18000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20000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17000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30000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20000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30000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12000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43000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30000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232000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856179047"/>
                  </a:ext>
                </a:extLst>
              </a:tr>
              <a:tr h="0">
                <a:tc gridSpan="2"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de-DE" sz="1200">
                          <a:effectLst/>
                        </a:rPr>
                        <a:t>From ExCo Strategic Fund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3000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4250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5000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4250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8875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5000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8875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3000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18875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8875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70000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101872627"/>
                  </a:ext>
                </a:extLst>
              </a:tr>
              <a:tr h="0">
                <a:tc gridSpan="13"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200" b="0" baseline="30000" dirty="0">
                          <a:effectLst/>
                        </a:rPr>
                        <a:t>*)</a:t>
                      </a:r>
                      <a:r>
                        <a:rPr lang="en-GB" sz="1200" b="0" dirty="0">
                          <a:effectLst/>
                        </a:rPr>
                        <a:t> estimated budget; confirmation later</a:t>
                      </a:r>
                      <a:endParaRPr lang="de-DE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60288329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" name="Segnaposto testo 2"/>
          <p:cNvSpPr>
            <a:spLocks noGrp="1"/>
          </p:cNvSpPr>
          <p:nvPr>
            <p:ph type="body" sz="quarter" idx="78"/>
          </p:nvPr>
        </p:nvSpPr>
        <p:spPr bwMode="auto"/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  <a:defRPr/>
            </a:pPr>
            <a:r>
              <a:rPr lang="en-US" sz="2000" dirty="0"/>
              <a:t>WPs T39 contribution</a:t>
            </a:r>
          </a:p>
          <a:p>
            <a:pPr>
              <a:lnSpc>
                <a:spcPct val="100000"/>
              </a:lnSpc>
              <a:spcBef>
                <a:spcPts val="0"/>
              </a:spcBef>
              <a:defRPr/>
            </a:pPr>
            <a:r>
              <a:rPr lang="en-US" dirty="0"/>
              <a:t>WP 2 &amp; 3 | Work in progress</a:t>
            </a:r>
          </a:p>
        </p:txBody>
      </p:sp>
      <p:sp>
        <p:nvSpPr>
          <p:cNvPr id="7" name="Text Placeholder 1">
            <a:extLst>
              <a:ext uri="{FF2B5EF4-FFF2-40B4-BE49-F238E27FC236}">
                <a16:creationId xmlns:a16="http://schemas.microsoft.com/office/drawing/2014/main" id="{FC2E3E1D-0327-4D0D-91A6-2B5778C13BF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 bwMode="auto">
          <a:xfrm>
            <a:off x="960085" y="1256043"/>
            <a:ext cx="7088083" cy="5511720"/>
          </a:xfrm>
        </p:spPr>
        <p:txBody>
          <a:bodyPr vertOverflow="overflow" horzOverflow="clip" vert="horz" wrap="square" lIns="91440" tIns="45720" rIns="91440" bIns="45720" numCol="1" spcCol="0" rtlCol="0" fromWordArt="0" anchor="t" anchorCtr="0" forceAA="0" compatLnSpc="0">
            <a:noAutofit/>
          </a:bodyPr>
          <a:lstStyle/>
          <a:p>
            <a:pPr marL="0" indent="0">
              <a:lnSpc>
                <a:spcPct val="100000"/>
              </a:lnSpc>
              <a:spcBef>
                <a:spcPts val="600"/>
              </a:spcBef>
              <a:buNone/>
              <a:defRPr/>
            </a:pPr>
            <a:r>
              <a:rPr lang="en-US" sz="1600" b="1" dirty="0">
                <a:solidFill>
                  <a:schemeClr val="tx1"/>
                </a:solidFill>
              </a:rPr>
              <a:t>Report “Renewable hydrogen and bioenergy: prospects in Brazil” </a:t>
            </a:r>
            <a:r>
              <a:rPr lang="en-US" sz="1600" dirty="0">
                <a:solidFill>
                  <a:schemeClr val="tx1"/>
                </a:solidFill>
              </a:rPr>
              <a:t>(Glaucia, Rubens, Luiz, Heitor)</a:t>
            </a:r>
            <a:r>
              <a:rPr lang="en-US" sz="1600" b="1" dirty="0">
                <a:solidFill>
                  <a:schemeClr val="tx1"/>
                </a:solidFill>
              </a:rPr>
              <a:t>:</a:t>
            </a:r>
            <a:endParaRPr lang="en-US" sz="1600" dirty="0">
              <a:solidFill>
                <a:schemeClr val="tx1"/>
              </a:solidFill>
            </a:endParaRP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  <a:defRPr/>
            </a:pPr>
            <a:r>
              <a:rPr lang="en-US" sz="1600" b="1" dirty="0">
                <a:solidFill>
                  <a:schemeClr val="tx1"/>
                </a:solidFill>
              </a:rPr>
              <a:t>Work on initial list of case studies for WP 3 </a:t>
            </a:r>
            <a:r>
              <a:rPr lang="en-US" sz="1600" dirty="0">
                <a:solidFill>
                  <a:schemeClr val="tx1"/>
                </a:solidFill>
              </a:rPr>
              <a:t>(Franziska with Glaucia, Marco, Nico)</a:t>
            </a:r>
            <a:r>
              <a:rPr lang="en-US" sz="1600" b="1" dirty="0">
                <a:solidFill>
                  <a:schemeClr val="tx1"/>
                </a:solidFill>
              </a:rPr>
              <a:t>: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  <a:defRPr/>
            </a:pPr>
            <a:r>
              <a:rPr lang="en-US" sz="1600" b="1" dirty="0">
                <a:solidFill>
                  <a:schemeClr val="tx1"/>
                </a:solidFill>
              </a:rPr>
              <a:t>Workshop march 29, 2023 Berlin </a:t>
            </a:r>
            <a:r>
              <a:rPr lang="en-US" sz="1600" dirty="0">
                <a:solidFill>
                  <a:schemeClr val="tx1"/>
                </a:solidFill>
              </a:rPr>
              <a:t>(T39 participants Franziska, Nicolaus, Marco)</a:t>
            </a:r>
            <a:r>
              <a:rPr lang="en-US" sz="1600" b="1" dirty="0">
                <a:solidFill>
                  <a:schemeClr val="tx1"/>
                </a:solidFill>
              </a:rPr>
              <a:t> </a:t>
            </a:r>
            <a:r>
              <a:rPr lang="en-US" sz="1600" dirty="0">
                <a:solidFill>
                  <a:schemeClr val="tx1"/>
                </a:solidFill>
              </a:rPr>
              <a:t>&gt;&gt; </a:t>
            </a:r>
            <a:r>
              <a:rPr lang="en-US" sz="1600">
                <a:solidFill>
                  <a:schemeClr val="tx1"/>
                </a:solidFill>
              </a:rPr>
              <a:t>Results to be shared </a:t>
            </a:r>
            <a:r>
              <a:rPr lang="en-US" sz="1600" dirty="0">
                <a:solidFill>
                  <a:schemeClr val="tx1"/>
                </a:solidFill>
              </a:rPr>
              <a:t>soon</a:t>
            </a:r>
          </a:p>
          <a:p>
            <a:pPr>
              <a:lnSpc>
                <a:spcPct val="100000"/>
              </a:lnSpc>
              <a:spcBef>
                <a:spcPts val="600"/>
              </a:spcBef>
              <a:buFont typeface="Symbol" panose="05050102010706020507" pitchFamily="18" charset="2"/>
              <a:buChar char="-"/>
              <a:defRPr/>
            </a:pPr>
            <a:r>
              <a:rPr lang="en-US" sz="1600" dirty="0">
                <a:solidFill>
                  <a:schemeClr val="tx1"/>
                </a:solidFill>
              </a:rPr>
              <a:t>Many participants from Bioenergy TCP, Hydrogen TCP, AMF TCP and HQ</a:t>
            </a:r>
          </a:p>
          <a:p>
            <a:pPr>
              <a:lnSpc>
                <a:spcPct val="100000"/>
              </a:lnSpc>
              <a:spcBef>
                <a:spcPts val="600"/>
              </a:spcBef>
              <a:buFont typeface="Symbol" panose="05050102010706020507" pitchFamily="18" charset="2"/>
              <a:buChar char="-"/>
              <a:defRPr/>
            </a:pPr>
            <a:r>
              <a:rPr lang="en-US" sz="1600" dirty="0">
                <a:solidFill>
                  <a:schemeClr val="tx1"/>
                </a:solidFill>
              </a:rPr>
              <a:t>Presentations by IEA TCPs and IEA headquarters</a:t>
            </a:r>
          </a:p>
          <a:p>
            <a:pPr>
              <a:lnSpc>
                <a:spcPct val="100000"/>
              </a:lnSpc>
              <a:spcBef>
                <a:spcPts val="600"/>
              </a:spcBef>
              <a:buFont typeface="Symbol" panose="05050102010706020507" pitchFamily="18" charset="2"/>
              <a:buChar char="-"/>
              <a:defRPr/>
            </a:pPr>
            <a:r>
              <a:rPr lang="en-US" sz="1600" dirty="0">
                <a:solidFill>
                  <a:schemeClr val="tx1"/>
                </a:solidFill>
              </a:rPr>
              <a:t>Presentation of case studies on green hydrogen from biomass and on green hydrogen use in bio-based processes</a:t>
            </a:r>
          </a:p>
          <a:p>
            <a:pPr>
              <a:lnSpc>
                <a:spcPct val="100000"/>
              </a:lnSpc>
              <a:spcBef>
                <a:spcPts val="600"/>
              </a:spcBef>
              <a:buFont typeface="Symbol" panose="05050102010706020507" pitchFamily="18" charset="2"/>
              <a:buChar char="-"/>
              <a:defRPr/>
            </a:pPr>
            <a:r>
              <a:rPr lang="en-US" sz="1600" dirty="0">
                <a:solidFill>
                  <a:schemeClr val="tx1"/>
                </a:solidFill>
              </a:rPr>
              <a:t>Presentation of an assessment framework for evaluating the deployment of green hydrogen from biomass and green hydrogen use in bio-based processes</a:t>
            </a:r>
          </a:p>
          <a:p>
            <a:pPr>
              <a:lnSpc>
                <a:spcPct val="100000"/>
              </a:lnSpc>
              <a:spcBef>
                <a:spcPts val="600"/>
              </a:spcBef>
              <a:buFont typeface="Symbol" panose="05050102010706020507" pitchFamily="18" charset="2"/>
              <a:buChar char="-"/>
              <a:defRPr/>
            </a:pPr>
            <a:r>
              <a:rPr lang="en-US" sz="1600" dirty="0">
                <a:solidFill>
                  <a:schemeClr val="tx1"/>
                </a:solidFill>
              </a:rPr>
              <a:t>Presentation of carbon footprint assessment for evaluating the deployment of green hydrogen from biomass and green hydrogen use in bio-based processes</a:t>
            </a:r>
          </a:p>
          <a:p>
            <a:pPr>
              <a:lnSpc>
                <a:spcPct val="100000"/>
              </a:lnSpc>
              <a:spcBef>
                <a:spcPts val="600"/>
              </a:spcBef>
              <a:buFont typeface="Symbol" panose="05050102010706020507" pitchFamily="18" charset="2"/>
              <a:buChar char="-"/>
              <a:defRPr/>
            </a:pPr>
            <a:r>
              <a:rPr lang="en-US" sz="1600" dirty="0">
                <a:solidFill>
                  <a:schemeClr val="tx1"/>
                </a:solidFill>
              </a:rPr>
              <a:t>Moderated open discussion</a:t>
            </a:r>
          </a:p>
          <a:p>
            <a:pPr>
              <a:lnSpc>
                <a:spcPct val="100000"/>
              </a:lnSpc>
              <a:spcBef>
                <a:spcPts val="600"/>
              </a:spcBef>
              <a:buFont typeface="Symbol" panose="05050102010706020507" pitchFamily="18" charset="2"/>
              <a:buChar char="-"/>
              <a:defRPr/>
            </a:pPr>
            <a:r>
              <a:rPr lang="en-US" sz="1600" dirty="0">
                <a:solidFill>
                  <a:schemeClr val="tx1"/>
                </a:solidFill>
              </a:rPr>
              <a:t>working forward with the case study selection of WP2 and WP3, development of a case study template, assessment framework in respect to the indicators overview.</a:t>
            </a:r>
          </a:p>
          <a:p>
            <a:pPr lvl="1">
              <a:lnSpc>
                <a:spcPct val="100000"/>
              </a:lnSpc>
              <a:spcBef>
                <a:spcPts val="600"/>
              </a:spcBef>
              <a:buFont typeface="Symbol" panose="05050102010706020507" pitchFamily="18" charset="2"/>
              <a:buChar char="-"/>
              <a:defRPr/>
            </a:pPr>
            <a:endParaRPr lang="en-US" sz="1600" dirty="0">
              <a:solidFill>
                <a:schemeClr val="tx1"/>
              </a:solidFill>
            </a:endParaRPr>
          </a:p>
          <a:p>
            <a:pPr lvl="1">
              <a:lnSpc>
                <a:spcPct val="100000"/>
              </a:lnSpc>
              <a:spcBef>
                <a:spcPts val="600"/>
              </a:spcBef>
              <a:buFont typeface="Symbol" panose="05050102010706020507" pitchFamily="18" charset="2"/>
              <a:buChar char="-"/>
              <a:defRPr/>
            </a:pPr>
            <a:endParaRPr lang="en-US" sz="1600" dirty="0">
              <a:solidFill>
                <a:schemeClr val="tx1"/>
              </a:solidFill>
            </a:endParaRP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E46C343D-56D2-4CDC-8A53-8A0AE240D1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48169" y="2127989"/>
            <a:ext cx="3991080" cy="2091217"/>
          </a:xfrm>
          <a:prstGeom prst="rect">
            <a:avLst/>
          </a:prstGeom>
        </p:spPr>
      </p:pic>
      <p:pic>
        <p:nvPicPr>
          <p:cNvPr id="4" name="Grafik 3">
            <a:extLst>
              <a:ext uri="{FF2B5EF4-FFF2-40B4-BE49-F238E27FC236}">
                <a16:creationId xmlns:a16="http://schemas.microsoft.com/office/drawing/2014/main" id="{09A7DA31-B0D1-4FAC-8507-172DA562D0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57115" y="4579109"/>
            <a:ext cx="4682134" cy="21886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49088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/>
          <p:cNvSpPr/>
          <p:nvPr/>
        </p:nvSpPr>
        <p:spPr>
          <a:xfrm>
            <a:off x="218877" y="4307975"/>
            <a:ext cx="633894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600" b="1" dirty="0" err="1">
                <a:solidFill>
                  <a:srgbClr val="0A4F9D"/>
                </a:solidFill>
                <a:latin typeface="Trebuchet MS" panose="020B0603020202020204" pitchFamily="34" charset="0"/>
              </a:rPr>
              <a:t>Contact</a:t>
            </a:r>
            <a:endParaRPr lang="it-IT" sz="1600" b="1" dirty="0">
              <a:solidFill>
                <a:srgbClr val="0A4F9D"/>
              </a:solidFill>
              <a:latin typeface="Trebuchet MS" panose="020B0603020202020204" pitchFamily="34" charset="0"/>
            </a:endParaRPr>
          </a:p>
          <a:p>
            <a:r>
              <a:rPr lang="it-IT" sz="1600" dirty="0" err="1">
                <a:solidFill>
                  <a:srgbClr val="0A4F9D"/>
                </a:solidFill>
                <a:latin typeface="Trebuchet MS" panose="020B0603020202020204" pitchFamily="34" charset="0"/>
              </a:rPr>
              <a:t>Dr.-Ing</a:t>
            </a:r>
            <a:r>
              <a:rPr lang="it-IT" sz="1600" dirty="0">
                <a:solidFill>
                  <a:srgbClr val="0A4F9D"/>
                </a:solidFill>
                <a:latin typeface="Trebuchet MS" panose="020B0603020202020204" pitchFamily="34" charset="0"/>
              </a:rPr>
              <a:t>. Franziska Müller-Langer</a:t>
            </a:r>
          </a:p>
          <a:p>
            <a:r>
              <a:rPr lang="it-IT" sz="1600" dirty="0">
                <a:solidFill>
                  <a:srgbClr val="0A4F9D"/>
                </a:solidFill>
                <a:latin typeface="Trebuchet MS" panose="020B0603020202020204" pitchFamily="34" charset="0"/>
              </a:rPr>
              <a:t>Head of Department </a:t>
            </a:r>
            <a:r>
              <a:rPr lang="it-IT" sz="1600" dirty="0" err="1">
                <a:solidFill>
                  <a:srgbClr val="0A4F9D"/>
                </a:solidFill>
                <a:latin typeface="Trebuchet MS" panose="020B0603020202020204" pitchFamily="34" charset="0"/>
              </a:rPr>
              <a:t>Biorefineries</a:t>
            </a:r>
            <a:br>
              <a:rPr lang="it-IT" sz="1600" dirty="0">
                <a:solidFill>
                  <a:srgbClr val="0A4F9D"/>
                </a:solidFill>
                <a:latin typeface="Trebuchet MS" panose="020B0603020202020204" pitchFamily="34" charset="0"/>
              </a:rPr>
            </a:br>
            <a:r>
              <a:rPr lang="it-IT" sz="1600" dirty="0">
                <a:solidFill>
                  <a:srgbClr val="0A4F9D"/>
                </a:solidFill>
                <a:latin typeface="Trebuchet MS" panose="020B0603020202020204" pitchFamily="34" charset="0"/>
              </a:rPr>
              <a:t>franziska.mueller-langer@dbfz.de | +49 341 2434 423</a:t>
            </a:r>
          </a:p>
          <a:p>
            <a:endParaRPr lang="it-IT" sz="1600" dirty="0">
              <a:solidFill>
                <a:srgbClr val="0A4F9D"/>
              </a:solidFill>
              <a:latin typeface="Trebuchet MS" panose="020B0603020202020204" pitchFamily="34" charset="0"/>
            </a:endParaRPr>
          </a:p>
          <a:p>
            <a:endParaRPr lang="it-IT" sz="1600" dirty="0">
              <a:solidFill>
                <a:srgbClr val="0A4F9D"/>
              </a:solidFill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95320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Tema di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i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6A51A7732CBD7B439BCF5E276780EC44" ma:contentTypeVersion="0" ma:contentTypeDescription="Ein neues Dokument erstellen." ma:contentTypeScope="" ma:versionID="70bfad866fa957b553f1a1b740c41e26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3983e0577d04a2cefb2f11b5a2970612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B514FBA7-9546-401A-956A-65C054569C69}">
  <ds:schemaRefs>
    <ds:schemaRef ds:uri="http://schemas.openxmlformats.org/package/2006/metadata/core-properties"/>
    <ds:schemaRef ds:uri="http://schemas.microsoft.com/office/infopath/2007/PartnerControls"/>
    <ds:schemaRef ds:uri="http://purl.org/dc/terms/"/>
    <ds:schemaRef ds:uri="http://schemas.microsoft.com/office/2006/documentManagement/types"/>
    <ds:schemaRef ds:uri="http://purl.org/dc/elements/1.1/"/>
    <ds:schemaRef ds:uri="http://purl.org/dc/dcmitype/"/>
    <ds:schemaRef ds:uri="http://schemas.microsoft.com/office/2006/metadata/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40509395-59D1-4C64-B9A1-F185A8B9075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310BECB7-6B7C-45E8-B6CA-AAD78A3365D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764</Words>
  <Application>Microsoft Office PowerPoint</Application>
  <PresentationFormat>Breitbild</PresentationFormat>
  <Paragraphs>297</Paragraphs>
  <Slides>6</Slides>
  <Notes>1</Notes>
  <HiddenSlides>1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6</vt:i4>
      </vt:variant>
    </vt:vector>
  </HeadingPairs>
  <TitlesOfParts>
    <vt:vector size="12" baseType="lpstr">
      <vt:lpstr>Arial</vt:lpstr>
      <vt:lpstr>Calibri</vt:lpstr>
      <vt:lpstr>Segoe UI</vt:lpstr>
      <vt:lpstr>Symbol</vt:lpstr>
      <vt:lpstr>Trebuchet MS</vt:lpstr>
      <vt:lpstr>Tema di Office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>Hewlett-Packard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Eleonora Chelazzi</dc:creator>
  <cp:lastModifiedBy>Müller-Langer, Franziska</cp:lastModifiedBy>
  <cp:revision>263</cp:revision>
  <dcterms:created xsi:type="dcterms:W3CDTF">2020-03-02T15:29:39Z</dcterms:created>
  <dcterms:modified xsi:type="dcterms:W3CDTF">2023-05-31T14:30:32Z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0x0101006A51A7732CBD7B439BCF5E276780EC44</vt:lpwstr>
  </property>
</Properties>
</file>