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
  </p:notesMasterIdLst>
  <p:handoutMasterIdLst>
    <p:handoutMasterId r:id="rId8"/>
  </p:handoutMasterIdLst>
  <p:sldIdLst>
    <p:sldId id="260" r:id="rId2"/>
    <p:sldId id="294" r:id="rId3"/>
    <p:sldId id="293" r:id="rId4"/>
    <p:sldId id="295" r:id="rId5"/>
    <p:sldId id="286"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EC" lastIdx="1" clrIdx="0">
    <p:extLst>
      <p:ext uri="{19B8F6BF-5375-455C-9EA6-DF929625EA0E}">
        <p15:presenceInfo xmlns:p15="http://schemas.microsoft.com/office/powerpoint/2012/main" userId="04dfc6dc7ff139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F9D"/>
    <a:srgbClr val="FFFFFF"/>
    <a:srgbClr val="000000"/>
    <a:srgbClr val="3F6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81754" autoAdjust="0"/>
  </p:normalViewPr>
  <p:slideViewPr>
    <p:cSldViewPr snapToGrid="0">
      <p:cViewPr varScale="1">
        <p:scale>
          <a:sx n="93" d="100"/>
          <a:sy n="93" d="100"/>
        </p:scale>
        <p:origin x="214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9" d="100"/>
          <a:sy n="49" d="100"/>
        </p:scale>
        <p:origin x="34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02T17:01:32.701" idx="1">
    <p:pos x="2096" y="1529"/>
    <p:text>To replace photograph (while maintaning the shape): right click on image&gt; choose FORMAT SHAPE &gt; choose FILL &gt; choose PICTURE OR TEXTURE &gt; choose CHOOSE PICTURE in FROM FILE field &gt; navigate to and choose an image to replace background &gt; OK &gt; this new image will now have been skewed to match the shape of the old image so, in order to correct the original shape, choose FORMAT PICTURE in the ribbon bar &gt; under ADJUST, click the drop-down menu of the CROP button and choose CROP TO FIT &gt; you can then resize the iage using the handles to fill the space better while holding down the SHIFT key in order to maintain theoriginal shape</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74E60-73A8-4F77-8D79-AF60602B4C2E}" type="datetimeFigureOut">
              <a:rPr lang="it-IT" smtClean="0"/>
              <a:pPr/>
              <a:t>30/05/2023</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C6C8D6-8CB1-449F-9BC1-1AC16FCC4F0B}" type="slidenum">
              <a:rPr lang="it-IT" smtClean="0"/>
              <a:pPr/>
              <a:t>‹Nr.›</a:t>
            </a:fld>
            <a:endParaRPr lang="it-IT"/>
          </a:p>
        </p:txBody>
      </p:sp>
    </p:spTree>
    <p:extLst>
      <p:ext uri="{BB962C8B-B14F-4D97-AF65-F5344CB8AC3E}">
        <p14:creationId xmlns:p14="http://schemas.microsoft.com/office/powerpoint/2010/main" val="173203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F43A7-9D22-4E6C-A0CD-84D980CC8C40}" type="datetimeFigureOut">
              <a:rPr lang="it-IT" smtClean="0"/>
              <a:pPr/>
              <a:t>30/05/2023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98F06-5799-4E47-A790-F0672F46741C}" type="slidenum">
              <a:rPr lang="it-IT" smtClean="0"/>
              <a:pPr/>
              <a:t>‹Nr.›</a:t>
            </a:fld>
            <a:endParaRPr lang="it-IT"/>
          </a:p>
        </p:txBody>
      </p:sp>
    </p:spTree>
    <p:extLst>
      <p:ext uri="{BB962C8B-B14F-4D97-AF65-F5344CB8AC3E}">
        <p14:creationId xmlns:p14="http://schemas.microsoft.com/office/powerpoint/2010/main" val="173364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4917" t="7057" r="15192" b="13643"/>
          <a:stretch/>
        </p:blipFill>
        <p:spPr>
          <a:xfrm>
            <a:off x="231729" y="276432"/>
            <a:ext cx="1679133" cy="1393748"/>
          </a:xfrm>
          <a:prstGeom prst="rect">
            <a:avLst/>
          </a:prstGeom>
        </p:spPr>
      </p:pic>
      <p:sp>
        <p:nvSpPr>
          <p:cNvPr id="19" name="Segnaposto testo 18"/>
          <p:cNvSpPr>
            <a:spLocks noGrp="1"/>
          </p:cNvSpPr>
          <p:nvPr>
            <p:ph type="body" sz="quarter" idx="11" hasCustomPrompt="1"/>
          </p:nvPr>
        </p:nvSpPr>
        <p:spPr>
          <a:xfrm>
            <a:off x="3902925" y="2260593"/>
            <a:ext cx="5073650" cy="810702"/>
          </a:xfrm>
          <a:prstGeom prst="rect">
            <a:avLst/>
          </a:prstGeom>
        </p:spPr>
        <p:txBody>
          <a:bodyPr/>
          <a:lstStyle>
            <a:lvl1pPr marL="0" indent="0">
              <a:buNone/>
              <a:defRPr sz="28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3902925" y="3155036"/>
            <a:ext cx="5073650" cy="633327"/>
          </a:xfrm>
          <a:prstGeom prst="rect">
            <a:avLst/>
          </a:prstGeom>
        </p:spPr>
        <p:txBody>
          <a:bodyPr/>
          <a:lstStyle>
            <a:lvl1pPr marL="0" indent="0">
              <a:buNone/>
              <a:defRPr sz="20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3902925" y="3874294"/>
            <a:ext cx="5073650" cy="656820"/>
          </a:xfrm>
          <a:prstGeom prst="rect">
            <a:avLst/>
          </a:prstGeom>
        </p:spPr>
        <p:txBody>
          <a:bodyPr/>
          <a:lstStyle>
            <a:lvl1pPr marL="0" indent="0">
              <a:buNone/>
              <a:defRPr sz="180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3902925" y="4634147"/>
            <a:ext cx="5073650" cy="357485"/>
          </a:xfrm>
          <a:prstGeom prst="rect">
            <a:avLst/>
          </a:prstGeom>
        </p:spPr>
        <p:txBody>
          <a:bodyPr/>
          <a:lstStyle>
            <a:lvl1pPr marL="0" indent="0">
              <a:buNone/>
              <a:defRPr sz="180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231729" y="2247671"/>
            <a:ext cx="3519063"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id="{C233B38C-F685-4E92-B1DD-BE9EB1387C58}"/>
              </a:ext>
            </a:extLst>
          </p:cNvPr>
          <p:cNvSpPr txBox="1"/>
          <p:nvPr userDrawn="1"/>
        </p:nvSpPr>
        <p:spPr>
          <a:xfrm>
            <a:off x="231729" y="5729349"/>
            <a:ext cx="8744846" cy="338554"/>
          </a:xfrm>
          <a:prstGeom prst="rect">
            <a:avLst/>
          </a:prstGeom>
          <a:noFill/>
        </p:spPr>
        <p:txBody>
          <a:bodyPr wrap="square" rtlCol="0">
            <a:spAutoFit/>
          </a:bodyPr>
          <a:lstStyle/>
          <a:p>
            <a:r>
              <a:rPr lang="it-IT" sz="800" i="1" kern="1200" dirty="0">
                <a:solidFill>
                  <a:schemeClr val="tx1"/>
                </a:solidFill>
                <a:effectLst/>
                <a:latin typeface="Trebuchet MS" panose="020B0603020202020204" pitchFamily="34" charset="0"/>
                <a:ea typeface="+mn-ea"/>
                <a:cs typeface="+mn-cs"/>
              </a:rPr>
              <a:t>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Technology Collaboration </a:t>
            </a:r>
            <a:r>
              <a:rPr lang="it-IT" sz="800" i="1" kern="1200" dirty="0" err="1">
                <a:solidFill>
                  <a:schemeClr val="tx1"/>
                </a:solidFill>
                <a:effectLst/>
                <a:latin typeface="Trebuchet MS" panose="020B0603020202020204" pitchFamily="34" charset="0"/>
                <a:ea typeface="+mn-ea"/>
                <a:cs typeface="+mn-cs"/>
              </a:rPr>
              <a:t>Programme</a:t>
            </a:r>
            <a:r>
              <a:rPr lang="it-IT" sz="800" i="1" kern="1200" dirty="0">
                <a:solidFill>
                  <a:schemeClr val="tx1"/>
                </a:solidFill>
                <a:effectLst/>
                <a:latin typeface="Trebuchet MS" panose="020B0603020202020204" pitchFamily="34" charset="0"/>
                <a:ea typeface="+mn-ea"/>
                <a:cs typeface="+mn-cs"/>
              </a:rPr>
              <a:t> (TCP)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organised</a:t>
            </a:r>
            <a:r>
              <a:rPr lang="it-IT" sz="800" i="1" kern="1200" dirty="0">
                <a:solidFill>
                  <a:schemeClr val="tx1"/>
                </a:solidFill>
                <a:effectLst/>
                <a:latin typeface="Trebuchet MS" panose="020B0603020202020204" pitchFamily="34" charset="0"/>
                <a:ea typeface="+mn-ea"/>
                <a:cs typeface="+mn-cs"/>
              </a:rPr>
              <a:t> under the </a:t>
            </a:r>
            <a:r>
              <a:rPr lang="it-IT" sz="800" i="1" kern="1200" dirty="0" err="1">
                <a:solidFill>
                  <a:schemeClr val="tx1"/>
                </a:solidFill>
                <a:effectLst/>
                <a:latin typeface="Trebuchet MS" panose="020B0603020202020204" pitchFamily="34" charset="0"/>
                <a:ea typeface="+mn-ea"/>
                <a:cs typeface="+mn-cs"/>
              </a:rPr>
              <a:t>auspices</a:t>
            </a:r>
            <a:r>
              <a:rPr lang="it-IT" sz="800" i="1" kern="1200" dirty="0">
                <a:solidFill>
                  <a:schemeClr val="tx1"/>
                </a:solidFill>
                <a:effectLst/>
                <a:latin typeface="Trebuchet MS" panose="020B0603020202020204" pitchFamily="34" charset="0"/>
                <a:ea typeface="+mn-ea"/>
                <a:cs typeface="+mn-cs"/>
              </a:rPr>
              <a:t> of the International Energy Agency (IEA) </a:t>
            </a:r>
            <a:r>
              <a:rPr lang="it-IT" sz="800" i="1" kern="1200" dirty="0" err="1">
                <a:solidFill>
                  <a:schemeClr val="tx1"/>
                </a:solidFill>
                <a:effectLst/>
                <a:latin typeface="Trebuchet MS" panose="020B0603020202020204" pitchFamily="34" charset="0"/>
                <a:ea typeface="+mn-ea"/>
                <a:cs typeface="+mn-cs"/>
              </a:rPr>
              <a:t>but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functionally</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legally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autonomous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findings</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publications</a:t>
            </a:r>
            <a:r>
              <a:rPr lang="it-IT" sz="800" i="1" kern="1200" dirty="0">
                <a:solidFill>
                  <a:schemeClr val="tx1"/>
                </a:solidFill>
                <a:effectLst/>
                <a:latin typeface="Trebuchet MS" panose="020B0603020202020204" pitchFamily="34" charset="0"/>
                <a:ea typeface="+mn-ea"/>
                <a:cs typeface="+mn-cs"/>
              </a:rPr>
              <a:t> of 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TCP do </a:t>
            </a:r>
            <a:r>
              <a:rPr lang="it-IT" sz="800" i="1" kern="1200" dirty="0" err="1">
                <a:solidFill>
                  <a:schemeClr val="tx1"/>
                </a:solidFill>
                <a:effectLst/>
                <a:latin typeface="Trebuchet MS" panose="020B0603020202020204" pitchFamily="34" charset="0"/>
                <a:ea typeface="+mn-ea"/>
                <a:cs typeface="+mn-cs"/>
              </a:rPr>
              <a:t>not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necessarily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represent</a:t>
            </a:r>
            <a:r>
              <a:rPr lang="it-IT" sz="800" i="1" kern="1200" dirty="0">
                <a:solidFill>
                  <a:schemeClr val="tx1"/>
                </a:solidFill>
                <a:effectLst/>
                <a:latin typeface="Trebuchet MS" panose="020B0603020202020204" pitchFamily="34" charset="0"/>
                <a:ea typeface="+mn-ea"/>
                <a:cs typeface="+mn-cs"/>
              </a:rPr>
              <a:t> the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or policies of the IEA </a:t>
            </a:r>
            <a:r>
              <a:rPr lang="it-IT" sz="800" i="1" kern="1200" dirty="0" err="1">
                <a:solidFill>
                  <a:schemeClr val="tx1"/>
                </a:solidFill>
                <a:effectLst/>
                <a:latin typeface="Trebuchet MS" panose="020B0603020202020204" pitchFamily="34" charset="0"/>
                <a:ea typeface="+mn-ea"/>
                <a:cs typeface="+mn-cs"/>
              </a:rPr>
              <a:t>Secretariat</a:t>
            </a:r>
            <a:r>
              <a:rPr lang="it-IT" sz="800" i="1" kern="1200" dirty="0">
                <a:solidFill>
                  <a:schemeClr val="tx1"/>
                </a:solidFill>
                <a:effectLst/>
                <a:latin typeface="Trebuchet MS" panose="020B0603020202020204" pitchFamily="34" charset="0"/>
                <a:ea typeface="+mn-ea"/>
                <a:cs typeface="+mn-cs"/>
              </a:rPr>
              <a:t> or </a:t>
            </a:r>
            <a:r>
              <a:rPr lang="it-IT" sz="800" i="1" kern="1200" dirty="0" err="1">
                <a:solidFill>
                  <a:schemeClr val="tx1"/>
                </a:solidFill>
                <a:effectLst/>
                <a:latin typeface="Trebuchet MS" panose="020B0603020202020204" pitchFamily="34" charset="0"/>
                <a:ea typeface="+mn-ea"/>
                <a:cs typeface="+mn-cs"/>
              </a:rPr>
              <a:t>its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individual</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member</a:t>
            </a:r>
            <a:r>
              <a:rPr lang="it-IT" sz="800" i="1" kern="1200" dirty="0">
                <a:solidFill>
                  <a:schemeClr val="tx1"/>
                </a:solidFill>
                <a:effectLst/>
                <a:latin typeface="Trebuchet MS" panose="020B0603020202020204" pitchFamily="34" charset="0"/>
                <a:ea typeface="+mn-ea"/>
                <a:cs typeface="+mn-cs"/>
              </a:rPr>
              <a:t> countries.</a:t>
            </a:r>
            <a:endParaRPr lang="it-IT" sz="800" kern="1200" dirty="0">
              <a:solidFill>
                <a:schemeClr val="tx1"/>
              </a:solidFill>
              <a:effectLst/>
              <a:latin typeface="Trebuchet MS" panose="020B0603020202020204" pitchFamily="34" charset="0"/>
              <a:ea typeface="+mn-ea"/>
              <a:cs typeface="+mn-cs"/>
            </a:endParaRPr>
          </a:p>
        </p:txBody>
      </p:sp>
      <p:pic>
        <p:nvPicPr>
          <p:cNvPr id="2" name="Grafik 1">
            <a:extLst>
              <a:ext uri="{FF2B5EF4-FFF2-40B4-BE49-F238E27FC236}">
                <a16:creationId xmlns:a16="http://schemas.microsoft.com/office/drawing/2014/main" id="{921BE49E-0D69-4622-B15F-1737FD111A06}"/>
              </a:ext>
            </a:extLst>
          </p:cNvPr>
          <p:cNvPicPr>
            <a:picLocks noChangeAspect="1"/>
          </p:cNvPicPr>
          <p:nvPr userDrawn="1"/>
        </p:nvPicPr>
        <p:blipFill>
          <a:blip r:embed="rId4"/>
          <a:stretch>
            <a:fillRect/>
          </a:stretch>
        </p:blipFill>
        <p:spPr>
          <a:xfrm>
            <a:off x="1991260" y="549527"/>
            <a:ext cx="7048500" cy="581025"/>
          </a:xfrm>
          <a:prstGeom prst="rect">
            <a:avLst/>
          </a:prstGeom>
        </p:spPr>
      </p:pic>
    </p:spTree>
    <p:extLst>
      <p:ext uri="{BB962C8B-B14F-4D97-AF65-F5344CB8AC3E}">
        <p14:creationId xmlns:p14="http://schemas.microsoft.com/office/powerpoint/2010/main" val="115446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_layout">
    <p:spTree>
      <p:nvGrpSpPr>
        <p:cNvPr id="1" name=""/>
        <p:cNvGrpSpPr/>
        <p:nvPr/>
      </p:nvGrpSpPr>
      <p:grpSpPr>
        <a:xfrm>
          <a:off x="0" y="0"/>
          <a:ext cx="0" cy="0"/>
          <a:chOff x="0" y="0"/>
          <a:chExt cx="0" cy="0"/>
        </a:xfrm>
      </p:grpSpPr>
      <p:sp>
        <p:nvSpPr>
          <p:cNvPr id="3" name="Titolo 3">
            <a:extLst>
              <a:ext uri="{FF2B5EF4-FFF2-40B4-BE49-F238E27FC236}">
                <a16:creationId xmlns:a16="http://schemas.microsoft.com/office/drawing/2014/main" id="{A93FCEA2-C324-40E5-BE33-54E07D79FD3C}"/>
              </a:ext>
            </a:extLst>
          </p:cNvPr>
          <p:cNvSpPr>
            <a:spLocks noGrp="1"/>
          </p:cNvSpPr>
          <p:nvPr>
            <p:ph type="title" hasCustomPrompt="1"/>
          </p:nvPr>
        </p:nvSpPr>
        <p:spPr>
          <a:xfrm>
            <a:off x="589987" y="1746464"/>
            <a:ext cx="7964026" cy="2470487"/>
          </a:xfrm>
          <a:prstGeom prst="rect">
            <a:avLst/>
          </a:prstGeom>
        </p:spPr>
        <p:txBody>
          <a:bodyPr/>
          <a:lstStyle>
            <a:lvl1pPr>
              <a:defRPr sz="4400">
                <a:solidFill>
                  <a:srgbClr val="0A4F9D"/>
                </a:solidFill>
              </a:defRPr>
            </a:lvl1pPr>
          </a:lstStyle>
          <a:p>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endParaRPr lang="it-IT" dirty="0"/>
          </a:p>
        </p:txBody>
      </p:sp>
      <p:sp>
        <p:nvSpPr>
          <p:cNvPr id="4" name="Segnaposto testo 4">
            <a:extLst>
              <a:ext uri="{FF2B5EF4-FFF2-40B4-BE49-F238E27FC236}">
                <a16:creationId xmlns:a16="http://schemas.microsoft.com/office/drawing/2014/main" id="{CB82279F-ED13-42EF-9198-F9127CB292C5}"/>
              </a:ext>
            </a:extLst>
          </p:cNvPr>
          <p:cNvSpPr>
            <a:spLocks noGrp="1"/>
          </p:cNvSpPr>
          <p:nvPr>
            <p:ph type="body" sz="quarter" idx="13" hasCustomPrompt="1"/>
          </p:nvPr>
        </p:nvSpPr>
        <p:spPr>
          <a:xfrm>
            <a:off x="589987" y="4656751"/>
            <a:ext cx="5545137" cy="365125"/>
          </a:xfrm>
          <a:prstGeom prst="rect">
            <a:avLst/>
          </a:prstGeom>
        </p:spPr>
        <p:txBody>
          <a:bodyPr>
            <a:noAutofit/>
          </a:bodyPr>
          <a:lstStyle>
            <a:lvl1pPr marL="0" indent="0">
              <a:buNone/>
              <a:defRPr sz="2400">
                <a:solidFill>
                  <a:schemeClr val="bg1">
                    <a:lumMod val="50000"/>
                  </a:schemeClr>
                </a:solidFill>
                <a:latin typeface="Trebuchet MS" panose="020B0603020202020204" pitchFamily="34" charset="0"/>
              </a:defRPr>
            </a:lvl1pPr>
          </a:lstStyle>
          <a:p>
            <a:r>
              <a:rPr lang="it-IT" dirty="0"/>
              <a:t>Author</a:t>
            </a:r>
          </a:p>
        </p:txBody>
      </p:sp>
      <p:sp>
        <p:nvSpPr>
          <p:cNvPr id="5" name="CasellaDiTesto 4">
            <a:extLst>
              <a:ext uri="{FF2B5EF4-FFF2-40B4-BE49-F238E27FC236}">
                <a16:creationId xmlns:a16="http://schemas.microsoft.com/office/drawing/2014/main" id="{A7F477A7-80B9-4A9C-8620-247C8E95F7E2}"/>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6" name="Immagine 5">
            <a:extLst>
              <a:ext uri="{FF2B5EF4-FFF2-40B4-BE49-F238E27FC236}">
                <a16:creationId xmlns:a16="http://schemas.microsoft.com/office/drawing/2014/main" id="{2A23F157-B345-475B-9CA7-224C37B0A7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43991460-FBE9-4570-A761-837D35685C94}"/>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Tree>
    <p:extLst>
      <p:ext uri="{BB962C8B-B14F-4D97-AF65-F5344CB8AC3E}">
        <p14:creationId xmlns:p14="http://schemas.microsoft.com/office/powerpoint/2010/main" val="292573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Speakers_layout">
    <p:spTree>
      <p:nvGrpSpPr>
        <p:cNvPr id="1" name=""/>
        <p:cNvGrpSpPr/>
        <p:nvPr/>
      </p:nvGrpSpPr>
      <p:grpSpPr>
        <a:xfrm>
          <a:off x="0" y="0"/>
          <a:ext cx="0" cy="0"/>
          <a:chOff x="0" y="0"/>
          <a:chExt cx="0" cy="0"/>
        </a:xfrm>
      </p:grpSpPr>
      <p:sp>
        <p:nvSpPr>
          <p:cNvPr id="12" name="Segnaposto immagine 3">
            <a:extLst>
              <a:ext uri="{FF2B5EF4-FFF2-40B4-BE49-F238E27FC236}">
                <a16:creationId xmlns:a16="http://schemas.microsoft.com/office/drawing/2014/main" id="{476A62A8-BB1C-4691-A617-D77F9111D28E}"/>
              </a:ext>
            </a:extLst>
          </p:cNvPr>
          <p:cNvSpPr>
            <a:spLocks noGrp="1"/>
          </p:cNvSpPr>
          <p:nvPr>
            <p:ph type="pic" idx="1"/>
          </p:nvPr>
        </p:nvSpPr>
        <p:spPr>
          <a:xfrm>
            <a:off x="767584" y="2327877"/>
            <a:ext cx="1213203" cy="1213203"/>
          </a:xfrm>
          <a:prstGeom prst="rect">
            <a:avLst/>
          </a:prstGeom>
        </p:spPr>
      </p:sp>
      <p:sp>
        <p:nvSpPr>
          <p:cNvPr id="13" name="Segnaposto testo 4">
            <a:extLst>
              <a:ext uri="{FF2B5EF4-FFF2-40B4-BE49-F238E27FC236}">
                <a16:creationId xmlns:a16="http://schemas.microsoft.com/office/drawing/2014/main" id="{B05DF9B3-F8C5-4F6E-B937-54BB6DE7EBA8}"/>
              </a:ext>
            </a:extLst>
          </p:cNvPr>
          <p:cNvSpPr>
            <a:spLocks noGrp="1"/>
          </p:cNvSpPr>
          <p:nvPr>
            <p:ph type="body" sz="half" idx="2" hasCustomPrompt="1"/>
          </p:nvPr>
        </p:nvSpPr>
        <p:spPr>
          <a:xfrm>
            <a:off x="60821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4" name="Segnaposto testo 5">
            <a:extLst>
              <a:ext uri="{FF2B5EF4-FFF2-40B4-BE49-F238E27FC236}">
                <a16:creationId xmlns:a16="http://schemas.microsoft.com/office/drawing/2014/main" id="{1E549EA2-CD89-4C08-9C10-B713616E08AC}"/>
              </a:ext>
            </a:extLst>
          </p:cNvPr>
          <p:cNvSpPr>
            <a:spLocks noGrp="1"/>
          </p:cNvSpPr>
          <p:nvPr>
            <p:ph type="body" sz="quarter" idx="13" hasCustomPrompt="1"/>
          </p:nvPr>
        </p:nvSpPr>
        <p:spPr>
          <a:xfrm>
            <a:off x="60821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15" name="Segnaposto testo 6">
            <a:extLst>
              <a:ext uri="{FF2B5EF4-FFF2-40B4-BE49-F238E27FC236}">
                <a16:creationId xmlns:a16="http://schemas.microsoft.com/office/drawing/2014/main" id="{117C5121-84BE-40DB-BF2F-5B831FBEE7A1}"/>
              </a:ext>
            </a:extLst>
          </p:cNvPr>
          <p:cNvSpPr>
            <a:spLocks noGrp="1"/>
          </p:cNvSpPr>
          <p:nvPr>
            <p:ph type="body" sz="quarter" idx="15" hasCustomPrompt="1"/>
          </p:nvPr>
        </p:nvSpPr>
        <p:spPr>
          <a:xfrm>
            <a:off x="60821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17" name="Segnaposto immagine 8">
            <a:extLst>
              <a:ext uri="{FF2B5EF4-FFF2-40B4-BE49-F238E27FC236}">
                <a16:creationId xmlns:a16="http://schemas.microsoft.com/office/drawing/2014/main" id="{9D46459E-54B3-4ECD-AB14-2843BCC7F5E5}"/>
              </a:ext>
            </a:extLst>
          </p:cNvPr>
          <p:cNvSpPr>
            <a:spLocks noGrp="1"/>
          </p:cNvSpPr>
          <p:nvPr>
            <p:ph type="pic" idx="48"/>
          </p:nvPr>
        </p:nvSpPr>
        <p:spPr>
          <a:xfrm>
            <a:off x="2380794" y="2327877"/>
            <a:ext cx="1213203" cy="1213203"/>
          </a:xfrm>
          <a:prstGeom prst="rect">
            <a:avLst/>
          </a:prstGeom>
        </p:spPr>
      </p:sp>
      <p:sp>
        <p:nvSpPr>
          <p:cNvPr id="18" name="Segnaposto testo 9">
            <a:extLst>
              <a:ext uri="{FF2B5EF4-FFF2-40B4-BE49-F238E27FC236}">
                <a16:creationId xmlns:a16="http://schemas.microsoft.com/office/drawing/2014/main" id="{555C3172-E8F0-4477-B564-F12CE45E5909}"/>
              </a:ext>
            </a:extLst>
          </p:cNvPr>
          <p:cNvSpPr>
            <a:spLocks noGrp="1"/>
          </p:cNvSpPr>
          <p:nvPr>
            <p:ph type="body" sz="half" idx="49" hasCustomPrompt="1"/>
          </p:nvPr>
        </p:nvSpPr>
        <p:spPr>
          <a:xfrm>
            <a:off x="222142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9" name="Segnaposto testo 10">
            <a:extLst>
              <a:ext uri="{FF2B5EF4-FFF2-40B4-BE49-F238E27FC236}">
                <a16:creationId xmlns:a16="http://schemas.microsoft.com/office/drawing/2014/main" id="{0CAE3EF3-8423-4769-BB95-020D916984BF}"/>
              </a:ext>
            </a:extLst>
          </p:cNvPr>
          <p:cNvSpPr>
            <a:spLocks noGrp="1"/>
          </p:cNvSpPr>
          <p:nvPr>
            <p:ph type="body" sz="quarter" idx="50" hasCustomPrompt="1"/>
          </p:nvPr>
        </p:nvSpPr>
        <p:spPr>
          <a:xfrm>
            <a:off x="222142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0" name="Segnaposto testo 11">
            <a:extLst>
              <a:ext uri="{FF2B5EF4-FFF2-40B4-BE49-F238E27FC236}">
                <a16:creationId xmlns:a16="http://schemas.microsoft.com/office/drawing/2014/main" id="{82503BD3-1671-4D57-82CF-45BDDDB1623A}"/>
              </a:ext>
            </a:extLst>
          </p:cNvPr>
          <p:cNvSpPr>
            <a:spLocks noGrp="1"/>
          </p:cNvSpPr>
          <p:nvPr>
            <p:ph type="body" sz="quarter" idx="52" hasCustomPrompt="1"/>
          </p:nvPr>
        </p:nvSpPr>
        <p:spPr>
          <a:xfrm>
            <a:off x="222142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1" name="Segnaposto immagine 12">
            <a:extLst>
              <a:ext uri="{FF2B5EF4-FFF2-40B4-BE49-F238E27FC236}">
                <a16:creationId xmlns:a16="http://schemas.microsoft.com/office/drawing/2014/main" id="{937F2D98-FF53-4516-AC93-1CB129D9786B}"/>
              </a:ext>
            </a:extLst>
          </p:cNvPr>
          <p:cNvSpPr>
            <a:spLocks noGrp="1"/>
          </p:cNvSpPr>
          <p:nvPr>
            <p:ph type="pic" idx="53"/>
          </p:nvPr>
        </p:nvSpPr>
        <p:spPr>
          <a:xfrm>
            <a:off x="3986569" y="2327877"/>
            <a:ext cx="1213203" cy="1213203"/>
          </a:xfrm>
          <a:prstGeom prst="rect">
            <a:avLst/>
          </a:prstGeom>
        </p:spPr>
      </p:sp>
      <p:sp>
        <p:nvSpPr>
          <p:cNvPr id="22" name="Segnaposto testo 13">
            <a:extLst>
              <a:ext uri="{FF2B5EF4-FFF2-40B4-BE49-F238E27FC236}">
                <a16:creationId xmlns:a16="http://schemas.microsoft.com/office/drawing/2014/main" id="{8924AC5B-17DF-4EFB-9217-01F96C1D6831}"/>
              </a:ext>
            </a:extLst>
          </p:cNvPr>
          <p:cNvSpPr>
            <a:spLocks noGrp="1"/>
          </p:cNvSpPr>
          <p:nvPr>
            <p:ph type="body" sz="half" idx="54" hasCustomPrompt="1"/>
          </p:nvPr>
        </p:nvSpPr>
        <p:spPr>
          <a:xfrm>
            <a:off x="3827203"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3" name="Segnaposto testo 14">
            <a:extLst>
              <a:ext uri="{FF2B5EF4-FFF2-40B4-BE49-F238E27FC236}">
                <a16:creationId xmlns:a16="http://schemas.microsoft.com/office/drawing/2014/main" id="{C94AA38A-0DD2-4B4F-8AF8-D2AA144CA09C}"/>
              </a:ext>
            </a:extLst>
          </p:cNvPr>
          <p:cNvSpPr>
            <a:spLocks noGrp="1"/>
          </p:cNvSpPr>
          <p:nvPr>
            <p:ph type="body" sz="quarter" idx="55" hasCustomPrompt="1"/>
          </p:nvPr>
        </p:nvSpPr>
        <p:spPr>
          <a:xfrm>
            <a:off x="3827203"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4" name="Segnaposto testo 15">
            <a:extLst>
              <a:ext uri="{FF2B5EF4-FFF2-40B4-BE49-F238E27FC236}">
                <a16:creationId xmlns:a16="http://schemas.microsoft.com/office/drawing/2014/main" id="{A46FA64C-8858-40EF-B180-94DF7A027E39}"/>
              </a:ext>
            </a:extLst>
          </p:cNvPr>
          <p:cNvSpPr>
            <a:spLocks noGrp="1"/>
          </p:cNvSpPr>
          <p:nvPr>
            <p:ph type="body" sz="quarter" idx="57" hasCustomPrompt="1"/>
          </p:nvPr>
        </p:nvSpPr>
        <p:spPr>
          <a:xfrm>
            <a:off x="3827203"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5" name="Segnaposto immagine 16">
            <a:extLst>
              <a:ext uri="{FF2B5EF4-FFF2-40B4-BE49-F238E27FC236}">
                <a16:creationId xmlns:a16="http://schemas.microsoft.com/office/drawing/2014/main" id="{C9315B0A-6DB1-415F-89C8-A12F463F7D93}"/>
              </a:ext>
            </a:extLst>
          </p:cNvPr>
          <p:cNvSpPr>
            <a:spLocks noGrp="1"/>
          </p:cNvSpPr>
          <p:nvPr>
            <p:ph type="pic" idx="58"/>
          </p:nvPr>
        </p:nvSpPr>
        <p:spPr>
          <a:xfrm>
            <a:off x="5594227" y="2327877"/>
            <a:ext cx="1213203" cy="1213203"/>
          </a:xfrm>
          <a:prstGeom prst="rect">
            <a:avLst/>
          </a:prstGeom>
        </p:spPr>
      </p:sp>
      <p:sp>
        <p:nvSpPr>
          <p:cNvPr id="26" name="Segnaposto testo 17">
            <a:extLst>
              <a:ext uri="{FF2B5EF4-FFF2-40B4-BE49-F238E27FC236}">
                <a16:creationId xmlns:a16="http://schemas.microsoft.com/office/drawing/2014/main" id="{C8A09F4F-C026-4ED0-8481-FFD1B53EA9ED}"/>
              </a:ext>
            </a:extLst>
          </p:cNvPr>
          <p:cNvSpPr>
            <a:spLocks noGrp="1"/>
          </p:cNvSpPr>
          <p:nvPr>
            <p:ph type="body" sz="half" idx="59" hasCustomPrompt="1"/>
          </p:nvPr>
        </p:nvSpPr>
        <p:spPr>
          <a:xfrm>
            <a:off x="543486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7" name="Segnaposto testo 18">
            <a:extLst>
              <a:ext uri="{FF2B5EF4-FFF2-40B4-BE49-F238E27FC236}">
                <a16:creationId xmlns:a16="http://schemas.microsoft.com/office/drawing/2014/main" id="{59E73419-B23F-4B07-B51B-08E60F8FE2E1}"/>
              </a:ext>
            </a:extLst>
          </p:cNvPr>
          <p:cNvSpPr>
            <a:spLocks noGrp="1"/>
          </p:cNvSpPr>
          <p:nvPr>
            <p:ph type="body" sz="quarter" idx="60" hasCustomPrompt="1"/>
          </p:nvPr>
        </p:nvSpPr>
        <p:spPr>
          <a:xfrm>
            <a:off x="543486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8" name="Segnaposto testo 19">
            <a:extLst>
              <a:ext uri="{FF2B5EF4-FFF2-40B4-BE49-F238E27FC236}">
                <a16:creationId xmlns:a16="http://schemas.microsoft.com/office/drawing/2014/main" id="{4B0564F3-E8C1-4170-82EB-EB8D16322789}"/>
              </a:ext>
            </a:extLst>
          </p:cNvPr>
          <p:cNvSpPr>
            <a:spLocks noGrp="1"/>
          </p:cNvSpPr>
          <p:nvPr>
            <p:ph type="body" sz="quarter" idx="62" hasCustomPrompt="1"/>
          </p:nvPr>
        </p:nvSpPr>
        <p:spPr>
          <a:xfrm>
            <a:off x="543486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9" name="Segnaposto immagine 20">
            <a:extLst>
              <a:ext uri="{FF2B5EF4-FFF2-40B4-BE49-F238E27FC236}">
                <a16:creationId xmlns:a16="http://schemas.microsoft.com/office/drawing/2014/main" id="{19B921F8-A4FE-4C3C-8B68-F557AFC7C255}"/>
              </a:ext>
            </a:extLst>
          </p:cNvPr>
          <p:cNvSpPr>
            <a:spLocks noGrp="1"/>
          </p:cNvSpPr>
          <p:nvPr>
            <p:ph type="pic" idx="63"/>
          </p:nvPr>
        </p:nvSpPr>
        <p:spPr>
          <a:xfrm>
            <a:off x="7207437" y="2327877"/>
            <a:ext cx="1213203" cy="1213203"/>
          </a:xfrm>
          <a:prstGeom prst="rect">
            <a:avLst/>
          </a:prstGeom>
        </p:spPr>
      </p:sp>
      <p:sp>
        <p:nvSpPr>
          <p:cNvPr id="30" name="Segnaposto testo 21">
            <a:extLst>
              <a:ext uri="{FF2B5EF4-FFF2-40B4-BE49-F238E27FC236}">
                <a16:creationId xmlns:a16="http://schemas.microsoft.com/office/drawing/2014/main" id="{9DDB6E8C-D046-478C-A434-BA06825822AA}"/>
              </a:ext>
            </a:extLst>
          </p:cNvPr>
          <p:cNvSpPr>
            <a:spLocks noGrp="1"/>
          </p:cNvSpPr>
          <p:nvPr>
            <p:ph type="body" sz="half" idx="64" hasCustomPrompt="1"/>
          </p:nvPr>
        </p:nvSpPr>
        <p:spPr>
          <a:xfrm>
            <a:off x="704807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31" name="Segnaposto testo 22">
            <a:extLst>
              <a:ext uri="{FF2B5EF4-FFF2-40B4-BE49-F238E27FC236}">
                <a16:creationId xmlns:a16="http://schemas.microsoft.com/office/drawing/2014/main" id="{C97522E0-ECCD-4AF6-9805-6B8DDDC86443}"/>
              </a:ext>
            </a:extLst>
          </p:cNvPr>
          <p:cNvSpPr>
            <a:spLocks noGrp="1"/>
          </p:cNvSpPr>
          <p:nvPr>
            <p:ph type="body" sz="quarter" idx="65" hasCustomPrompt="1"/>
          </p:nvPr>
        </p:nvSpPr>
        <p:spPr>
          <a:xfrm>
            <a:off x="704807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32" name="Segnaposto testo 23">
            <a:extLst>
              <a:ext uri="{FF2B5EF4-FFF2-40B4-BE49-F238E27FC236}">
                <a16:creationId xmlns:a16="http://schemas.microsoft.com/office/drawing/2014/main" id="{740023F0-B732-4838-92CE-137FD04505AB}"/>
              </a:ext>
            </a:extLst>
          </p:cNvPr>
          <p:cNvSpPr>
            <a:spLocks noGrp="1"/>
          </p:cNvSpPr>
          <p:nvPr>
            <p:ph type="body" sz="quarter" idx="67" hasCustomPrompt="1"/>
          </p:nvPr>
        </p:nvSpPr>
        <p:spPr>
          <a:xfrm>
            <a:off x="704807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39" name="CasellaDiTesto 38">
            <a:extLst>
              <a:ext uri="{FF2B5EF4-FFF2-40B4-BE49-F238E27FC236}">
                <a16:creationId xmlns:a16="http://schemas.microsoft.com/office/drawing/2014/main" id="{17643871-48E7-41AF-8534-049E373583B4}"/>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40" name="Immagine 39">
            <a:extLst>
              <a:ext uri="{FF2B5EF4-FFF2-40B4-BE49-F238E27FC236}">
                <a16:creationId xmlns:a16="http://schemas.microsoft.com/office/drawing/2014/main" id="{7E89B362-D910-4957-9DB8-099EADC30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41" name="Segnaposto numero diapositiva 2">
            <a:extLst>
              <a:ext uri="{FF2B5EF4-FFF2-40B4-BE49-F238E27FC236}">
                <a16:creationId xmlns:a16="http://schemas.microsoft.com/office/drawing/2014/main" id="{9729CB21-2755-4944-A07B-BA03F9F6AB9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33" name="Segnaposto testo 14">
            <a:extLst>
              <a:ext uri="{FF2B5EF4-FFF2-40B4-BE49-F238E27FC236}">
                <a16:creationId xmlns:a16="http://schemas.microsoft.com/office/drawing/2014/main" id="{BF027A5C-E976-4706-A669-C56BB01BFBE4}"/>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35" name="Segnaposto testo 16">
            <a:extLst>
              <a:ext uri="{FF2B5EF4-FFF2-40B4-BE49-F238E27FC236}">
                <a16:creationId xmlns:a16="http://schemas.microsoft.com/office/drawing/2014/main" id="{0ED91DD8-B07C-4071-94BC-953D872650E9}"/>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Tree>
    <p:extLst>
      <p:ext uri="{BB962C8B-B14F-4D97-AF65-F5344CB8AC3E}">
        <p14:creationId xmlns:p14="http://schemas.microsoft.com/office/powerpoint/2010/main" val="212127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DEA1B97F-D4DA-47CD-A840-9CA312ED4558}"/>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9" name="Segnaposto testo 16">
            <a:extLst>
              <a:ext uri="{FF2B5EF4-FFF2-40B4-BE49-F238E27FC236}">
                <a16:creationId xmlns:a16="http://schemas.microsoft.com/office/drawing/2014/main" id="{D7A1D89C-554A-45A0-81FD-5703D59D757B}"/>
              </a:ext>
            </a:extLst>
          </p:cNvPr>
          <p:cNvSpPr>
            <a:spLocks noGrp="1"/>
          </p:cNvSpPr>
          <p:nvPr>
            <p:ph type="body" sz="quarter" idx="11"/>
          </p:nvPr>
        </p:nvSpPr>
        <p:spPr>
          <a:xfrm>
            <a:off x="608218" y="1673208"/>
            <a:ext cx="7927564" cy="4023360"/>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a:solidFill>
                  <a:srgbClr val="0A4F9D"/>
                </a:solidFill>
              </a:defRPr>
            </a:lvl1pPr>
            <a:lvl2pPr marL="800100" indent="-342900">
              <a:buFont typeface="Arial" panose="020B0604020202020204" pitchFamily="34" charset="0"/>
              <a:buChar char="•"/>
              <a:defRPr sz="2000" b="0" i="0">
                <a:solidFill>
                  <a:srgbClr val="0A4F9D"/>
                </a:solidFill>
              </a:defRPr>
            </a:lvl2pPr>
            <a:lvl3pPr>
              <a:defRPr sz="1800" b="0" i="0">
                <a:solidFill>
                  <a:srgbClr val="0A4F9D"/>
                </a:solidFill>
              </a:defRPr>
            </a:lvl3pPr>
            <a:lvl4pPr>
              <a:defRPr sz="1600" b="0" i="0">
                <a:solidFill>
                  <a:srgbClr val="0A4F9D"/>
                </a:solidFill>
              </a:defRPr>
            </a:lvl4pPr>
            <a:lvl5pPr>
              <a:defRPr b="0" i="0">
                <a:solidFill>
                  <a:srgbClr val="0A4F9D"/>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p:txBody>
      </p:sp>
      <p:sp>
        <p:nvSpPr>
          <p:cNvPr id="12" name="Segnaposto testo 14">
            <a:extLst>
              <a:ext uri="{FF2B5EF4-FFF2-40B4-BE49-F238E27FC236}">
                <a16:creationId xmlns:a16="http://schemas.microsoft.com/office/drawing/2014/main" id="{6357A908-4B8E-4163-A034-9991553C7695}"/>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2" name="Grafik 1">
            <a:extLst>
              <a:ext uri="{FF2B5EF4-FFF2-40B4-BE49-F238E27FC236}">
                <a16:creationId xmlns:a16="http://schemas.microsoft.com/office/drawing/2014/main" id="{D5EA76CC-7B3C-4FE0-9090-0184BE1F645C}"/>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276174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10" name="Segnaposto testo 14">
            <a:extLst>
              <a:ext uri="{FF2B5EF4-FFF2-40B4-BE49-F238E27FC236}">
                <a16:creationId xmlns:a16="http://schemas.microsoft.com/office/drawing/2014/main" id="{97FB85B5-6228-404B-AD4F-E282BDF020D6}"/>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9" name="Segnaposto testo 9">
            <a:extLst>
              <a:ext uri="{FF2B5EF4-FFF2-40B4-BE49-F238E27FC236}">
                <a16:creationId xmlns:a16="http://schemas.microsoft.com/office/drawing/2014/main" id="{60CFBABD-05E9-482D-806C-33F57BDA227C}"/>
              </a:ext>
            </a:extLst>
          </p:cNvPr>
          <p:cNvSpPr>
            <a:spLocks noGrp="1"/>
          </p:cNvSpPr>
          <p:nvPr>
            <p:ph type="body" sz="quarter" idx="16"/>
          </p:nvPr>
        </p:nvSpPr>
        <p:spPr>
          <a:xfrm>
            <a:off x="4680157" y="1641986"/>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testo 9">
            <a:extLst>
              <a:ext uri="{FF2B5EF4-FFF2-40B4-BE49-F238E27FC236}">
                <a16:creationId xmlns:a16="http://schemas.microsoft.com/office/drawing/2014/main" id="{776977DB-B103-4223-B744-E3B4D67AB1BE}"/>
              </a:ext>
            </a:extLst>
          </p:cNvPr>
          <p:cNvSpPr>
            <a:spLocks noGrp="1"/>
          </p:cNvSpPr>
          <p:nvPr>
            <p:ph type="body" sz="quarter" idx="18"/>
          </p:nvPr>
        </p:nvSpPr>
        <p:spPr>
          <a:xfrm>
            <a:off x="608219" y="1641985"/>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1" name="Grafik 10">
            <a:extLst>
              <a:ext uri="{FF2B5EF4-FFF2-40B4-BE49-F238E27FC236}">
                <a16:creationId xmlns:a16="http://schemas.microsoft.com/office/drawing/2014/main" id="{50611D66-AC0D-4527-A68A-181FA5256C8F}"/>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198011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pic>
        <p:nvPicPr>
          <p:cNvPr id="11" name="Immagine 7">
            <a:extLst>
              <a:ext uri="{FF2B5EF4-FFF2-40B4-BE49-F238E27FC236}">
                <a16:creationId xmlns:a16="http://schemas.microsoft.com/office/drawing/2014/main" id="{14A5B2FA-354C-4B25-BEAB-CB03EBBB5F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4" name="Segnaposto numero diapositiva 2">
            <a:extLst>
              <a:ext uri="{FF2B5EF4-FFF2-40B4-BE49-F238E27FC236}">
                <a16:creationId xmlns:a16="http://schemas.microsoft.com/office/drawing/2014/main" id="{871AF109-AFBE-4B33-9426-852B82EA964C}"/>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3" name="Segnaposto immagine 2">
            <a:extLst>
              <a:ext uri="{FF2B5EF4-FFF2-40B4-BE49-F238E27FC236}">
                <a16:creationId xmlns:a16="http://schemas.microsoft.com/office/drawing/2014/main" id="{FB6D1AFD-4D90-4431-BFD4-C74D96427061}"/>
              </a:ext>
            </a:extLst>
          </p:cNvPr>
          <p:cNvSpPr>
            <a:spLocks noGrp="1"/>
          </p:cNvSpPr>
          <p:nvPr>
            <p:ph type="pic" sz="quarter" idx="15"/>
          </p:nvPr>
        </p:nvSpPr>
        <p:spPr>
          <a:xfrm>
            <a:off x="608218" y="1625074"/>
            <a:ext cx="7927975" cy="4011613"/>
          </a:xfrm>
          <a:prstGeom prst="rect">
            <a:avLst/>
          </a:prstGeom>
        </p:spPr>
        <p:txBody>
          <a:bodyPr/>
          <a:lstStyle/>
          <a:p>
            <a:endParaRPr lang="it-IT"/>
          </a:p>
        </p:txBody>
      </p:sp>
      <p:sp>
        <p:nvSpPr>
          <p:cNvPr id="8" name="Segnaposto testo 14">
            <a:extLst>
              <a:ext uri="{FF2B5EF4-FFF2-40B4-BE49-F238E27FC236}">
                <a16:creationId xmlns:a16="http://schemas.microsoft.com/office/drawing/2014/main" id="{81F7F5C7-0BE5-4C28-9122-26BAF7830958}"/>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7" name="Grafik 6">
            <a:extLst>
              <a:ext uri="{FF2B5EF4-FFF2-40B4-BE49-F238E27FC236}">
                <a16:creationId xmlns:a16="http://schemas.microsoft.com/office/drawing/2014/main" id="{E0885C07-8E26-4FDF-BFF4-6F77C20D12BD}"/>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379436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G Comparison_layou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3" name="Segnaposto immagine 2">
            <a:extLst>
              <a:ext uri="{FF2B5EF4-FFF2-40B4-BE49-F238E27FC236}">
                <a16:creationId xmlns:a16="http://schemas.microsoft.com/office/drawing/2014/main" id="{72B29E39-B1A0-4751-98DA-6CCC0DFFD915}"/>
              </a:ext>
            </a:extLst>
          </p:cNvPr>
          <p:cNvSpPr>
            <a:spLocks noGrp="1"/>
          </p:cNvSpPr>
          <p:nvPr>
            <p:ph type="pic" sz="quarter" idx="15"/>
          </p:nvPr>
        </p:nvSpPr>
        <p:spPr>
          <a:xfrm>
            <a:off x="608013" y="1641354"/>
            <a:ext cx="3794125" cy="3914775"/>
          </a:xfrm>
          <a:prstGeom prst="rect">
            <a:avLst/>
          </a:prstGeom>
        </p:spPr>
        <p:txBody>
          <a:bodyPr/>
          <a:lstStyle/>
          <a:p>
            <a:endParaRPr lang="it-IT"/>
          </a:p>
        </p:txBody>
      </p:sp>
      <p:sp>
        <p:nvSpPr>
          <p:cNvPr id="10" name="Segnaposto immagine 2">
            <a:extLst>
              <a:ext uri="{FF2B5EF4-FFF2-40B4-BE49-F238E27FC236}">
                <a16:creationId xmlns:a16="http://schemas.microsoft.com/office/drawing/2014/main" id="{CEF44DAD-A45C-46E8-AEA1-E963D0181161}"/>
              </a:ext>
            </a:extLst>
          </p:cNvPr>
          <p:cNvSpPr>
            <a:spLocks noGrp="1"/>
          </p:cNvSpPr>
          <p:nvPr>
            <p:ph type="pic" sz="quarter" idx="16"/>
          </p:nvPr>
        </p:nvSpPr>
        <p:spPr>
          <a:xfrm>
            <a:off x="4741657" y="1641353"/>
            <a:ext cx="3794125" cy="3914775"/>
          </a:xfrm>
          <a:prstGeom prst="rect">
            <a:avLst/>
          </a:prstGeom>
        </p:spPr>
        <p:txBody>
          <a:bodyPr/>
          <a:lstStyle/>
          <a:p>
            <a:endParaRPr lang="it-IT"/>
          </a:p>
        </p:txBody>
      </p:sp>
      <p:sp>
        <p:nvSpPr>
          <p:cNvPr id="12" name="Segnaposto testo 14">
            <a:extLst>
              <a:ext uri="{FF2B5EF4-FFF2-40B4-BE49-F238E27FC236}">
                <a16:creationId xmlns:a16="http://schemas.microsoft.com/office/drawing/2014/main" id="{3B560A07-4509-451F-B85A-627814686093}"/>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Grafik 8">
            <a:extLst>
              <a:ext uri="{FF2B5EF4-FFF2-40B4-BE49-F238E27FC236}">
                <a16:creationId xmlns:a16="http://schemas.microsoft.com/office/drawing/2014/main" id="{1E44589A-8EC0-4B09-86F0-60CC9318C2B5}"/>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124778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56D1BF08-0851-4C0E-B2E6-C6E9C8CC80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3" name="Segnaposto numero diapositiva 2">
            <a:extLst>
              <a:ext uri="{FF2B5EF4-FFF2-40B4-BE49-F238E27FC236}">
                <a16:creationId xmlns:a16="http://schemas.microsoft.com/office/drawing/2014/main" id="{B2C05C6E-7985-4302-9DE4-E9073B77EFA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21" name="Segnaposto immagine 7">
            <a:extLst>
              <a:ext uri="{FF2B5EF4-FFF2-40B4-BE49-F238E27FC236}">
                <a16:creationId xmlns:a16="http://schemas.microsoft.com/office/drawing/2014/main" id="{67DD3ED7-9108-4B03-9A83-FCB62E6DA2E3}"/>
              </a:ext>
            </a:extLst>
          </p:cNvPr>
          <p:cNvSpPr>
            <a:spLocks noGrp="1"/>
          </p:cNvSpPr>
          <p:nvPr>
            <p:ph type="pic" sz="quarter" idx="15"/>
          </p:nvPr>
        </p:nvSpPr>
        <p:spPr>
          <a:xfrm>
            <a:off x="608219" y="1838960"/>
            <a:ext cx="3855626" cy="4145915"/>
          </a:xfrm>
          <a:prstGeom prst="rect">
            <a:avLst/>
          </a:prstGeom>
        </p:spPr>
        <p:txBody>
          <a:bodyPr/>
          <a:lstStyle/>
          <a:p>
            <a:endParaRPr lang="it-IT" dirty="0"/>
          </a:p>
        </p:txBody>
      </p:sp>
      <p:sp>
        <p:nvSpPr>
          <p:cNvPr id="22" name="Segnaposto testo 9">
            <a:extLst>
              <a:ext uri="{FF2B5EF4-FFF2-40B4-BE49-F238E27FC236}">
                <a16:creationId xmlns:a16="http://schemas.microsoft.com/office/drawing/2014/main" id="{A714F878-8776-45ED-8C0B-FD46F1E7CFC9}"/>
              </a:ext>
            </a:extLst>
          </p:cNvPr>
          <p:cNvSpPr>
            <a:spLocks noGrp="1"/>
          </p:cNvSpPr>
          <p:nvPr>
            <p:ph type="body" sz="quarter" idx="16"/>
          </p:nvPr>
        </p:nvSpPr>
        <p:spPr>
          <a:xfrm>
            <a:off x="4680157" y="1840813"/>
            <a:ext cx="3855625" cy="414591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3" name="Segnaposto testo 14">
            <a:extLst>
              <a:ext uri="{FF2B5EF4-FFF2-40B4-BE49-F238E27FC236}">
                <a16:creationId xmlns:a16="http://schemas.microsoft.com/office/drawing/2014/main" id="{940BB6E4-E766-48E0-A4CA-75E82B201720}"/>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Grafik 8">
            <a:extLst>
              <a:ext uri="{FF2B5EF4-FFF2-40B4-BE49-F238E27FC236}">
                <a16:creationId xmlns:a16="http://schemas.microsoft.com/office/drawing/2014/main" id="{DA608DA1-49E6-43B3-AF01-39ECBC8680DA}"/>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376430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489965" y="3179417"/>
            <a:ext cx="2942835" cy="2442670"/>
          </a:xfrm>
          <a:prstGeom prst="rect">
            <a:avLst/>
          </a:prstGeom>
        </p:spPr>
      </p:pic>
      <p:sp>
        <p:nvSpPr>
          <p:cNvPr id="3" name="Segnaposto testo 2"/>
          <p:cNvSpPr>
            <a:spLocks noGrp="1"/>
          </p:cNvSpPr>
          <p:nvPr>
            <p:ph type="body" sz="quarter" idx="11" hasCustomPrompt="1"/>
          </p:nvPr>
        </p:nvSpPr>
        <p:spPr>
          <a:xfrm>
            <a:off x="2618846" y="575494"/>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214313" y="2261869"/>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9" name="CasellaDiTesto 1">
            <a:extLst>
              <a:ext uri="{FF2B5EF4-FFF2-40B4-BE49-F238E27FC236}">
                <a16:creationId xmlns:a16="http://schemas.microsoft.com/office/drawing/2014/main" id="{2FCD18AF-03FA-448C-BB0B-2EB0FCE5F943}"/>
              </a:ext>
            </a:extLst>
          </p:cNvPr>
          <p:cNvSpPr txBox="1"/>
          <p:nvPr userDrawn="1"/>
        </p:nvSpPr>
        <p:spPr>
          <a:xfrm>
            <a:off x="4816475" y="5560244"/>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
        <p:nvSpPr>
          <p:cNvPr id="15" name="CasellaDiTesto 1">
            <a:extLst>
              <a:ext uri="{FF2B5EF4-FFF2-40B4-BE49-F238E27FC236}">
                <a16:creationId xmlns:a16="http://schemas.microsoft.com/office/drawing/2014/main" id="{2FCD18AF-03FA-448C-BB0B-2EB0FCE5F943}"/>
              </a:ext>
            </a:extLst>
          </p:cNvPr>
          <p:cNvSpPr txBox="1"/>
          <p:nvPr userDrawn="1"/>
        </p:nvSpPr>
        <p:spPr>
          <a:xfrm>
            <a:off x="0" y="5560244"/>
            <a:ext cx="4389376"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www.task39.ieabioenergy.com</a:t>
            </a:r>
          </a:p>
        </p:txBody>
      </p:sp>
      <p:pic>
        <p:nvPicPr>
          <p:cNvPr id="2" name="Grafik 1">
            <a:extLst>
              <a:ext uri="{FF2B5EF4-FFF2-40B4-BE49-F238E27FC236}">
                <a16:creationId xmlns:a16="http://schemas.microsoft.com/office/drawing/2014/main" id="{972A24FE-2E78-4DF4-A5F2-F291F8E80905}"/>
              </a:ext>
            </a:extLst>
          </p:cNvPr>
          <p:cNvPicPr>
            <a:picLocks noChangeAspect="1"/>
          </p:cNvPicPr>
          <p:nvPr userDrawn="1"/>
        </p:nvPicPr>
        <p:blipFill>
          <a:blip r:embed="rId4"/>
          <a:stretch>
            <a:fillRect/>
          </a:stretch>
        </p:blipFill>
        <p:spPr>
          <a:xfrm>
            <a:off x="46759" y="4982974"/>
            <a:ext cx="5278582" cy="435127"/>
          </a:xfrm>
          <a:prstGeom prst="rect">
            <a:avLst/>
          </a:prstGeom>
        </p:spPr>
      </p:pic>
    </p:spTree>
    <p:extLst>
      <p:ext uri="{BB962C8B-B14F-4D97-AF65-F5344CB8AC3E}">
        <p14:creationId xmlns:p14="http://schemas.microsoft.com/office/powerpoint/2010/main" val="368687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515365" y="2171883"/>
            <a:ext cx="2942835" cy="2442670"/>
          </a:xfrm>
          <a:prstGeom prst="rect">
            <a:avLst/>
          </a:prstGeom>
        </p:spPr>
      </p:pic>
      <p:sp>
        <p:nvSpPr>
          <p:cNvPr id="3" name="Segnaposto testo 2"/>
          <p:cNvSpPr>
            <a:spLocks noGrp="1"/>
          </p:cNvSpPr>
          <p:nvPr>
            <p:ph type="body" sz="quarter" idx="11" hasCustomPrompt="1"/>
          </p:nvPr>
        </p:nvSpPr>
        <p:spPr>
          <a:xfrm>
            <a:off x="773113" y="2421228"/>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773113" y="3514937"/>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2" name="CasellaDiTesto 1"/>
          <p:cNvSpPr txBox="1"/>
          <p:nvPr userDrawn="1"/>
        </p:nvSpPr>
        <p:spPr>
          <a:xfrm>
            <a:off x="773113" y="5138670"/>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Tree>
    <p:extLst>
      <p:ext uri="{BB962C8B-B14F-4D97-AF65-F5344CB8AC3E}">
        <p14:creationId xmlns:p14="http://schemas.microsoft.com/office/powerpoint/2010/main" val="9891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7" name="Segnaposto testo 16">
            <a:extLst>
              <a:ext uri="{FF2B5EF4-FFF2-40B4-BE49-F238E27FC236}">
                <a16:creationId xmlns:a16="http://schemas.microsoft.com/office/drawing/2014/main" id="{9EC8956B-B1F9-4D33-80B4-8B26EA6BB96F}"/>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
        <p:nvSpPr>
          <p:cNvPr id="8" name="Segnaposto immagine 7">
            <a:extLst>
              <a:ext uri="{FF2B5EF4-FFF2-40B4-BE49-F238E27FC236}">
                <a16:creationId xmlns:a16="http://schemas.microsoft.com/office/drawing/2014/main" id="{FE689D27-0393-428F-B1C2-BD1832E6533F}"/>
              </a:ext>
            </a:extLst>
          </p:cNvPr>
          <p:cNvSpPr>
            <a:spLocks noGrp="1"/>
          </p:cNvSpPr>
          <p:nvPr>
            <p:ph type="pic" sz="quarter" idx="15"/>
          </p:nvPr>
        </p:nvSpPr>
        <p:spPr>
          <a:xfrm>
            <a:off x="608219" y="2324100"/>
            <a:ext cx="3855626" cy="3660775"/>
          </a:xfrm>
          <a:prstGeom prst="rect">
            <a:avLst/>
          </a:prstGeom>
        </p:spPr>
        <p:txBody>
          <a:bodyPr/>
          <a:lstStyle/>
          <a:p>
            <a:endParaRPr lang="it-IT" dirty="0"/>
          </a:p>
        </p:txBody>
      </p:sp>
      <p:sp>
        <p:nvSpPr>
          <p:cNvPr id="9" name="Segnaposto testo 9">
            <a:extLst>
              <a:ext uri="{FF2B5EF4-FFF2-40B4-BE49-F238E27FC236}">
                <a16:creationId xmlns:a16="http://schemas.microsoft.com/office/drawing/2014/main" id="{5A7A884E-868B-4AE7-A3EA-FFA6FD472163}"/>
              </a:ext>
            </a:extLst>
          </p:cNvPr>
          <p:cNvSpPr>
            <a:spLocks noGrp="1"/>
          </p:cNvSpPr>
          <p:nvPr>
            <p:ph type="body" sz="quarter" idx="16"/>
          </p:nvPr>
        </p:nvSpPr>
        <p:spPr>
          <a:xfrm>
            <a:off x="4680157" y="2325953"/>
            <a:ext cx="3855625" cy="366077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14">
            <a:extLst>
              <a:ext uri="{FF2B5EF4-FFF2-40B4-BE49-F238E27FC236}">
                <a16:creationId xmlns:a16="http://schemas.microsoft.com/office/drawing/2014/main" id="{BCAE2E5A-271A-4E92-B711-0245AD2FFE0E}"/>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14" name="Date Placeholder 1">
            <a:extLst>
              <a:ext uri="{FF2B5EF4-FFF2-40B4-BE49-F238E27FC236}">
                <a16:creationId xmlns:a16="http://schemas.microsoft.com/office/drawing/2014/main" id="{7576CA13-B570-4F61-97DC-A820FBC8DEBC}"/>
              </a:ext>
            </a:extLst>
          </p:cNvPr>
          <p:cNvSpPr txBox="1">
            <a:spLocks/>
          </p:cNvSpPr>
          <p:nvPr userDrawn="1"/>
        </p:nvSpPr>
        <p:spPr>
          <a:xfrm>
            <a:off x="608218" y="6283502"/>
            <a:ext cx="1456556"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2">
            <a:extLst>
              <a:ext uri="{FF2B5EF4-FFF2-40B4-BE49-F238E27FC236}">
                <a16:creationId xmlns:a16="http://schemas.microsoft.com/office/drawing/2014/main" id="{EE194034-51DE-4D76-9226-EC41156CFA1B}"/>
              </a:ext>
            </a:extLst>
          </p:cNvPr>
          <p:cNvSpPr txBox="1">
            <a:spLocks/>
          </p:cNvSpPr>
          <p:nvPr userDrawn="1"/>
        </p:nvSpPr>
        <p:spPr>
          <a:xfrm>
            <a:off x="3475776" y="6283502"/>
            <a:ext cx="2192447"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id="{9EB8ED05-FBC3-4256-9F84-860693637D03}"/>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18" name="Immagine 17">
            <a:extLst>
              <a:ext uri="{FF2B5EF4-FFF2-40B4-BE49-F238E27FC236}">
                <a16:creationId xmlns:a16="http://schemas.microsoft.com/office/drawing/2014/main" id="{223F78A1-185B-4056-90F0-B72C06581A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9" name="Segnaposto numero diapositiva 2">
            <a:extLst>
              <a:ext uri="{FF2B5EF4-FFF2-40B4-BE49-F238E27FC236}">
                <a16:creationId xmlns:a16="http://schemas.microsoft.com/office/drawing/2014/main" id="{5D6249A3-D378-4633-BB6F-5491EB57B3E5}"/>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Tree>
    <p:extLst>
      <p:ext uri="{BB962C8B-B14F-4D97-AF65-F5344CB8AC3E}">
        <p14:creationId xmlns:p14="http://schemas.microsoft.com/office/powerpoint/2010/main" val="2629949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5A3EF8C-2DD6-41B3-BD88-E086C232F845}"/>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0" y="0"/>
            <a:ext cx="9144000" cy="1437938"/>
          </a:xfrm>
          <a:prstGeom prst="rect">
            <a:avLst/>
          </a:prstGeom>
        </p:spPr>
      </p:pic>
    </p:spTree>
    <p:extLst>
      <p:ext uri="{BB962C8B-B14F-4D97-AF65-F5344CB8AC3E}">
        <p14:creationId xmlns:p14="http://schemas.microsoft.com/office/powerpoint/2010/main" val="4219931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70" r:id="rId5"/>
    <p:sldLayoutId id="2147483669" r:id="rId6"/>
    <p:sldLayoutId id="2147483664" r:id="rId7"/>
    <p:sldLayoutId id="2147483665" r:id="rId8"/>
    <p:sldLayoutId id="2147483667" r:id="rId9"/>
    <p:sldLayoutId id="2147483671" r:id="rId10"/>
    <p:sldLayoutId id="2147483668" r:id="rId11"/>
  </p:sldLayoutIdLst>
  <p:hf hdr="0" ftr="0" dt="0"/>
  <p:txStyles>
    <p:titleStyle>
      <a:lvl1pPr algn="l" defTabSz="914400" rtl="0" eaLnBrk="1" latinLnBrk="0" hangingPunct="1">
        <a:lnSpc>
          <a:spcPct val="90000"/>
        </a:lnSpc>
        <a:spcBef>
          <a:spcPct val="0"/>
        </a:spcBef>
        <a:buNone/>
        <a:defRPr sz="2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demoplants.best-research.e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emoplants.best-research.eu/" TargetMode="External"/><Relationship Id="rId2" Type="http://schemas.openxmlformats.org/officeDocument/2006/relationships/hyperlink" Target="mailto:andrea.sonnleitner@best-research.eu"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testo 15"/>
          <p:cNvSpPr>
            <a:spLocks noGrp="1"/>
          </p:cNvSpPr>
          <p:nvPr>
            <p:ph type="body" sz="quarter" idx="11"/>
          </p:nvPr>
        </p:nvSpPr>
        <p:spPr/>
        <p:txBody>
          <a:bodyPr/>
          <a:lstStyle/>
          <a:p>
            <a:r>
              <a:rPr lang="en-US" b="0" dirty="0"/>
              <a:t>T39-T4 Assess and map demonstration plants and commercialization progress 	</a:t>
            </a:r>
          </a:p>
        </p:txBody>
      </p:sp>
      <p:sp>
        <p:nvSpPr>
          <p:cNvPr id="17" name="Segnaposto testo 16"/>
          <p:cNvSpPr>
            <a:spLocks noGrp="1"/>
          </p:cNvSpPr>
          <p:nvPr>
            <p:ph type="body" sz="quarter" idx="12"/>
          </p:nvPr>
        </p:nvSpPr>
        <p:spPr>
          <a:xfrm>
            <a:off x="3902925" y="3429000"/>
            <a:ext cx="5073650" cy="359363"/>
          </a:xfrm>
        </p:spPr>
        <p:txBody>
          <a:bodyPr/>
          <a:lstStyle/>
          <a:p>
            <a:endParaRPr lang="it-IT" dirty="0"/>
          </a:p>
        </p:txBody>
      </p:sp>
      <p:sp>
        <p:nvSpPr>
          <p:cNvPr id="18" name="Segnaposto testo 17"/>
          <p:cNvSpPr>
            <a:spLocks noGrp="1"/>
          </p:cNvSpPr>
          <p:nvPr>
            <p:ph type="body" sz="quarter" idx="13"/>
          </p:nvPr>
        </p:nvSpPr>
        <p:spPr/>
        <p:txBody>
          <a:bodyPr/>
          <a:lstStyle/>
          <a:p>
            <a:r>
              <a:rPr lang="it-IT" sz="1800" dirty="0"/>
              <a:t>Andrea Sonnleitner, BEST Austria</a:t>
            </a:r>
          </a:p>
        </p:txBody>
      </p:sp>
      <p:sp>
        <p:nvSpPr>
          <p:cNvPr id="19" name="Segnaposto testo 18"/>
          <p:cNvSpPr>
            <a:spLocks noGrp="1"/>
          </p:cNvSpPr>
          <p:nvPr>
            <p:ph type="body" sz="quarter" idx="14"/>
          </p:nvPr>
        </p:nvSpPr>
        <p:spPr/>
        <p:txBody>
          <a:bodyPr/>
          <a:lstStyle/>
          <a:p>
            <a:r>
              <a:rPr lang="it-IT" sz="1800" dirty="0"/>
              <a:t>Business Meeting, online, 31.05.2023</a:t>
            </a:r>
          </a:p>
        </p:txBody>
      </p:sp>
      <p:pic>
        <p:nvPicPr>
          <p:cNvPr id="5" name="Segnaposto immagine 4">
            <a:extLst>
              <a:ext uri="{FF2B5EF4-FFF2-40B4-BE49-F238E27FC236}">
                <a16:creationId xmlns:a16="http://schemas.microsoft.com/office/drawing/2014/main" id="{8F53D0DA-7A96-482D-B6F0-681735847BC0}"/>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tretch>
            <a:fillRect/>
          </a:stretch>
        </p:blipFill>
        <p:spPr>
          <a:xfrm>
            <a:off x="231729" y="2270685"/>
            <a:ext cx="3519063" cy="2714315"/>
          </a:xfrm>
        </p:spPr>
      </p:pic>
    </p:spTree>
    <p:extLst>
      <p:ext uri="{BB962C8B-B14F-4D97-AF65-F5344CB8AC3E}">
        <p14:creationId xmlns:p14="http://schemas.microsoft.com/office/powerpoint/2010/main" val="1561626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38ADFD-3640-42AC-9DC1-58B75629EECD}"/>
              </a:ext>
            </a:extLst>
          </p:cNvPr>
          <p:cNvSpPr>
            <a:spLocks noGrp="1"/>
          </p:cNvSpPr>
          <p:nvPr>
            <p:ph type="body" sz="quarter" idx="11"/>
          </p:nvPr>
        </p:nvSpPr>
        <p:spPr>
          <a:xfrm>
            <a:off x="608218" y="1673208"/>
            <a:ext cx="7927564" cy="4460464"/>
          </a:xfrm>
        </p:spPr>
        <p:txBody>
          <a:bodyPr>
            <a:normAutofit fontScale="85000" lnSpcReduction="20000"/>
          </a:bodyPr>
          <a:lstStyle/>
          <a:p>
            <a:r>
              <a:rPr lang="de-AT" b="1" dirty="0"/>
              <a:t>Many plants (&gt; 50) </a:t>
            </a:r>
            <a:r>
              <a:rPr lang="de-AT" b="1" dirty="0" err="1"/>
              <a:t>announced</a:t>
            </a:r>
            <a:r>
              <a:rPr lang="de-AT" b="1" dirty="0"/>
              <a:t> </a:t>
            </a:r>
            <a:r>
              <a:rPr lang="de-AT" dirty="0" err="1"/>
              <a:t>for</a:t>
            </a:r>
            <a:r>
              <a:rPr lang="de-AT" dirty="0"/>
              <a:t> 2023 and </a:t>
            </a:r>
            <a:r>
              <a:rPr lang="de-AT" dirty="0" err="1"/>
              <a:t>following</a:t>
            </a:r>
            <a:r>
              <a:rPr lang="de-AT" dirty="0"/>
              <a:t> </a:t>
            </a:r>
            <a:r>
              <a:rPr lang="de-AT" dirty="0" err="1"/>
              <a:t>years</a:t>
            </a:r>
            <a:endParaRPr lang="de-AT" dirty="0"/>
          </a:p>
          <a:p>
            <a:pPr lvl="1"/>
            <a:r>
              <a:rPr lang="de-AT" dirty="0"/>
              <a:t>See </a:t>
            </a:r>
            <a:r>
              <a:rPr lang="it-IT" dirty="0">
                <a:solidFill>
                  <a:schemeClr val="accent2"/>
                </a:solidFill>
                <a:hlinkClick r:id="rId2">
                  <a:extLst>
                    <a:ext uri="{A12FA001-AC4F-418D-AE19-62706E023703}">
                      <ahyp:hlinkClr xmlns:ahyp="http://schemas.microsoft.com/office/drawing/2018/hyperlinkcolor" val="tx"/>
                    </a:ext>
                  </a:extLst>
                </a:hlinkClick>
              </a:rPr>
              <a:t>https://demoplants.best-research.eu</a:t>
            </a:r>
            <a:endParaRPr lang="de-AT" dirty="0"/>
          </a:p>
          <a:p>
            <a:endParaRPr lang="de-AT" dirty="0"/>
          </a:p>
          <a:p>
            <a:r>
              <a:rPr lang="de-AT" dirty="0"/>
              <a:t>Not all </a:t>
            </a:r>
            <a:r>
              <a:rPr lang="de-AT" dirty="0" err="1"/>
              <a:t>become</a:t>
            </a:r>
            <a:r>
              <a:rPr lang="de-AT" dirty="0"/>
              <a:t> operational – </a:t>
            </a:r>
            <a:r>
              <a:rPr lang="de-AT" dirty="0" err="1"/>
              <a:t>often</a:t>
            </a:r>
            <a:r>
              <a:rPr lang="de-AT" dirty="0"/>
              <a:t> </a:t>
            </a:r>
            <a:r>
              <a:rPr lang="de-AT" dirty="0" err="1"/>
              <a:t>investment</a:t>
            </a:r>
            <a:r>
              <a:rPr lang="de-AT" dirty="0"/>
              <a:t> </a:t>
            </a:r>
            <a:r>
              <a:rPr lang="de-AT" dirty="0" err="1"/>
              <a:t>decision</a:t>
            </a:r>
            <a:r>
              <a:rPr lang="de-AT" dirty="0"/>
              <a:t> </a:t>
            </a:r>
            <a:r>
              <a:rPr lang="de-AT" dirty="0" err="1"/>
              <a:t>pending</a:t>
            </a:r>
            <a:r>
              <a:rPr lang="de-AT" dirty="0"/>
              <a:t>, </a:t>
            </a:r>
            <a:r>
              <a:rPr lang="de-AT" dirty="0" err="1"/>
              <a:t>construction</a:t>
            </a:r>
            <a:r>
              <a:rPr lang="de-AT" dirty="0"/>
              <a:t> </a:t>
            </a:r>
            <a:r>
              <a:rPr lang="de-AT" dirty="0" err="1"/>
              <a:t>is</a:t>
            </a:r>
            <a:r>
              <a:rPr lang="de-AT" dirty="0"/>
              <a:t> </a:t>
            </a:r>
            <a:r>
              <a:rPr lang="de-AT" dirty="0" err="1"/>
              <a:t>postponed</a:t>
            </a:r>
            <a:r>
              <a:rPr lang="de-AT" dirty="0"/>
              <a:t>- </a:t>
            </a:r>
            <a:r>
              <a:rPr lang="de-AT" b="1" dirty="0"/>
              <a:t>Slow </a:t>
            </a:r>
            <a:r>
              <a:rPr lang="de-AT" b="1" dirty="0" err="1"/>
              <a:t>Commerzialisation</a:t>
            </a:r>
            <a:r>
              <a:rPr lang="de-AT" b="1" dirty="0"/>
              <a:t> </a:t>
            </a:r>
            <a:r>
              <a:rPr lang="de-AT" b="1" dirty="0" err="1"/>
              <a:t>progress</a:t>
            </a:r>
            <a:endParaRPr lang="de-AT" b="1" dirty="0"/>
          </a:p>
          <a:p>
            <a:endParaRPr lang="de-AT" dirty="0"/>
          </a:p>
          <a:p>
            <a:r>
              <a:rPr lang="de-AT" dirty="0"/>
              <a:t>Negative </a:t>
            </a:r>
            <a:r>
              <a:rPr lang="de-AT" dirty="0" err="1"/>
              <a:t>Example</a:t>
            </a:r>
            <a:r>
              <a:rPr lang="de-AT" dirty="0"/>
              <a:t>: </a:t>
            </a:r>
            <a:r>
              <a:rPr lang="de-AT" b="1" dirty="0" err="1"/>
              <a:t>Red</a:t>
            </a:r>
            <a:r>
              <a:rPr lang="de-AT" b="1" dirty="0"/>
              <a:t> Rock </a:t>
            </a:r>
            <a:r>
              <a:rPr lang="de-AT" b="1" dirty="0" err="1"/>
              <a:t>Biofuels</a:t>
            </a:r>
            <a:br>
              <a:rPr lang="de-AT" b="1" dirty="0"/>
            </a:br>
            <a:r>
              <a:rPr lang="de-AT" sz="1900" dirty="0" err="1"/>
              <a:t>built</a:t>
            </a:r>
            <a:r>
              <a:rPr lang="de-AT" sz="1900" dirty="0"/>
              <a:t> but not </a:t>
            </a:r>
            <a:r>
              <a:rPr lang="de-AT" sz="1900" dirty="0" err="1"/>
              <a:t>completed</a:t>
            </a:r>
            <a:r>
              <a:rPr lang="de-AT" sz="1900" dirty="0"/>
              <a:t>, </a:t>
            </a:r>
            <a:r>
              <a:rPr lang="de-AT" sz="1900" dirty="0" err="1"/>
              <a:t>planned</a:t>
            </a:r>
            <a:r>
              <a:rPr lang="de-AT" sz="1900" dirty="0"/>
              <a:t> </a:t>
            </a:r>
            <a:r>
              <a:rPr lang="de-AT" sz="1900" dirty="0" err="1"/>
              <a:t>startup</a:t>
            </a:r>
            <a:r>
              <a:rPr lang="de-AT" sz="1900" dirty="0"/>
              <a:t> date 2017, </a:t>
            </a:r>
            <a:r>
              <a:rPr lang="en-US" sz="1900" dirty="0"/>
              <a:t>aviation biofuels refinery, southern Oregon, foreclosure, acquired by Lakeview RNG, a wholly owned subsidiary of NEXT Renewable Fuels </a:t>
            </a:r>
            <a:r>
              <a:rPr lang="en-US" sz="1900" dirty="0">
                <a:sym typeface="Wingdings" panose="05000000000000000000" pitchFamily="2" charset="2"/>
              </a:rPr>
              <a:t> </a:t>
            </a:r>
            <a:r>
              <a:rPr lang="de-AT" sz="1900" dirty="0" err="1"/>
              <a:t>Lakeview</a:t>
            </a:r>
            <a:r>
              <a:rPr lang="de-AT" sz="1900" dirty="0"/>
              <a:t> RNG </a:t>
            </a:r>
            <a:r>
              <a:rPr lang="de-AT" sz="1900" dirty="0" err="1"/>
              <a:t>facility</a:t>
            </a:r>
            <a:r>
              <a:rPr lang="de-AT" sz="1900" dirty="0"/>
              <a:t> </a:t>
            </a:r>
            <a:r>
              <a:rPr lang="de-AT" sz="1900" dirty="0" err="1"/>
              <a:t>producing</a:t>
            </a:r>
            <a:r>
              <a:rPr lang="de-AT" sz="1900" dirty="0"/>
              <a:t> RNG and hydrogen </a:t>
            </a:r>
            <a:r>
              <a:rPr lang="de-AT" sz="1900" dirty="0" err="1"/>
              <a:t>from</a:t>
            </a:r>
            <a:r>
              <a:rPr lang="de-AT" sz="1900" dirty="0"/>
              <a:t> </a:t>
            </a:r>
            <a:r>
              <a:rPr lang="de-AT" sz="1900" dirty="0" err="1"/>
              <a:t>forest</a:t>
            </a:r>
            <a:r>
              <a:rPr lang="de-AT" sz="1900" dirty="0"/>
              <a:t> </a:t>
            </a:r>
            <a:r>
              <a:rPr lang="de-AT" sz="1900" dirty="0" err="1"/>
              <a:t>waste</a:t>
            </a:r>
            <a:endParaRPr lang="de-AT" sz="1900" dirty="0"/>
          </a:p>
          <a:p>
            <a:endParaRPr lang="de-AT" dirty="0"/>
          </a:p>
          <a:p>
            <a:r>
              <a:rPr lang="de-AT" dirty="0" err="1"/>
              <a:t>Example</a:t>
            </a:r>
            <a:r>
              <a:rPr lang="de-AT" dirty="0"/>
              <a:t> Startup 2023: NESTE r</a:t>
            </a:r>
            <a:r>
              <a:rPr lang="en-US" dirty="0" err="1"/>
              <a:t>enewable</a:t>
            </a:r>
            <a:r>
              <a:rPr lang="en-US" dirty="0"/>
              <a:t> fuels expansion project in Singapore</a:t>
            </a:r>
            <a:br>
              <a:rPr lang="en-US" dirty="0"/>
            </a:br>
            <a:r>
              <a:rPr lang="en-US" sz="1900" dirty="0"/>
              <a:t>trial runs and inauguration of the 1.3 million </a:t>
            </a:r>
            <a:r>
              <a:rPr lang="en-US" sz="1900" dirty="0" err="1"/>
              <a:t>tonne</a:t>
            </a:r>
            <a:r>
              <a:rPr lang="en-US" sz="1900" dirty="0"/>
              <a:t>-per-year (</a:t>
            </a:r>
            <a:r>
              <a:rPr lang="en-US" sz="1900" dirty="0" err="1"/>
              <a:t>tpy</a:t>
            </a:r>
            <a:r>
              <a:rPr lang="en-US" sz="1900" dirty="0"/>
              <a:t>, operations started in April 2023</a:t>
            </a:r>
            <a:endParaRPr lang="de-AT" dirty="0"/>
          </a:p>
        </p:txBody>
      </p:sp>
      <p:sp>
        <p:nvSpPr>
          <p:cNvPr id="3" name="Textplatzhalter 2">
            <a:extLst>
              <a:ext uri="{FF2B5EF4-FFF2-40B4-BE49-F238E27FC236}">
                <a16:creationId xmlns:a16="http://schemas.microsoft.com/office/drawing/2014/main" id="{B3376991-1464-4138-8DB0-48EA7DE897CF}"/>
              </a:ext>
            </a:extLst>
          </p:cNvPr>
          <p:cNvSpPr>
            <a:spLocks noGrp="1"/>
          </p:cNvSpPr>
          <p:nvPr>
            <p:ph type="body" sz="quarter" idx="17"/>
          </p:nvPr>
        </p:nvSpPr>
        <p:spPr/>
        <p:txBody>
          <a:bodyPr/>
          <a:lstStyle/>
          <a:p>
            <a:r>
              <a:rPr lang="de-AT" dirty="0" err="1"/>
              <a:t>Commerzialisation</a:t>
            </a:r>
            <a:r>
              <a:rPr lang="de-AT" dirty="0"/>
              <a:t> </a:t>
            </a:r>
            <a:r>
              <a:rPr lang="de-AT" dirty="0" err="1"/>
              <a:t>progress</a:t>
            </a:r>
            <a:r>
              <a:rPr lang="de-AT" dirty="0"/>
              <a:t>	</a:t>
            </a:r>
          </a:p>
        </p:txBody>
      </p:sp>
    </p:spTree>
    <p:extLst>
      <p:ext uri="{BB962C8B-B14F-4D97-AF65-F5344CB8AC3E}">
        <p14:creationId xmlns:p14="http://schemas.microsoft.com/office/powerpoint/2010/main" val="2664864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08E36B8-51A1-42AF-A3EC-658EE565FAC4}"/>
              </a:ext>
            </a:extLst>
          </p:cNvPr>
          <p:cNvSpPr>
            <a:spLocks noGrp="1"/>
          </p:cNvSpPr>
          <p:nvPr>
            <p:ph type="body" sz="quarter" idx="17"/>
          </p:nvPr>
        </p:nvSpPr>
        <p:spPr/>
        <p:txBody>
          <a:bodyPr/>
          <a:lstStyle/>
          <a:p>
            <a:r>
              <a:rPr lang="de-AT" dirty="0" err="1"/>
              <a:t>Outreach</a:t>
            </a:r>
            <a:r>
              <a:rPr lang="de-AT" dirty="0"/>
              <a:t> </a:t>
            </a:r>
            <a:r>
              <a:rPr lang="de-AT" dirty="0" err="1"/>
              <a:t>of</a:t>
            </a:r>
            <a:r>
              <a:rPr lang="de-AT" dirty="0"/>
              <a:t> </a:t>
            </a:r>
            <a:r>
              <a:rPr lang="de-AT" dirty="0" err="1"/>
              <a:t>database</a:t>
            </a:r>
            <a:endParaRPr lang="de-AT" dirty="0"/>
          </a:p>
        </p:txBody>
      </p:sp>
      <p:sp>
        <p:nvSpPr>
          <p:cNvPr id="2" name="Textplatzhalter 1">
            <a:extLst>
              <a:ext uri="{FF2B5EF4-FFF2-40B4-BE49-F238E27FC236}">
                <a16:creationId xmlns:a16="http://schemas.microsoft.com/office/drawing/2014/main" id="{A0D9CD94-8703-4303-8391-782701BB79EA}"/>
              </a:ext>
            </a:extLst>
          </p:cNvPr>
          <p:cNvSpPr>
            <a:spLocks noGrp="1"/>
          </p:cNvSpPr>
          <p:nvPr>
            <p:ph type="body" sz="quarter" idx="16"/>
          </p:nvPr>
        </p:nvSpPr>
        <p:spPr/>
        <p:txBody>
          <a:bodyPr>
            <a:normAutofit/>
          </a:bodyPr>
          <a:lstStyle/>
          <a:p>
            <a:r>
              <a:rPr lang="de-AT" dirty="0" err="1"/>
              <a:t>Increasing</a:t>
            </a:r>
            <a:r>
              <a:rPr lang="de-AT" dirty="0"/>
              <a:t> </a:t>
            </a:r>
            <a:r>
              <a:rPr lang="de-AT" dirty="0" err="1"/>
              <a:t>visibility</a:t>
            </a:r>
            <a:r>
              <a:rPr lang="de-AT" dirty="0"/>
              <a:t> </a:t>
            </a:r>
            <a:r>
              <a:rPr lang="de-AT" dirty="0" err="1"/>
              <a:t>of</a:t>
            </a:r>
            <a:r>
              <a:rPr lang="de-AT" dirty="0"/>
              <a:t> Task 39 </a:t>
            </a:r>
            <a:r>
              <a:rPr lang="de-AT" dirty="0" err="1"/>
              <a:t>database</a:t>
            </a:r>
            <a:r>
              <a:rPr lang="de-AT" dirty="0"/>
              <a:t> - </a:t>
            </a:r>
            <a:r>
              <a:rPr lang="de-AT" dirty="0" err="1"/>
              <a:t>Presentation</a:t>
            </a:r>
            <a:r>
              <a:rPr lang="de-AT" dirty="0"/>
              <a:t> at </a:t>
            </a:r>
            <a:r>
              <a:rPr lang="de-AT" dirty="0" err="1"/>
              <a:t>conferences</a:t>
            </a:r>
            <a:endParaRPr lang="de-AT" dirty="0"/>
          </a:p>
          <a:p>
            <a:endParaRPr lang="de-AT" dirty="0"/>
          </a:p>
          <a:p>
            <a:pPr lvl="1"/>
            <a:r>
              <a:rPr lang="de-AT" dirty="0"/>
              <a:t>Next </a:t>
            </a:r>
            <a:r>
              <a:rPr lang="de-AT" dirty="0" err="1"/>
              <a:t>presentation</a:t>
            </a:r>
            <a:r>
              <a:rPr lang="de-AT" dirty="0"/>
              <a:t> at </a:t>
            </a:r>
            <a:r>
              <a:rPr lang="de-AT" dirty="0" err="1"/>
              <a:t>the</a:t>
            </a:r>
            <a:r>
              <a:rPr lang="de-AT" dirty="0"/>
              <a:t> EUBCE </a:t>
            </a:r>
            <a:r>
              <a:rPr lang="de-AT" dirty="0" err="1"/>
              <a:t>with</a:t>
            </a:r>
            <a:r>
              <a:rPr lang="de-AT" dirty="0"/>
              <a:t> </a:t>
            </a:r>
            <a:r>
              <a:rPr lang="de-AT" dirty="0" err="1"/>
              <a:t>focus</a:t>
            </a:r>
            <a:r>
              <a:rPr lang="de-AT" dirty="0"/>
              <a:t> on „</a:t>
            </a:r>
            <a:r>
              <a:rPr lang="en-US" dirty="0"/>
              <a:t>Sustainable Aviation Fuel (SAF) production and challenges for market uptake”</a:t>
            </a:r>
            <a:endParaRPr lang="de-AT" dirty="0"/>
          </a:p>
          <a:p>
            <a:endParaRPr lang="en-US" dirty="0"/>
          </a:p>
          <a:p>
            <a:endParaRPr lang="en-US" dirty="0"/>
          </a:p>
          <a:p>
            <a:endParaRPr lang="de-AT" dirty="0"/>
          </a:p>
        </p:txBody>
      </p:sp>
      <p:sp>
        <p:nvSpPr>
          <p:cNvPr id="4" name="Textplatzhalter 3">
            <a:extLst>
              <a:ext uri="{FF2B5EF4-FFF2-40B4-BE49-F238E27FC236}">
                <a16:creationId xmlns:a16="http://schemas.microsoft.com/office/drawing/2014/main" id="{84BBE44E-A24F-44D3-8175-AB1BECEF6CD6}"/>
              </a:ext>
            </a:extLst>
          </p:cNvPr>
          <p:cNvSpPr>
            <a:spLocks noGrp="1"/>
          </p:cNvSpPr>
          <p:nvPr>
            <p:ph type="body" sz="quarter" idx="18"/>
          </p:nvPr>
        </p:nvSpPr>
        <p:spPr/>
        <p:txBody>
          <a:bodyPr/>
          <a:lstStyle/>
          <a:p>
            <a:r>
              <a:rPr lang="de-AT" dirty="0"/>
              <a:t>Further </a:t>
            </a:r>
            <a:r>
              <a:rPr lang="de-AT" dirty="0" err="1"/>
              <a:t>interest</a:t>
            </a:r>
            <a:r>
              <a:rPr lang="de-AT" dirty="0"/>
              <a:t> in </a:t>
            </a:r>
            <a:r>
              <a:rPr lang="de-AT" dirty="0" err="1"/>
              <a:t>database</a:t>
            </a:r>
            <a:r>
              <a:rPr lang="de-AT" dirty="0"/>
              <a:t> and </a:t>
            </a:r>
            <a:r>
              <a:rPr lang="de-AT" dirty="0" err="1"/>
              <a:t>requests</a:t>
            </a:r>
            <a:endParaRPr lang="de-AT" dirty="0"/>
          </a:p>
          <a:p>
            <a:endParaRPr lang="de-AT" dirty="0"/>
          </a:p>
          <a:p>
            <a:pPr lvl="1"/>
            <a:r>
              <a:rPr lang="en-US" dirty="0"/>
              <a:t>Internal interest from IEA, different groups</a:t>
            </a:r>
          </a:p>
          <a:p>
            <a:pPr lvl="1"/>
            <a:r>
              <a:rPr lang="en-US" dirty="0"/>
              <a:t>European project “Study on development of outlook for the necessary means to build industrial capacity for drop-in advanced biofuels”</a:t>
            </a:r>
          </a:p>
          <a:p>
            <a:pPr lvl="1"/>
            <a:r>
              <a:rPr lang="en-US" dirty="0"/>
              <a:t>Experts, journalists</a:t>
            </a:r>
          </a:p>
          <a:p>
            <a:endParaRPr lang="de-AT" dirty="0"/>
          </a:p>
        </p:txBody>
      </p:sp>
    </p:spTree>
    <p:extLst>
      <p:ext uri="{BB962C8B-B14F-4D97-AF65-F5344CB8AC3E}">
        <p14:creationId xmlns:p14="http://schemas.microsoft.com/office/powerpoint/2010/main" val="3274937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300343EF-ABC2-4E60-8719-CAB9D6C109C7}"/>
              </a:ext>
            </a:extLst>
          </p:cNvPr>
          <p:cNvSpPr>
            <a:spLocks noGrp="1"/>
          </p:cNvSpPr>
          <p:nvPr>
            <p:ph type="body" sz="quarter" idx="11"/>
          </p:nvPr>
        </p:nvSpPr>
        <p:spPr/>
        <p:txBody>
          <a:bodyPr>
            <a:normAutofit fontScale="92500" lnSpcReduction="20000"/>
          </a:bodyPr>
          <a:lstStyle/>
          <a:p>
            <a:r>
              <a:rPr lang="de-AT" dirty="0" err="1"/>
              <a:t>with</a:t>
            </a:r>
            <a:r>
              <a:rPr lang="de-AT" dirty="0"/>
              <a:t> Task 39 </a:t>
            </a:r>
            <a:r>
              <a:rPr lang="de-AT" dirty="0" err="1"/>
              <a:t>participants</a:t>
            </a:r>
            <a:r>
              <a:rPr lang="de-AT" dirty="0"/>
              <a:t>, ETIP Bioenergy and IEA AMF</a:t>
            </a:r>
          </a:p>
          <a:p>
            <a:endParaRPr lang="de-AT" dirty="0"/>
          </a:p>
          <a:p>
            <a:r>
              <a:rPr lang="de-AT" dirty="0"/>
              <a:t>BEST will </a:t>
            </a:r>
            <a:r>
              <a:rPr lang="de-AT" dirty="0" err="1"/>
              <a:t>create</a:t>
            </a:r>
            <a:r>
              <a:rPr lang="de-AT" dirty="0"/>
              <a:t> XLS </a:t>
            </a:r>
            <a:r>
              <a:rPr lang="de-AT" dirty="0" err="1"/>
              <a:t>file</a:t>
            </a:r>
            <a:r>
              <a:rPr lang="de-AT" dirty="0"/>
              <a:t> and update </a:t>
            </a:r>
            <a:r>
              <a:rPr lang="de-AT" dirty="0" err="1"/>
              <a:t>database</a:t>
            </a:r>
            <a:r>
              <a:rPr lang="de-AT" dirty="0"/>
              <a:t> </a:t>
            </a:r>
            <a:r>
              <a:rPr lang="de-AT" dirty="0" err="1"/>
              <a:t>with</a:t>
            </a:r>
            <a:r>
              <a:rPr lang="de-AT" dirty="0"/>
              <a:t> </a:t>
            </a:r>
            <a:r>
              <a:rPr lang="de-AT" dirty="0" err="1"/>
              <a:t>available</a:t>
            </a:r>
            <a:r>
              <a:rPr lang="de-AT" dirty="0"/>
              <a:t> </a:t>
            </a:r>
            <a:r>
              <a:rPr lang="de-AT" dirty="0" err="1"/>
              <a:t>information</a:t>
            </a:r>
            <a:r>
              <a:rPr lang="de-AT" dirty="0"/>
              <a:t> </a:t>
            </a:r>
            <a:r>
              <a:rPr lang="de-AT" dirty="0" err="1"/>
              <a:t>from</a:t>
            </a:r>
            <a:r>
              <a:rPr lang="de-AT" dirty="0"/>
              <a:t> last </a:t>
            </a:r>
            <a:r>
              <a:rPr lang="de-AT" dirty="0" err="1"/>
              <a:t>months</a:t>
            </a:r>
            <a:endParaRPr lang="de-AT" dirty="0"/>
          </a:p>
          <a:p>
            <a:endParaRPr lang="de-AT" dirty="0"/>
          </a:p>
          <a:p>
            <a:r>
              <a:rPr lang="de-AT" dirty="0"/>
              <a:t>XLS </a:t>
            </a:r>
            <a:r>
              <a:rPr lang="de-AT" dirty="0" err="1"/>
              <a:t>file</a:t>
            </a:r>
            <a:r>
              <a:rPr lang="de-AT" dirty="0"/>
              <a:t> </a:t>
            </a:r>
            <a:r>
              <a:rPr lang="de-AT" dirty="0" err="1"/>
              <a:t>is</a:t>
            </a:r>
            <a:r>
              <a:rPr lang="de-AT" dirty="0"/>
              <a:t> </a:t>
            </a:r>
            <a:r>
              <a:rPr lang="de-AT" dirty="0" err="1"/>
              <a:t>sent</a:t>
            </a:r>
            <a:r>
              <a:rPr lang="de-AT" dirty="0"/>
              <a:t> </a:t>
            </a:r>
            <a:r>
              <a:rPr lang="de-AT" dirty="0" err="1"/>
              <a:t>to</a:t>
            </a:r>
            <a:r>
              <a:rPr lang="de-AT" dirty="0"/>
              <a:t> NTLs, ETIP Bioenergy and IEA AMF </a:t>
            </a:r>
            <a:r>
              <a:rPr lang="de-AT" dirty="0" err="1"/>
              <a:t>members</a:t>
            </a:r>
            <a:r>
              <a:rPr lang="de-AT" dirty="0"/>
              <a:t> </a:t>
            </a:r>
            <a:r>
              <a:rPr lang="de-AT" dirty="0" err="1"/>
              <a:t>for</a:t>
            </a:r>
            <a:r>
              <a:rPr lang="de-AT" dirty="0"/>
              <a:t> </a:t>
            </a:r>
            <a:r>
              <a:rPr lang="de-AT" dirty="0" err="1"/>
              <a:t>feedback</a:t>
            </a:r>
            <a:r>
              <a:rPr lang="de-AT" dirty="0"/>
              <a:t> and </a:t>
            </a:r>
            <a:r>
              <a:rPr lang="de-AT" dirty="0" err="1"/>
              <a:t>additions</a:t>
            </a:r>
            <a:endParaRPr lang="de-AT" dirty="0"/>
          </a:p>
          <a:p>
            <a:endParaRPr lang="de-AT" dirty="0"/>
          </a:p>
          <a:p>
            <a:r>
              <a:rPr lang="de-AT" dirty="0" err="1"/>
              <a:t>Finalisation</a:t>
            </a:r>
            <a:r>
              <a:rPr lang="de-AT" dirty="0"/>
              <a:t> </a:t>
            </a:r>
            <a:r>
              <a:rPr lang="de-AT" dirty="0" err="1"/>
              <a:t>before</a:t>
            </a:r>
            <a:r>
              <a:rPr lang="de-AT" dirty="0"/>
              <a:t> Task </a:t>
            </a:r>
            <a:r>
              <a:rPr lang="de-AT" dirty="0" err="1"/>
              <a:t>meeting</a:t>
            </a:r>
            <a:r>
              <a:rPr lang="de-AT" dirty="0"/>
              <a:t> in </a:t>
            </a:r>
            <a:r>
              <a:rPr lang="de-AT" dirty="0" err="1"/>
              <a:t>October</a:t>
            </a:r>
            <a:r>
              <a:rPr lang="de-AT" dirty="0"/>
              <a:t> </a:t>
            </a:r>
          </a:p>
          <a:p>
            <a:endParaRPr lang="de-AT" dirty="0"/>
          </a:p>
          <a:p>
            <a:pPr marL="0" indent="0">
              <a:buNone/>
            </a:pPr>
            <a:r>
              <a:rPr lang="de-AT" b="1" dirty="0">
                <a:sym typeface="Wingdings" panose="05000000000000000000" pitchFamily="2" charset="2"/>
              </a:rPr>
              <a:t> </a:t>
            </a:r>
            <a:r>
              <a:rPr lang="de-AT" b="1" dirty="0" err="1">
                <a:sym typeface="Wingdings" panose="05000000000000000000" pitchFamily="2" charset="2"/>
              </a:rPr>
              <a:t>Ask</a:t>
            </a:r>
            <a:r>
              <a:rPr lang="de-AT" b="1" dirty="0">
                <a:sym typeface="Wingdings" panose="05000000000000000000" pitchFamily="2" charset="2"/>
              </a:rPr>
              <a:t> </a:t>
            </a:r>
            <a:r>
              <a:rPr lang="de-AT" b="1" dirty="0" err="1">
                <a:sym typeface="Wingdings" panose="05000000000000000000" pitchFamily="2" charset="2"/>
              </a:rPr>
              <a:t>each</a:t>
            </a:r>
            <a:r>
              <a:rPr lang="de-AT" b="1" dirty="0">
                <a:sym typeface="Wingdings" panose="05000000000000000000" pitchFamily="2" charset="2"/>
              </a:rPr>
              <a:t> T39 </a:t>
            </a:r>
            <a:r>
              <a:rPr lang="de-AT" b="1" dirty="0" err="1">
                <a:sym typeface="Wingdings" panose="05000000000000000000" pitchFamily="2" charset="2"/>
              </a:rPr>
              <a:t>member</a:t>
            </a:r>
            <a:r>
              <a:rPr lang="de-AT" b="1" dirty="0">
                <a:sym typeface="Wingdings" panose="05000000000000000000" pitchFamily="2" charset="2"/>
              </a:rPr>
              <a:t> </a:t>
            </a:r>
            <a:r>
              <a:rPr lang="de-AT" b="1" dirty="0" err="1">
                <a:sym typeface="Wingdings" panose="05000000000000000000" pitchFamily="2" charset="2"/>
              </a:rPr>
              <a:t>country</a:t>
            </a:r>
            <a:r>
              <a:rPr lang="de-AT" b="1" dirty="0">
                <a:sym typeface="Wingdings" panose="05000000000000000000" pitchFamily="2" charset="2"/>
              </a:rPr>
              <a:t> </a:t>
            </a:r>
            <a:r>
              <a:rPr lang="de-AT" b="1" dirty="0" err="1">
                <a:sym typeface="Wingdings" panose="05000000000000000000" pitchFamily="2" charset="2"/>
              </a:rPr>
              <a:t>to</a:t>
            </a:r>
            <a:r>
              <a:rPr lang="de-AT" b="1" dirty="0">
                <a:sym typeface="Wingdings" panose="05000000000000000000" pitchFamily="2" charset="2"/>
              </a:rPr>
              <a:t> </a:t>
            </a:r>
            <a:r>
              <a:rPr lang="de-AT" b="1" dirty="0" err="1">
                <a:sym typeface="Wingdings" panose="05000000000000000000" pitchFamily="2" charset="2"/>
              </a:rPr>
              <a:t>verify</a:t>
            </a:r>
            <a:r>
              <a:rPr lang="de-AT" b="1" dirty="0">
                <a:sym typeface="Wingdings" panose="05000000000000000000" pitchFamily="2" charset="2"/>
              </a:rPr>
              <a:t> and update </a:t>
            </a:r>
            <a:r>
              <a:rPr lang="de-AT" b="1" dirty="0" err="1">
                <a:sym typeface="Wingdings" panose="05000000000000000000" pitchFamily="2" charset="2"/>
              </a:rPr>
              <a:t>the</a:t>
            </a:r>
            <a:r>
              <a:rPr lang="de-AT" b="1" dirty="0">
                <a:sym typeface="Wingdings" panose="05000000000000000000" pitchFamily="2" charset="2"/>
              </a:rPr>
              <a:t> </a:t>
            </a:r>
            <a:r>
              <a:rPr lang="de-AT" b="1" dirty="0" err="1">
                <a:sym typeface="Wingdings" panose="05000000000000000000" pitchFamily="2" charset="2"/>
              </a:rPr>
              <a:t>respective</a:t>
            </a:r>
            <a:r>
              <a:rPr lang="de-AT" b="1" dirty="0">
                <a:sym typeface="Wingdings" panose="05000000000000000000" pitchFamily="2" charset="2"/>
              </a:rPr>
              <a:t> </a:t>
            </a:r>
            <a:r>
              <a:rPr lang="de-AT" b="1" dirty="0" err="1">
                <a:sym typeface="Wingdings" panose="05000000000000000000" pitchFamily="2" charset="2"/>
              </a:rPr>
              <a:t>country</a:t>
            </a:r>
            <a:r>
              <a:rPr lang="de-AT" b="1" dirty="0">
                <a:sym typeface="Wingdings" panose="05000000000000000000" pitchFamily="2" charset="2"/>
              </a:rPr>
              <a:t> </a:t>
            </a:r>
            <a:r>
              <a:rPr lang="de-AT" b="1" dirty="0" err="1">
                <a:sym typeface="Wingdings" panose="05000000000000000000" pitchFamily="2" charset="2"/>
              </a:rPr>
              <a:t>file</a:t>
            </a:r>
            <a:r>
              <a:rPr lang="de-AT" b="1" dirty="0">
                <a:sym typeface="Wingdings" panose="05000000000000000000" pitchFamily="2" charset="2"/>
              </a:rPr>
              <a:t> – WILL BE SENT PER EMAIL</a:t>
            </a:r>
            <a:endParaRPr lang="de-AT" dirty="0"/>
          </a:p>
        </p:txBody>
      </p:sp>
      <p:sp>
        <p:nvSpPr>
          <p:cNvPr id="6" name="Textplatzhalter 5">
            <a:extLst>
              <a:ext uri="{FF2B5EF4-FFF2-40B4-BE49-F238E27FC236}">
                <a16:creationId xmlns:a16="http://schemas.microsoft.com/office/drawing/2014/main" id="{9F815AAA-0CC0-465F-B94C-226F5EF7FD0E}"/>
              </a:ext>
            </a:extLst>
          </p:cNvPr>
          <p:cNvSpPr>
            <a:spLocks noGrp="1"/>
          </p:cNvSpPr>
          <p:nvPr>
            <p:ph type="body" sz="quarter" idx="17"/>
          </p:nvPr>
        </p:nvSpPr>
        <p:spPr/>
        <p:txBody>
          <a:bodyPr/>
          <a:lstStyle/>
          <a:p>
            <a:r>
              <a:rPr lang="de-AT" dirty="0"/>
              <a:t>Next </a:t>
            </a:r>
            <a:r>
              <a:rPr lang="de-AT" dirty="0" err="1"/>
              <a:t>steps</a:t>
            </a:r>
            <a:r>
              <a:rPr lang="de-AT" dirty="0"/>
              <a:t> – </a:t>
            </a:r>
            <a:r>
              <a:rPr lang="de-AT" dirty="0" err="1"/>
              <a:t>Systematic</a:t>
            </a:r>
            <a:r>
              <a:rPr lang="de-AT" dirty="0"/>
              <a:t> Update</a:t>
            </a:r>
          </a:p>
        </p:txBody>
      </p:sp>
      <p:sp>
        <p:nvSpPr>
          <p:cNvPr id="7" name="Textfeld 6">
            <a:extLst>
              <a:ext uri="{FF2B5EF4-FFF2-40B4-BE49-F238E27FC236}">
                <a16:creationId xmlns:a16="http://schemas.microsoft.com/office/drawing/2014/main" id="{92869336-1EFF-477A-9529-998C27661FEE}"/>
              </a:ext>
            </a:extLst>
          </p:cNvPr>
          <p:cNvSpPr txBox="1"/>
          <p:nvPr/>
        </p:nvSpPr>
        <p:spPr>
          <a:xfrm>
            <a:off x="3221865" y="5709044"/>
            <a:ext cx="5313917"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de-AT" sz="2000" b="1" dirty="0" err="1">
                <a:sym typeface="Wingdings" panose="05000000000000000000" pitchFamily="2" charset="2"/>
              </a:rPr>
              <a:t>Thank</a:t>
            </a:r>
            <a:r>
              <a:rPr lang="de-AT" sz="2000" b="1" dirty="0">
                <a:sym typeface="Wingdings" panose="05000000000000000000" pitchFamily="2" charset="2"/>
              </a:rPr>
              <a:t> </a:t>
            </a:r>
            <a:r>
              <a:rPr lang="de-AT" sz="2000" b="1" dirty="0" err="1">
                <a:sym typeface="Wingdings" panose="05000000000000000000" pitchFamily="2" charset="2"/>
              </a:rPr>
              <a:t>you</a:t>
            </a:r>
            <a:r>
              <a:rPr lang="de-AT" sz="2000" b="1" dirty="0">
                <a:sym typeface="Wingdings" panose="05000000000000000000" pitchFamily="2" charset="2"/>
              </a:rPr>
              <a:t> </a:t>
            </a:r>
            <a:r>
              <a:rPr lang="de-AT" sz="2000" b="1" dirty="0" err="1">
                <a:sym typeface="Wingdings" panose="05000000000000000000" pitchFamily="2" charset="2"/>
              </a:rPr>
              <a:t>for</a:t>
            </a:r>
            <a:r>
              <a:rPr lang="de-AT" sz="2000" b="1" dirty="0">
                <a:sym typeface="Wingdings" panose="05000000000000000000" pitchFamily="2" charset="2"/>
              </a:rPr>
              <a:t> </a:t>
            </a:r>
            <a:r>
              <a:rPr lang="de-AT" sz="2000" b="1" dirty="0" err="1">
                <a:sym typeface="Wingdings" panose="05000000000000000000" pitchFamily="2" charset="2"/>
              </a:rPr>
              <a:t>your</a:t>
            </a:r>
            <a:r>
              <a:rPr lang="de-AT" sz="2000" b="1" dirty="0">
                <a:sym typeface="Wingdings" panose="05000000000000000000" pitchFamily="2" charset="2"/>
              </a:rPr>
              <a:t> </a:t>
            </a:r>
            <a:r>
              <a:rPr lang="de-AT" sz="2000" b="1" dirty="0" err="1">
                <a:sym typeface="Wingdings" panose="05000000000000000000" pitchFamily="2" charset="2"/>
              </a:rPr>
              <a:t>help</a:t>
            </a:r>
            <a:r>
              <a:rPr lang="de-AT" sz="2000" b="1" dirty="0">
                <a:sym typeface="Wingdings" panose="05000000000000000000" pitchFamily="2" charset="2"/>
              </a:rPr>
              <a:t> and </a:t>
            </a:r>
            <a:r>
              <a:rPr lang="de-AT" sz="2000" b="1" dirty="0" err="1">
                <a:sym typeface="Wingdings" panose="05000000000000000000" pitchFamily="2" charset="2"/>
              </a:rPr>
              <a:t>expertise</a:t>
            </a:r>
            <a:r>
              <a:rPr lang="de-AT" sz="2000" b="1" dirty="0">
                <a:sym typeface="Wingdings" panose="05000000000000000000" pitchFamily="2" charset="2"/>
              </a:rPr>
              <a:t>!</a:t>
            </a:r>
            <a:endParaRPr lang="de-AT" sz="2000" b="1" dirty="0"/>
          </a:p>
        </p:txBody>
      </p:sp>
    </p:spTree>
    <p:extLst>
      <p:ext uri="{BB962C8B-B14F-4D97-AF65-F5344CB8AC3E}">
        <p14:creationId xmlns:p14="http://schemas.microsoft.com/office/powerpoint/2010/main" val="341544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4DD409A6-2A10-4DE7-8B6D-DF92E521D3E8}"/>
              </a:ext>
            </a:extLst>
          </p:cNvPr>
          <p:cNvSpPr>
            <a:spLocks noGrp="1"/>
          </p:cNvSpPr>
          <p:nvPr>
            <p:ph type="body" sz="quarter" idx="11"/>
          </p:nvPr>
        </p:nvSpPr>
        <p:spPr>
          <a:xfrm>
            <a:off x="2618846" y="575494"/>
            <a:ext cx="6525154" cy="901410"/>
          </a:xfrm>
        </p:spPr>
        <p:txBody>
          <a:bodyPr/>
          <a:lstStyle/>
          <a:p>
            <a:r>
              <a:rPr lang="de-AT" dirty="0" err="1"/>
              <a:t>Thank</a:t>
            </a:r>
            <a:r>
              <a:rPr lang="de-AT" dirty="0"/>
              <a:t> </a:t>
            </a:r>
            <a:r>
              <a:rPr lang="de-AT" dirty="0" err="1"/>
              <a:t>you</a:t>
            </a:r>
            <a:r>
              <a:rPr lang="de-AT" dirty="0"/>
              <a:t>!</a:t>
            </a:r>
          </a:p>
          <a:p>
            <a:r>
              <a:rPr lang="de-AT" b="1" dirty="0"/>
              <a:t>Feedback and </a:t>
            </a:r>
            <a:r>
              <a:rPr lang="de-AT" b="1" dirty="0" err="1"/>
              <a:t>new</a:t>
            </a:r>
            <a:r>
              <a:rPr lang="de-AT" b="1" dirty="0"/>
              <a:t> </a:t>
            </a:r>
            <a:r>
              <a:rPr lang="de-AT" b="1" dirty="0" err="1"/>
              <a:t>information</a:t>
            </a:r>
            <a:r>
              <a:rPr lang="de-AT" b="1" dirty="0"/>
              <a:t> </a:t>
            </a:r>
            <a:r>
              <a:rPr lang="de-AT" b="1" dirty="0" err="1"/>
              <a:t>is</a:t>
            </a:r>
            <a:r>
              <a:rPr lang="de-AT" b="1" dirty="0"/>
              <a:t> </a:t>
            </a:r>
            <a:r>
              <a:rPr lang="de-AT" b="1" dirty="0" err="1"/>
              <a:t>welcome</a:t>
            </a:r>
            <a:r>
              <a:rPr lang="de-AT" b="1" dirty="0"/>
              <a:t>!</a:t>
            </a:r>
          </a:p>
        </p:txBody>
      </p:sp>
      <p:sp>
        <p:nvSpPr>
          <p:cNvPr id="5" name="Textplatzhalter 4">
            <a:extLst>
              <a:ext uri="{FF2B5EF4-FFF2-40B4-BE49-F238E27FC236}">
                <a16:creationId xmlns:a16="http://schemas.microsoft.com/office/drawing/2014/main" id="{FD6FBBEA-3FC7-4077-B087-9BA2F75E85BB}"/>
              </a:ext>
            </a:extLst>
          </p:cNvPr>
          <p:cNvSpPr>
            <a:spLocks noGrp="1"/>
          </p:cNvSpPr>
          <p:nvPr>
            <p:ph type="body" sz="quarter" idx="12"/>
          </p:nvPr>
        </p:nvSpPr>
        <p:spPr>
          <a:xfrm>
            <a:off x="214313" y="2261869"/>
            <a:ext cx="5354280" cy="1416565"/>
          </a:xfrm>
        </p:spPr>
        <p:txBody>
          <a:bodyPr/>
          <a:lstStyle/>
          <a:p>
            <a:r>
              <a:rPr lang="it-IT" dirty="0"/>
              <a:t>Andrea Sonnleitner</a:t>
            </a:r>
          </a:p>
          <a:p>
            <a:r>
              <a:rPr lang="it-IT" sz="2000" dirty="0">
                <a:hlinkClick r:id="rId2"/>
              </a:rPr>
              <a:t>andrea.sonnleitner@best-research.eu</a:t>
            </a:r>
            <a:r>
              <a:rPr lang="it-IT" sz="2000" dirty="0"/>
              <a:t> </a:t>
            </a:r>
          </a:p>
          <a:p>
            <a:endParaRPr lang="de-AT" sz="2000" dirty="0"/>
          </a:p>
          <a:p>
            <a:r>
              <a:rPr lang="it-IT" sz="2000" dirty="0">
                <a:solidFill>
                  <a:schemeClr val="accent2"/>
                </a:solidFill>
                <a:hlinkClick r:id="rId3">
                  <a:extLst>
                    <a:ext uri="{A12FA001-AC4F-418D-AE19-62706E023703}">
                      <ahyp:hlinkClr xmlns:ahyp="http://schemas.microsoft.com/office/drawing/2018/hyperlinkcolor" val="tx"/>
                    </a:ext>
                  </a:extLst>
                </a:hlinkClick>
              </a:rPr>
              <a:t>https://demoplants.best-research.eu</a:t>
            </a:r>
            <a:endParaRPr lang="it-IT" sz="2000" dirty="0">
              <a:solidFill>
                <a:schemeClr val="accent2"/>
              </a:solidFill>
            </a:endParaRPr>
          </a:p>
          <a:p>
            <a:endParaRPr lang="de-AT" dirty="0"/>
          </a:p>
        </p:txBody>
      </p:sp>
    </p:spTree>
    <p:extLst>
      <p:ext uri="{BB962C8B-B14F-4D97-AF65-F5344CB8AC3E}">
        <p14:creationId xmlns:p14="http://schemas.microsoft.com/office/powerpoint/2010/main" val="27262496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317</Words>
  <Application>Microsoft Office PowerPoint</Application>
  <PresentationFormat>Bildschirmpräsentation (4:3)</PresentationFormat>
  <Paragraphs>39</Paragraphs>
  <Slides>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vt:i4>
      </vt:variant>
    </vt:vector>
  </HeadingPairs>
  <TitlesOfParts>
    <vt:vector size="11" baseType="lpstr">
      <vt:lpstr>Arial</vt:lpstr>
      <vt:lpstr>Calibri</vt:lpstr>
      <vt:lpstr>Segoe UI</vt:lpstr>
      <vt:lpstr>Trebuchet MS</vt:lpstr>
      <vt:lpstr>Wingdings</vt:lpstr>
      <vt:lpstr>Tema di Office</vt:lpstr>
      <vt:lpstr>PowerPoint-Präsentation</vt:lpstr>
      <vt:lpstr>PowerPoint-Präsentation</vt:lpstr>
      <vt:lpstr>PowerPoint-Präsentation</vt:lpstr>
      <vt:lpstr>PowerPoint-Präsentation</vt:lpstr>
      <vt:lpstr>PowerPoint-Präsentation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Chelazzi</dc:creator>
  <cp:lastModifiedBy>Andrea Sonnleitner</cp:lastModifiedBy>
  <cp:revision>107</cp:revision>
  <dcterms:created xsi:type="dcterms:W3CDTF">2020-03-02T15:29:39Z</dcterms:created>
  <dcterms:modified xsi:type="dcterms:W3CDTF">2023-05-30T14:53:18Z</dcterms:modified>
</cp:coreProperties>
</file>