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144000" cy="5143500" type="screen16x9"/>
  <p:notesSz cx="6858000" cy="9144000"/>
  <p:custDataLst>
    <p:tags r:id="rId5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5">
          <p15:clr>
            <a:srgbClr val="A4A3A4"/>
          </p15:clr>
        </p15:guide>
        <p15:guide id="2" pos="19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2" autoAdjust="0"/>
    <p:restoredTop sz="70058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1746" y="90"/>
      </p:cViewPr>
      <p:guideLst>
        <p:guide orient="horz" pos="865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315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E3993-9FDA-D844-ABF4-120C53981909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B44D7-82F4-324F-ADD3-B09EE8CAB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8570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F1B99-CCEE-734F-8309-08245977C943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0D6B3-9D23-B44E-84E4-A501EA93A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360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Bildschirmfoto 2019-10-10 um 12.54.0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424" y="84666"/>
            <a:ext cx="1506683" cy="1054678"/>
          </a:xfrm>
          <a:prstGeom prst="rect">
            <a:avLst/>
          </a:prstGeom>
        </p:spPr>
      </p:pic>
      <p:pic>
        <p:nvPicPr>
          <p:cNvPr id="4" name="Bild 3" descr="Bildschirmfoto 2019-10-10 um 14.36.54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04"/>
          <a:stretch/>
        </p:blipFill>
        <p:spPr>
          <a:xfrm>
            <a:off x="1162359" y="711242"/>
            <a:ext cx="6819282" cy="27244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2A13A3E-CD64-4A10-9A02-AEF383B0D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8565" y="3921485"/>
            <a:ext cx="8415038" cy="90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/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7715249" cy="514350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/>
              </a:gs>
            </a:gsLst>
            <a:lin ang="1536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268BEC-6E02-3547-A69E-10DE4421DD9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06562" y="3600450"/>
            <a:ext cx="5572126" cy="425054"/>
          </a:xfrm>
        </p:spPr>
        <p:txBody>
          <a:bodyPr anchor="b">
            <a:normAutofit/>
          </a:bodyPr>
          <a:lstStyle>
            <a:lvl1pPr algn="ctr"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Bildplatzhalter 2"/>
          <p:cNvSpPr>
            <a:spLocks noGrp="1"/>
          </p:cNvSpPr>
          <p:nvPr>
            <p:ph type="pic" idx="1"/>
          </p:nvPr>
        </p:nvSpPr>
        <p:spPr>
          <a:xfrm>
            <a:off x="1706562" y="459581"/>
            <a:ext cx="5572126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4962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13556" y="1373188"/>
            <a:ext cx="8117826" cy="3255962"/>
          </a:xfrm>
        </p:spPr>
        <p:txBody>
          <a:bodyPr vert="eaVert"/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86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‹Nr.›</a:t>
            </a:fld>
            <a:endParaRPr lang="de-DE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698331" y="2598852"/>
            <a:ext cx="6338953" cy="655636"/>
          </a:xfrm>
        </p:spPr>
        <p:txBody>
          <a:bodyPr anchor="t"/>
          <a:lstStyle>
            <a:lvl1pPr marL="0" indent="0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Ort, Datum</a:t>
            </a:r>
          </a:p>
        </p:txBody>
      </p:sp>
      <p:pic>
        <p:nvPicPr>
          <p:cNvPr id="2" name="Bild 1" descr="Bildschirmfoto 2019-10-04 um 15.12.3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0" y="0"/>
            <a:ext cx="942975" cy="5143500"/>
          </a:xfrm>
          <a:prstGeom prst="rect">
            <a:avLst/>
          </a:prstGeom>
        </p:spPr>
      </p:pic>
      <p:sp>
        <p:nvSpPr>
          <p:cNvPr id="8" name="Textplatzhalter 2"/>
          <p:cNvSpPr>
            <a:spLocks noGrp="1"/>
          </p:cNvSpPr>
          <p:nvPr>
            <p:ph idx="13" hasCustomPrompt="1"/>
          </p:nvPr>
        </p:nvSpPr>
        <p:spPr>
          <a:xfrm>
            <a:off x="1698330" y="1163870"/>
            <a:ext cx="6338954" cy="1052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AT" dirty="0"/>
              <a:t>Titel der Präsentation</a:t>
            </a:r>
            <a:endParaRPr lang="de-DE" dirty="0"/>
          </a:p>
        </p:txBody>
      </p:sp>
      <p:pic>
        <p:nvPicPr>
          <p:cNvPr id="3" name="Bild 2" descr="Bildschirmfoto 2019-10-10 um 12.53.1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195" y="46182"/>
            <a:ext cx="2247515" cy="1071769"/>
          </a:xfrm>
          <a:prstGeom prst="rect">
            <a:avLst/>
          </a:prstGeom>
        </p:spPr>
      </p:pic>
      <p:sp>
        <p:nvSpPr>
          <p:cNvPr id="10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1698331" y="3555338"/>
            <a:ext cx="6338953" cy="655636"/>
          </a:xfrm>
        </p:spPr>
        <p:txBody>
          <a:bodyPr anchor="t"/>
          <a:lstStyle>
            <a:lvl1pPr marL="0" indent="0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(Titel) Vorname Nachname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54C8F3E-B7BD-46A2-B440-DEA07CA466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98331" y="4321793"/>
            <a:ext cx="6659158" cy="7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70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371600" y="4767263"/>
            <a:ext cx="6669082" cy="273844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2595541" y="1555438"/>
            <a:ext cx="4651375" cy="20323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AT" dirty="0"/>
              <a:t>Mastertitelformat bearbeiten. Kein Problem, wenn es drei Zeilen sind.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idx="1" hasCustomPrompt="1"/>
          </p:nvPr>
        </p:nvSpPr>
        <p:spPr>
          <a:xfrm>
            <a:off x="2593986" y="1059260"/>
            <a:ext cx="3426586" cy="491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AT" dirty="0"/>
              <a:t>Kapiteltitel</a:t>
            </a:r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3"/>
          </p:nvPr>
        </p:nvSpPr>
        <p:spPr>
          <a:xfrm>
            <a:off x="0" y="1102516"/>
            <a:ext cx="2238375" cy="21994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4485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E3D94AE3-6029-462E-BEA7-1F0C49EA516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17693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Folie" r:id="rId5" imgW="366" imgH="366" progId="TCLayout.ActiveDocument.1">
                  <p:embed/>
                </p:oleObj>
              </mc:Choice>
              <mc:Fallback>
                <p:oleObj name="think-cell Folie" r:id="rId5" imgW="366" imgH="36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700851C8-C062-468C-9BC0-6C5B08043C5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513557" y="406326"/>
            <a:ext cx="6820644" cy="8022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idx="1"/>
          </p:nvPr>
        </p:nvSpPr>
        <p:spPr>
          <a:xfrm>
            <a:off x="513557" y="1392465"/>
            <a:ext cx="8116887" cy="3190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392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2"/>
          <p:cNvSpPr>
            <a:spLocks noGrp="1"/>
          </p:cNvSpPr>
          <p:nvPr>
            <p:ph idx="1"/>
          </p:nvPr>
        </p:nvSpPr>
        <p:spPr>
          <a:xfrm>
            <a:off x="513556" y="1373188"/>
            <a:ext cx="3816383" cy="3246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idx="13"/>
          </p:nvPr>
        </p:nvSpPr>
        <p:spPr>
          <a:xfrm>
            <a:off x="4814061" y="1373188"/>
            <a:ext cx="3816383" cy="3246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721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59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70E3841-7449-4B29-BD1C-D2FCE854ED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22887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Folie" r:id="rId5" imgW="366" imgH="366" progId="TCLayout.ActiveDocument.1">
                  <p:embed/>
                </p:oleObj>
              </mc:Choice>
              <mc:Fallback>
                <p:oleObj name="think-cell Folie" r:id="rId5" imgW="366" imgH="36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55F3AFE1-0116-49BC-B721-7587421A6FB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570635" y="410683"/>
            <a:ext cx="6750503" cy="857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9519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ante zweit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4103688" cy="514350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/>
              </a:gs>
            </a:gsLst>
            <a:lin ang="1536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1788" y="608036"/>
            <a:ext cx="2305837" cy="873128"/>
          </a:xfrm>
        </p:spPr>
        <p:txBody>
          <a:bodyPr anchor="t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554440" y="1481164"/>
            <a:ext cx="2303185" cy="2408211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dirty="0"/>
              <a:t>Weit hinten, hinter den Wortbergen, fern der Länder und Konsonanten leben die Blindtexte. Abgeschieden wohnen sie in Buchstabhausen an der Küste des Semantik.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268BEC-6E02-3547-A69E-10DE4421DD9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idx="1" hasCustomPrompt="1"/>
          </p:nvPr>
        </p:nvSpPr>
        <p:spPr>
          <a:xfrm>
            <a:off x="4318029" y="605977"/>
            <a:ext cx="4604991" cy="2513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  <a:lvl2pPr marL="742950" indent="-285750">
              <a:buFont typeface="Courier New" panose="02070309020205020404" pitchFamily="49" charset="0"/>
              <a:buChar char="o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de-AT" dirty="0"/>
              <a:t>Mastertextformat bearbeiten</a:t>
            </a:r>
          </a:p>
          <a:p>
            <a:pPr lvl="1"/>
            <a:r>
              <a:rPr lang="de-AT" dirty="0"/>
              <a:t>Zweite Ebene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idx="13" hasCustomPrompt="1"/>
          </p:nvPr>
        </p:nvSpPr>
        <p:spPr>
          <a:xfrm>
            <a:off x="854468" y="608036"/>
            <a:ext cx="567539" cy="1132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AT" dirty="0"/>
              <a:t>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128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/>
              <a:t>23.02.2023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Confidential - IEA Bioenergy Business Meeting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65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>
            <a:extLst>
              <a:ext uri="{FF2B5EF4-FFF2-40B4-BE49-F238E27FC236}">
                <a16:creationId xmlns:a16="http://schemas.microsoft.com/office/drawing/2014/main" id="{F9504C5F-A926-45A8-A4B0-034EAE98B5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3217986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Folie" r:id="rId16" imgW="366" imgH="366" progId="TCLayout.ActiveDocument.1">
                  <p:embed/>
                </p:oleObj>
              </mc:Choice>
              <mc:Fallback>
                <p:oleObj name="think-cell Folie" r:id="rId16" imgW="366" imgH="36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 hidden="1">
            <a:extLst>
              <a:ext uri="{FF2B5EF4-FFF2-40B4-BE49-F238E27FC236}">
                <a16:creationId xmlns:a16="http://schemas.microsoft.com/office/drawing/2014/main" id="{78046EE7-F3BB-4A7C-B077-9749F020CA49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AT" sz="2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3556" y="403516"/>
            <a:ext cx="6709793" cy="8191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AT" dirty="0"/>
              <a:t>Mastertitelformat bearbeiten. Kein Problem, wenn es zwei Zeilen sind.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3556" y="1373188"/>
            <a:ext cx="8117826" cy="325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dirty="0"/>
              <a:t>Mastertextformat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606507" y="4767263"/>
            <a:ext cx="102393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AT"/>
              <a:t>23.02.2023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152526" y="4767263"/>
            <a:ext cx="645398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/>
              <a:t>Confidential - IEA Bioenergy Business Meeting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3556" y="4767263"/>
            <a:ext cx="63023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e-DE" sz="12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9268BEC-6E02-3547-A69E-10DE4421DD9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Bild 2" descr="Bildschirmfoto 2019-10-10 um 12.53.10.png">
            <a:extLst>
              <a:ext uri="{FF2B5EF4-FFF2-40B4-BE49-F238E27FC236}">
                <a16:creationId xmlns:a16="http://schemas.microsoft.com/office/drawing/2014/main" id="{E744BC4E-606F-4C2E-B634-0945583C529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7714" y="46183"/>
            <a:ext cx="1249996" cy="596084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B952AD05-7111-4D11-A535-498B210DFBAF}"/>
              </a:ext>
            </a:extLst>
          </p:cNvPr>
          <p:cNvSpPr/>
          <p:nvPr userDrawn="1"/>
        </p:nvSpPr>
        <p:spPr>
          <a:xfrm>
            <a:off x="0" y="0"/>
            <a:ext cx="79381" cy="514350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/>
              </a:gs>
            </a:gsLst>
            <a:lin ang="1536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33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3" r:id="rId4"/>
    <p:sldLayoutId id="2147483652" r:id="rId5"/>
    <p:sldLayoutId id="2147483655" r:id="rId6"/>
    <p:sldLayoutId id="2147483664" r:id="rId7"/>
    <p:sldLayoutId id="2147483656" r:id="rId8"/>
    <p:sldLayoutId id="2147483657" r:id="rId9"/>
    <p:sldLayoutId id="2147483651" r:id="rId10"/>
    <p:sldLayoutId id="2147483658" r:id="rId1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png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800D6FB7-9CA4-49A2-9B3D-F3114C1AAFF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527687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>
            <a:extLst>
              <a:ext uri="{FF2B5EF4-FFF2-40B4-BE49-F238E27FC236}">
                <a16:creationId xmlns:a16="http://schemas.microsoft.com/office/drawing/2014/main" id="{82893D68-C38F-4239-8FD4-283BEDFC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56" y="403516"/>
            <a:ext cx="8630444" cy="819149"/>
          </a:xfrm>
        </p:spPr>
        <p:txBody>
          <a:bodyPr vert="horz">
            <a:normAutofit fontScale="90000"/>
          </a:bodyPr>
          <a:lstStyle/>
          <a:p>
            <a:r>
              <a:rPr lang="de-AT" dirty="0"/>
              <a:t>Project </a:t>
            </a:r>
            <a:r>
              <a:rPr lang="de-AT" dirty="0" err="1"/>
              <a:t>BioTheRoS</a:t>
            </a:r>
            <a:r>
              <a:rPr lang="de-AT" dirty="0"/>
              <a:t> –Grant Agreement </a:t>
            </a:r>
            <a:r>
              <a:rPr lang="de-AT" dirty="0" err="1"/>
              <a:t>Preparation</a:t>
            </a:r>
            <a:r>
              <a:rPr lang="de-AT" dirty="0"/>
              <a:t> Phase</a:t>
            </a:r>
            <a:br>
              <a:rPr lang="de-AT" dirty="0"/>
            </a:br>
            <a:r>
              <a:rPr lang="de-AT" sz="1000" dirty="0"/>
              <a:t> </a:t>
            </a:r>
            <a:br>
              <a:rPr lang="de-AT" dirty="0"/>
            </a:br>
            <a:r>
              <a:rPr lang="en-US" sz="2000" b="0" i="1" dirty="0"/>
              <a:t>Collaborative Actions to Bring Novel Biofuels Thermochemical Routes into Industrial Scale </a:t>
            </a:r>
            <a:br>
              <a:rPr lang="en-US" i="1" dirty="0"/>
            </a:br>
            <a:br>
              <a:rPr lang="de-AT" dirty="0"/>
            </a:br>
            <a:br>
              <a:rPr lang="en-US" dirty="0"/>
            </a:br>
            <a:endParaRPr lang="de-AT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06331D5-FE06-40A2-B1BD-C9E14F160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t>1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2F28A05-56AC-4255-80FF-A9E8E3EA3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56" y="1683944"/>
            <a:ext cx="3816383" cy="3232087"/>
          </a:xfrm>
        </p:spPr>
        <p:txBody>
          <a:bodyPr>
            <a:normAutofit fontScale="92500" lnSpcReduction="20000"/>
          </a:bodyPr>
          <a:lstStyle/>
          <a:p>
            <a:r>
              <a:rPr lang="de-AT" dirty="0"/>
              <a:t>Project Start </a:t>
            </a:r>
            <a:r>
              <a:rPr lang="de-AT" dirty="0" err="1"/>
              <a:t>October</a:t>
            </a:r>
            <a:r>
              <a:rPr lang="de-AT" dirty="0"/>
              <a:t> 2023</a:t>
            </a:r>
          </a:p>
          <a:p>
            <a:r>
              <a:rPr lang="de-AT" dirty="0"/>
              <a:t>Duration 3 </a:t>
            </a:r>
            <a:r>
              <a:rPr lang="de-AT" dirty="0" err="1"/>
              <a:t>years</a:t>
            </a:r>
            <a:endParaRPr lang="de-AT" dirty="0"/>
          </a:p>
          <a:p>
            <a:r>
              <a:rPr lang="de-AT" dirty="0"/>
              <a:t>CERTH, BTG, CIRCE, WIP, BEST, Motor Oil Hellas</a:t>
            </a:r>
          </a:p>
          <a:p>
            <a:endParaRPr lang="de-AT" dirty="0"/>
          </a:p>
          <a:p>
            <a:r>
              <a:rPr lang="de-AT" dirty="0" err="1"/>
              <a:t>Cooperation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international </a:t>
            </a:r>
            <a:r>
              <a:rPr lang="de-AT" dirty="0" err="1"/>
              <a:t>networks</a:t>
            </a:r>
            <a:r>
              <a:rPr lang="de-AT" dirty="0"/>
              <a:t> in WP7 - IEA Bioenergy Task 33, 34, 39, 40 and ETIP Bioenergy</a:t>
            </a:r>
          </a:p>
          <a:p>
            <a:endParaRPr lang="de-AT" dirty="0"/>
          </a:p>
          <a:p>
            <a:r>
              <a:rPr lang="de-AT" dirty="0"/>
              <a:t>Contact via Task Leaders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C4714C1-BBF9-4A26-829D-BCDA5F117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14061" y="1683945"/>
            <a:ext cx="3816383" cy="2935680"/>
          </a:xfrm>
        </p:spPr>
        <p:txBody>
          <a:bodyPr/>
          <a:lstStyle/>
          <a:p>
            <a:endParaRPr lang="de-AT" dirty="0"/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F04CB96F-9B80-4643-829B-70A9BD0D4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490" y="1700826"/>
            <a:ext cx="3959523" cy="922438"/>
          </a:xfrm>
          <a:prstGeom prst="rect">
            <a:avLst/>
          </a:prstGeom>
        </p:spPr>
      </p:pic>
      <p:pic>
        <p:nvPicPr>
          <p:cNvPr id="47" name="Inhaltsplatzhalter 12">
            <a:extLst>
              <a:ext uri="{FF2B5EF4-FFF2-40B4-BE49-F238E27FC236}">
                <a16:creationId xmlns:a16="http://schemas.microsoft.com/office/drawing/2014/main" id="{E28EA07B-6A23-4FA6-904A-A4DCD9640D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9495" b="4709"/>
          <a:stretch/>
        </p:blipFill>
        <p:spPr>
          <a:xfrm>
            <a:off x="4727831" y="3151785"/>
            <a:ext cx="4416169" cy="92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754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fbWSDyXmhfKqnVsk2gI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6tV5iN4fnOCfuOUgtw1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Fb08zwEUP0yZLfqQwpy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Design">
  <a:themeElements>
    <a:clrScheme name="Benutzerdefiniert 1">
      <a:dk1>
        <a:sysClr val="windowText" lastClr="000000"/>
      </a:dk1>
      <a:lt1>
        <a:sysClr val="window" lastClr="FFFFFF"/>
      </a:lt1>
      <a:dk2>
        <a:srgbClr val="3E3D2D"/>
      </a:dk2>
      <a:lt2>
        <a:srgbClr val="94C600"/>
      </a:lt2>
      <a:accent1>
        <a:srgbClr val="40A42A"/>
      </a:accent1>
      <a:accent2>
        <a:srgbClr val="525858"/>
      </a:accent2>
      <a:accent3>
        <a:srgbClr val="FF6700"/>
      </a:accent3>
      <a:accent4>
        <a:srgbClr val="909465"/>
      </a:accent4>
      <a:accent5>
        <a:srgbClr val="0C6E38"/>
      </a:accent5>
      <a:accent6>
        <a:srgbClr val="EEDB1A"/>
      </a:accent6>
      <a:hlink>
        <a:srgbClr val="E68200"/>
      </a:hlink>
      <a:folHlink>
        <a:srgbClr val="FFA94A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_16-9_Logo_neu.potx" id="{AD699F27-5F6B-40D2-B5D6-F269FD1ED523}" vid="{CE212FF4-86E0-4FF2-A9A2-53A14FC375E6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Präsentation_16-9_Logo_neu</Template>
  <TotalTime>0</TotalTime>
  <Words>69</Words>
  <Application>Microsoft Office PowerPoint</Application>
  <PresentationFormat>Bildschirmpräsentation (16:9)</PresentationFormat>
  <Paragraphs>9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Courier New</vt:lpstr>
      <vt:lpstr>Wingdings</vt:lpstr>
      <vt:lpstr>Office-Design</vt:lpstr>
      <vt:lpstr>think-cell Folie</vt:lpstr>
      <vt:lpstr>Project BioTheRoS –Grant Agreement Preparation Phase   Collaborative Actions to Bring Novel Biofuels Thermochemical Routes into Industrial Scale    </vt:lpstr>
    </vt:vector>
  </TitlesOfParts>
  <Company>BEST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 Sonnleitner</dc:creator>
  <cp:lastModifiedBy>Andrea Sonnleitner</cp:lastModifiedBy>
  <cp:revision>9</cp:revision>
  <dcterms:created xsi:type="dcterms:W3CDTF">2023-02-20T09:22:10Z</dcterms:created>
  <dcterms:modified xsi:type="dcterms:W3CDTF">2023-05-30T13:21:05Z</dcterms:modified>
</cp:coreProperties>
</file>