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85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FFFFFF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9" autoAdjust="0"/>
    <p:restoredTop sz="93322" autoAdjust="0"/>
  </p:normalViewPr>
  <p:slideViewPr>
    <p:cSldViewPr snapToGrid="0">
      <p:cViewPr varScale="1">
        <p:scale>
          <a:sx n="107" d="100"/>
          <a:sy n="107" d="100"/>
        </p:scale>
        <p:origin x="177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30/05/2023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30/05/2023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21BE49E-0D69-4622-B15F-1737FD111A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91260" y="549527"/>
            <a:ext cx="7048500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5EA76CC-7B3C-4FE0-9090-0184BE1F64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75950" y="6452481"/>
            <a:ext cx="2740769" cy="22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0611D66-AC0D-4527-A68A-181FA5256C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75950" y="6452481"/>
            <a:ext cx="2740769" cy="22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0885C07-8E26-4FDF-BFF4-6F77C20D12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75950" y="6452481"/>
            <a:ext cx="2740769" cy="22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E44589A-8EC0-4B09-86F0-60CC9318C2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75950" y="6452481"/>
            <a:ext cx="2740769" cy="22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A608DA1-49E6-43B3-AF01-39ECBC8680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75950" y="6452481"/>
            <a:ext cx="2740769" cy="22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60244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72A24FE-2E78-4DF4-A5F2-F291F8E8090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759" y="4982974"/>
            <a:ext cx="5278582" cy="43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7924F13-993A-425A-9F3B-ECB63E7E09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Gradual introduction of E10 in Austria since the end of March 2023</a:t>
            </a:r>
          </a:p>
          <a:p>
            <a:endParaRPr lang="en-US" dirty="0"/>
          </a:p>
          <a:p>
            <a:r>
              <a:rPr lang="en-US" dirty="0"/>
              <a:t>Political position towards future of cars:</a:t>
            </a:r>
          </a:p>
          <a:p>
            <a:pPr lvl="1"/>
            <a:r>
              <a:rPr lang="en-US" dirty="0"/>
              <a:t>E-fuels vs. e-mobility</a:t>
            </a:r>
          </a:p>
          <a:p>
            <a:pPr lvl="1"/>
            <a:r>
              <a:rPr lang="en-US" dirty="0"/>
              <a:t>Chancellor is an advocate of the “green combustion car” – “need for e-fuels as alternative to e-mobility”</a:t>
            </a:r>
            <a:r>
              <a:rPr lang="de-DE" dirty="0"/>
              <a:t> – national </a:t>
            </a:r>
            <a:r>
              <a:rPr lang="de-DE" dirty="0" err="1"/>
              <a:t>car</a:t>
            </a:r>
            <a:r>
              <a:rPr lang="de-DE" dirty="0"/>
              <a:t> </a:t>
            </a:r>
            <a:r>
              <a:rPr lang="de-DE" dirty="0" err="1"/>
              <a:t>summit</a:t>
            </a:r>
            <a:endParaRPr lang="de-DE" dirty="0"/>
          </a:p>
          <a:p>
            <a:pPr lvl="1"/>
            <a:r>
              <a:rPr lang="de-DE" dirty="0"/>
              <a:t>Climate Minister </a:t>
            </a:r>
            <a:r>
              <a:rPr lang="de-DE" dirty="0" err="1"/>
              <a:t>towards</a:t>
            </a:r>
            <a:r>
              <a:rPr lang="de-DE" dirty="0"/>
              <a:t> e-</a:t>
            </a:r>
            <a:r>
              <a:rPr lang="de-DE" dirty="0" err="1"/>
              <a:t>mobility</a:t>
            </a:r>
            <a:r>
              <a:rPr lang="de-DE" dirty="0"/>
              <a:t> and </a:t>
            </a:r>
            <a:r>
              <a:rPr lang="de-DE" dirty="0" err="1"/>
              <a:t>public</a:t>
            </a:r>
            <a:r>
              <a:rPr lang="de-DE" dirty="0"/>
              <a:t> </a:t>
            </a:r>
            <a:r>
              <a:rPr lang="de-DE" dirty="0" err="1"/>
              <a:t>transport</a:t>
            </a:r>
            <a:r>
              <a:rPr lang="de-DE" dirty="0"/>
              <a:t> – </a:t>
            </a:r>
            <a:r>
              <a:rPr lang="de-DE" dirty="0" err="1"/>
              <a:t>wants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ban</a:t>
            </a:r>
            <a:r>
              <a:rPr lang="de-DE" dirty="0"/>
              <a:t> internal </a:t>
            </a:r>
            <a:r>
              <a:rPr lang="de-DE" dirty="0" err="1"/>
              <a:t>combustion</a:t>
            </a:r>
            <a:r>
              <a:rPr lang="de-DE" dirty="0"/>
              <a:t> </a:t>
            </a:r>
            <a:r>
              <a:rPr lang="de-DE" dirty="0" err="1"/>
              <a:t>vehicles</a:t>
            </a:r>
            <a:endParaRPr lang="de-DE" dirty="0"/>
          </a:p>
          <a:p>
            <a:pPr lvl="1"/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C72B8DC-644A-4570-9C6B-6E4DDEAC53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AUSTRIA – Key </a:t>
            </a:r>
            <a:r>
              <a:rPr lang="de-AT" dirty="0" err="1"/>
              <a:t>points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332160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66</Words>
  <Application>Microsoft Office PowerPoint</Application>
  <PresentationFormat>Bildschirmpräsentation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Segoe UI</vt:lpstr>
      <vt:lpstr>Trebuchet MS</vt:lpstr>
      <vt:lpstr>Tema di Office</vt:lpstr>
      <vt:lpstr>PowerPoint-Präsentation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Andrea Sonnleitner</cp:lastModifiedBy>
  <cp:revision>94</cp:revision>
  <dcterms:created xsi:type="dcterms:W3CDTF">2020-03-02T15:29:39Z</dcterms:created>
  <dcterms:modified xsi:type="dcterms:W3CDTF">2023-05-30T13:14:15Z</dcterms:modified>
</cp:coreProperties>
</file>