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comment1.xml" ContentType="application/vnd.openxmlformats-officedocument.presentationml.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9"/>
  </p:notesMasterIdLst>
  <p:handoutMasterIdLst>
    <p:handoutMasterId r:id="rId10"/>
  </p:handoutMasterIdLst>
  <p:sldIdLst>
    <p:sldId id="260" r:id="rId2"/>
    <p:sldId id="289" r:id="rId3"/>
    <p:sldId id="292" r:id="rId4"/>
    <p:sldId id="293" r:id="rId5"/>
    <p:sldId id="287" r:id="rId6"/>
    <p:sldId id="290" r:id="rId7"/>
    <p:sldId id="286"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eonora Chelazzi" initials="EC" lastIdx="1" clrIdx="0">
    <p:extLst>
      <p:ext uri="{19B8F6BF-5375-455C-9EA6-DF929625EA0E}">
        <p15:presenceInfo xmlns:p15="http://schemas.microsoft.com/office/powerpoint/2012/main" userId="04dfc6dc7ff1390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4F9D"/>
    <a:srgbClr val="FFFFFF"/>
    <a:srgbClr val="000000"/>
    <a:srgbClr val="3F61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79" autoAdjust="0"/>
    <p:restoredTop sz="81754" autoAdjust="0"/>
  </p:normalViewPr>
  <p:slideViewPr>
    <p:cSldViewPr snapToGrid="0">
      <p:cViewPr varScale="1">
        <p:scale>
          <a:sx n="51" d="100"/>
          <a:sy n="51" d="100"/>
        </p:scale>
        <p:origin x="1744" y="5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49" d="100"/>
          <a:sy n="49" d="100"/>
        </p:scale>
        <p:origin x="3499" y="5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3-02T17:01:32.701" idx="1">
    <p:pos x="2096" y="1529"/>
    <p:text>To replace photograph (while maintaning the shape): right click on image&gt; choose FORMAT SHAPE &gt; choose FILL &gt; choose PICTURE OR TEXTURE &gt; choose CHOOSE PICTURE in FROM FILE field &gt; navigate to and choose an image to replace background &gt; OK &gt; this new image will now have been skewed to match the shape of the old image so, in order to correct the original shape, choose FORMAT PICTURE in the ribbon bar &gt; under ADJUST, click the drop-down menu of the CROP button and choose CROP TO FIT &gt; you can then resize the iage using the handles to fill the space better while holding down the SHIFT key in order to maintain theoriginal shape</p:text>
    <p:extLst>
      <p:ext uri="{C676402C-5697-4E1C-873F-D02D1690AC5C}">
        <p15:threadingInfo xmlns:p15="http://schemas.microsoft.com/office/powerpoint/2012/main" timeZoneBias="-6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7774E60-73A8-4F77-8D79-AF60602B4C2E}" type="datetimeFigureOut">
              <a:rPr lang="it-IT" smtClean="0"/>
              <a:pPr/>
              <a:t>21/02/2023</a:t>
            </a:fld>
            <a:endParaRPr lang="it-IT"/>
          </a:p>
        </p:txBody>
      </p:sp>
      <p:sp>
        <p:nvSpPr>
          <p:cNvPr id="4" name="Segnaposto piè di pa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EC6C8D6-8CB1-449F-9BC1-1AC16FCC4F0B}" type="slidenum">
              <a:rPr lang="it-IT" smtClean="0"/>
              <a:pPr/>
              <a:t>‹#›</a:t>
            </a:fld>
            <a:endParaRPr lang="it-IT"/>
          </a:p>
        </p:txBody>
      </p:sp>
    </p:spTree>
    <p:extLst>
      <p:ext uri="{BB962C8B-B14F-4D97-AF65-F5344CB8AC3E}">
        <p14:creationId xmlns:p14="http://schemas.microsoft.com/office/powerpoint/2010/main" val="17320386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BF43A7-9D22-4E6C-A0CD-84D980CC8C40}" type="datetimeFigureOut">
              <a:rPr lang="it-IT" smtClean="0"/>
              <a:pPr/>
              <a:t>21/02/2023</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698F06-5799-4E47-A790-F0672F46741C}" type="slidenum">
              <a:rPr lang="it-IT" smtClean="0"/>
              <a:pPr/>
              <a:t>‹#›</a:t>
            </a:fld>
            <a:endParaRPr lang="it-IT"/>
          </a:p>
        </p:txBody>
      </p:sp>
    </p:spTree>
    <p:extLst>
      <p:ext uri="{BB962C8B-B14F-4D97-AF65-F5344CB8AC3E}">
        <p14:creationId xmlns:p14="http://schemas.microsoft.com/office/powerpoint/2010/main" val="1733647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err="1"/>
              <a:t>What</a:t>
            </a:r>
            <a:r>
              <a:rPr lang="de-AT" dirty="0"/>
              <a:t> </a:t>
            </a:r>
            <a:r>
              <a:rPr lang="de-AT" dirty="0" err="1"/>
              <a:t>is</a:t>
            </a:r>
            <a:r>
              <a:rPr lang="de-AT" dirty="0"/>
              <a:t> </a:t>
            </a:r>
            <a:r>
              <a:rPr lang="de-AT" dirty="0" err="1"/>
              <a:t>happening</a:t>
            </a:r>
            <a:r>
              <a:rPr lang="de-AT" dirty="0"/>
              <a:t> in </a:t>
            </a:r>
            <a:r>
              <a:rPr lang="de-AT" dirty="0" err="1"/>
              <a:t>the</a:t>
            </a:r>
            <a:r>
              <a:rPr lang="de-AT" dirty="0"/>
              <a:t> </a:t>
            </a:r>
            <a:r>
              <a:rPr lang="de-AT" dirty="0" err="1"/>
              <a:t>biofuels</a:t>
            </a:r>
            <a:r>
              <a:rPr lang="de-AT" dirty="0"/>
              <a:t> </a:t>
            </a:r>
            <a:r>
              <a:rPr lang="de-AT" dirty="0" err="1"/>
              <a:t>sector</a:t>
            </a:r>
            <a:r>
              <a:rPr lang="de-AT" dirty="0"/>
              <a:t> – </a:t>
            </a:r>
            <a:r>
              <a:rPr lang="de-AT" dirty="0" err="1"/>
              <a:t>you</a:t>
            </a:r>
            <a:r>
              <a:rPr lang="de-AT" dirty="0"/>
              <a:t> </a:t>
            </a:r>
            <a:r>
              <a:rPr lang="de-AT" dirty="0" err="1"/>
              <a:t>see</a:t>
            </a:r>
            <a:r>
              <a:rPr lang="de-AT" dirty="0"/>
              <a:t> </a:t>
            </a:r>
            <a:r>
              <a:rPr lang="de-AT" dirty="0" err="1"/>
              <a:t>here</a:t>
            </a:r>
            <a:r>
              <a:rPr lang="de-AT" dirty="0"/>
              <a:t> a </a:t>
            </a:r>
            <a:r>
              <a:rPr lang="de-AT" dirty="0" err="1"/>
              <a:t>map</a:t>
            </a:r>
            <a:r>
              <a:rPr lang="de-AT" dirty="0"/>
              <a:t> </a:t>
            </a:r>
            <a:r>
              <a:rPr lang="de-AT" dirty="0" err="1"/>
              <a:t>with</a:t>
            </a:r>
            <a:r>
              <a:rPr lang="de-AT" dirty="0"/>
              <a:t> all </a:t>
            </a:r>
            <a:r>
              <a:rPr lang="de-AT" dirty="0" err="1"/>
              <a:t>planned</a:t>
            </a:r>
            <a:r>
              <a:rPr lang="de-AT" dirty="0"/>
              <a:t> </a:t>
            </a:r>
            <a:r>
              <a:rPr lang="de-AT" dirty="0" err="1"/>
              <a:t>facilites</a:t>
            </a:r>
            <a:r>
              <a:rPr lang="de-AT" dirty="0"/>
              <a:t> </a:t>
            </a:r>
            <a:r>
              <a:rPr lang="de-AT" dirty="0" err="1"/>
              <a:t>or</a:t>
            </a:r>
            <a:r>
              <a:rPr lang="de-AT" dirty="0"/>
              <a:t> </a:t>
            </a:r>
            <a:r>
              <a:rPr lang="de-AT" dirty="0" err="1"/>
              <a:t>facilities</a:t>
            </a:r>
            <a:r>
              <a:rPr lang="de-AT" dirty="0"/>
              <a:t> </a:t>
            </a:r>
            <a:r>
              <a:rPr lang="de-AT" dirty="0" err="1"/>
              <a:t>already</a:t>
            </a:r>
            <a:r>
              <a:rPr lang="de-AT" dirty="0"/>
              <a:t> </a:t>
            </a:r>
            <a:r>
              <a:rPr lang="de-AT" dirty="0" err="1"/>
              <a:t>under</a:t>
            </a:r>
            <a:r>
              <a:rPr lang="de-AT" dirty="0"/>
              <a:t> </a:t>
            </a:r>
            <a:r>
              <a:rPr lang="de-AT" dirty="0" err="1"/>
              <a:t>construction</a:t>
            </a:r>
            <a:r>
              <a:rPr lang="de-AT" dirty="0"/>
              <a:t>. So </a:t>
            </a:r>
            <a:r>
              <a:rPr lang="de-AT" dirty="0" err="1"/>
              <a:t>there</a:t>
            </a:r>
            <a:r>
              <a:rPr lang="de-AT" dirty="0"/>
              <a:t> </a:t>
            </a:r>
            <a:r>
              <a:rPr lang="de-AT" dirty="0" err="1"/>
              <a:t>is</a:t>
            </a:r>
            <a:r>
              <a:rPr lang="de-AT" dirty="0"/>
              <a:t> a </a:t>
            </a:r>
            <a:r>
              <a:rPr lang="de-AT" dirty="0" err="1"/>
              <a:t>lot</a:t>
            </a:r>
            <a:r>
              <a:rPr lang="de-AT" dirty="0"/>
              <a:t> </a:t>
            </a:r>
            <a:r>
              <a:rPr lang="de-AT" dirty="0" err="1"/>
              <a:t>going</a:t>
            </a:r>
            <a:r>
              <a:rPr lang="de-AT" dirty="0"/>
              <a:t> on , </a:t>
            </a:r>
            <a:r>
              <a:rPr lang="de-AT" dirty="0" err="1"/>
              <a:t>especially</a:t>
            </a:r>
            <a:r>
              <a:rPr lang="de-AT" dirty="0"/>
              <a:t> in </a:t>
            </a:r>
            <a:r>
              <a:rPr lang="de-AT" dirty="0" err="1"/>
              <a:t>the</a:t>
            </a:r>
            <a:r>
              <a:rPr lang="de-AT" dirty="0"/>
              <a:t> </a:t>
            </a:r>
            <a:r>
              <a:rPr lang="de-AT" dirty="0" err="1"/>
              <a:t>aviation</a:t>
            </a:r>
            <a:r>
              <a:rPr lang="de-AT" dirty="0"/>
              <a:t> </a:t>
            </a:r>
            <a:r>
              <a:rPr lang="de-AT" dirty="0" err="1"/>
              <a:t>sector</a:t>
            </a:r>
            <a:r>
              <a:rPr lang="de-AT" dirty="0"/>
              <a:t>.</a:t>
            </a:r>
          </a:p>
        </p:txBody>
      </p:sp>
      <p:sp>
        <p:nvSpPr>
          <p:cNvPr id="4" name="Foliennummernplatzhalter 3"/>
          <p:cNvSpPr>
            <a:spLocks noGrp="1"/>
          </p:cNvSpPr>
          <p:nvPr>
            <p:ph type="sldNum" sz="quarter" idx="5"/>
          </p:nvPr>
        </p:nvSpPr>
        <p:spPr/>
        <p:txBody>
          <a:bodyPr/>
          <a:lstStyle/>
          <a:p>
            <a:fld id="{BA698F06-5799-4E47-A790-F0672F46741C}" type="slidenum">
              <a:rPr lang="it-IT" smtClean="0"/>
              <a:pPr/>
              <a:t>2</a:t>
            </a:fld>
            <a:endParaRPr lang="it-IT"/>
          </a:p>
        </p:txBody>
      </p:sp>
    </p:spTree>
    <p:extLst>
      <p:ext uri="{BB962C8B-B14F-4D97-AF65-F5344CB8AC3E}">
        <p14:creationId xmlns:p14="http://schemas.microsoft.com/office/powerpoint/2010/main" val="4361103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b="1" dirty="0" err="1"/>
              <a:t>Systematic</a:t>
            </a:r>
            <a:r>
              <a:rPr lang="de-AT" b="1" dirty="0"/>
              <a:t> update </a:t>
            </a:r>
            <a:r>
              <a:rPr lang="de-AT" dirty="0"/>
              <a:t>– Update </a:t>
            </a:r>
            <a:r>
              <a:rPr lang="de-AT" dirty="0" err="1"/>
              <a:t>with</a:t>
            </a:r>
            <a:r>
              <a:rPr lang="de-AT" dirty="0"/>
              <a:t> T39 </a:t>
            </a:r>
            <a:r>
              <a:rPr lang="de-AT" dirty="0" err="1"/>
              <a:t>participants</a:t>
            </a:r>
            <a:r>
              <a:rPr lang="de-AT" dirty="0"/>
              <a:t>, ETIP Bioenergy, IEA AMF </a:t>
            </a:r>
            <a:r>
              <a:rPr lang="de-AT" dirty="0" err="1"/>
              <a:t>starting</a:t>
            </a:r>
            <a:r>
              <a:rPr lang="de-AT" dirty="0"/>
              <a:t> Q1/23</a:t>
            </a:r>
          </a:p>
          <a:p>
            <a:endParaRPr lang="de-AT" dirty="0"/>
          </a:p>
          <a:p>
            <a:r>
              <a:rPr lang="de-AT" dirty="0" err="1"/>
              <a:t>Adapt</a:t>
            </a:r>
            <a:r>
              <a:rPr lang="de-AT" dirty="0"/>
              <a:t> </a:t>
            </a:r>
            <a:r>
              <a:rPr lang="de-AT" dirty="0" err="1"/>
              <a:t>layout</a:t>
            </a:r>
            <a:r>
              <a:rPr lang="de-AT" dirty="0"/>
              <a:t> </a:t>
            </a:r>
            <a:r>
              <a:rPr lang="de-AT" dirty="0" err="1"/>
              <a:t>for</a:t>
            </a:r>
            <a:r>
              <a:rPr lang="de-AT" dirty="0"/>
              <a:t> </a:t>
            </a:r>
            <a:r>
              <a:rPr lang="de-AT" dirty="0" err="1"/>
              <a:t>database</a:t>
            </a:r>
            <a:r>
              <a:rPr lang="de-AT" dirty="0"/>
              <a:t> </a:t>
            </a:r>
            <a:r>
              <a:rPr lang="de-AT" dirty="0" err="1"/>
              <a:t>website</a:t>
            </a:r>
            <a:r>
              <a:rPr lang="de-AT" dirty="0"/>
              <a:t> in </a:t>
            </a:r>
            <a:r>
              <a:rPr lang="de-AT" dirty="0" err="1"/>
              <a:t>coordination</a:t>
            </a:r>
            <a:r>
              <a:rPr lang="de-AT" dirty="0"/>
              <a:t> </a:t>
            </a:r>
            <a:r>
              <a:rPr lang="de-AT" dirty="0" err="1"/>
              <a:t>with</a:t>
            </a:r>
            <a:r>
              <a:rPr lang="de-AT" dirty="0"/>
              <a:t> T39 Website</a:t>
            </a:r>
          </a:p>
          <a:p>
            <a:endParaRPr lang="de-AT" dirty="0"/>
          </a:p>
          <a:p>
            <a:r>
              <a:rPr lang="de-AT" b="1" dirty="0"/>
              <a:t>Annual </a:t>
            </a:r>
            <a:r>
              <a:rPr lang="de-AT" b="1" dirty="0" err="1"/>
              <a:t>progress</a:t>
            </a:r>
            <a:r>
              <a:rPr lang="de-AT" b="1" dirty="0"/>
              <a:t> report Q4/22 </a:t>
            </a:r>
            <a:r>
              <a:rPr lang="de-AT" dirty="0"/>
              <a:t>+ </a:t>
            </a:r>
            <a:r>
              <a:rPr lang="de-AT" dirty="0" err="1"/>
              <a:t>information</a:t>
            </a:r>
            <a:r>
              <a:rPr lang="de-AT" dirty="0"/>
              <a:t> mail on </a:t>
            </a:r>
            <a:r>
              <a:rPr lang="de-AT" dirty="0" err="1"/>
              <a:t>trends</a:t>
            </a:r>
            <a:r>
              <a:rPr lang="de-AT" dirty="0"/>
              <a:t> and </a:t>
            </a:r>
            <a:r>
              <a:rPr lang="de-AT" dirty="0" err="1"/>
              <a:t>development</a:t>
            </a:r>
            <a:endParaRPr lang="de-AT" dirty="0"/>
          </a:p>
          <a:p>
            <a:endParaRPr lang="de-AT" dirty="0"/>
          </a:p>
          <a:p>
            <a:endParaRPr lang="de-AT" dirty="0"/>
          </a:p>
        </p:txBody>
      </p:sp>
      <p:sp>
        <p:nvSpPr>
          <p:cNvPr id="4" name="Foliennummernplatzhalter 3"/>
          <p:cNvSpPr>
            <a:spLocks noGrp="1"/>
          </p:cNvSpPr>
          <p:nvPr>
            <p:ph type="sldNum" sz="quarter" idx="5"/>
          </p:nvPr>
        </p:nvSpPr>
        <p:spPr/>
        <p:txBody>
          <a:bodyPr/>
          <a:lstStyle/>
          <a:p>
            <a:fld id="{BA698F06-5799-4E47-A790-F0672F46741C}" type="slidenum">
              <a:rPr lang="it-IT" smtClean="0"/>
              <a:pPr/>
              <a:t>5</a:t>
            </a:fld>
            <a:endParaRPr lang="it-IT"/>
          </a:p>
        </p:txBody>
      </p:sp>
    </p:spTree>
    <p:extLst>
      <p:ext uri="{BB962C8B-B14F-4D97-AF65-F5344CB8AC3E}">
        <p14:creationId xmlns:p14="http://schemas.microsoft.com/office/powerpoint/2010/main" val="7631707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28650" y="6356351"/>
            <a:ext cx="2057400" cy="365125"/>
          </a:xfrm>
          <a:prstGeom prst="rect">
            <a:avLst/>
          </a:prstGeom>
        </p:spPr>
        <p:txBody>
          <a:bodyPr/>
          <a:lstStyle/>
          <a:p>
            <a:endParaRPr lang="it-IT"/>
          </a:p>
        </p:txBody>
      </p:sp>
      <p:grpSp>
        <p:nvGrpSpPr>
          <p:cNvPr id="10" name="Group 7"/>
          <p:cNvGrpSpPr/>
          <p:nvPr userDrawn="1"/>
        </p:nvGrpSpPr>
        <p:grpSpPr>
          <a:xfrm>
            <a:off x="0" y="6164052"/>
            <a:ext cx="9144000" cy="769197"/>
            <a:chOff x="0" y="0"/>
            <a:chExt cx="6858000" cy="576898"/>
          </a:xfrm>
        </p:grpSpPr>
        <p:pic>
          <p:nvPicPr>
            <p:cNvPr id="11"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3509963" cy="576897"/>
            </a:xfrm>
            <a:prstGeom prst="rect">
              <a:avLst/>
            </a:prstGeom>
          </p:spPr>
        </p:pic>
        <p:sp>
          <p:nvSpPr>
            <p:cNvPr id="12" name="Rectangle 9"/>
            <p:cNvSpPr/>
            <p:nvPr userDrawn="1"/>
          </p:nvSpPr>
          <p:spPr>
            <a:xfrm>
              <a:off x="3362325" y="0"/>
              <a:ext cx="3495675" cy="576898"/>
            </a:xfrm>
            <a:prstGeom prst="rect">
              <a:avLst/>
            </a:prstGeom>
            <a:solidFill>
              <a:srgbClr val="004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latin typeface="Segoe UI" panose="020B0502040204020203" pitchFamily="34" charset="0"/>
                <a:cs typeface="Segoe UI" panose="020B0502040204020203" pitchFamily="34" charset="0"/>
              </a:endParaRPr>
            </a:p>
          </p:txBody>
        </p:sp>
      </p:grpSp>
      <p:pic>
        <p:nvPicPr>
          <p:cNvPr id="13" name="Immagine 12"/>
          <p:cNvPicPr>
            <a:picLocks noChangeAspect="1"/>
          </p:cNvPicPr>
          <p:nvPr userDrawn="1"/>
        </p:nvPicPr>
        <p:blipFill rotWithShape="1">
          <a:blip r:embed="rId3" cstate="print">
            <a:extLst>
              <a:ext uri="{28A0092B-C50C-407E-A947-70E740481C1C}">
                <a14:useLocalDpi xmlns:a14="http://schemas.microsoft.com/office/drawing/2010/main" val="0"/>
              </a:ext>
            </a:extLst>
          </a:blip>
          <a:srcRect l="14917" t="7057" r="15192" b="13643"/>
          <a:stretch/>
        </p:blipFill>
        <p:spPr>
          <a:xfrm>
            <a:off x="231729" y="276432"/>
            <a:ext cx="1679133" cy="1393748"/>
          </a:xfrm>
          <a:prstGeom prst="rect">
            <a:avLst/>
          </a:prstGeom>
        </p:spPr>
      </p:pic>
      <p:sp>
        <p:nvSpPr>
          <p:cNvPr id="19" name="Segnaposto testo 18"/>
          <p:cNvSpPr>
            <a:spLocks noGrp="1"/>
          </p:cNvSpPr>
          <p:nvPr>
            <p:ph type="body" sz="quarter" idx="11" hasCustomPrompt="1"/>
          </p:nvPr>
        </p:nvSpPr>
        <p:spPr>
          <a:xfrm>
            <a:off x="3902925" y="2260593"/>
            <a:ext cx="5073650" cy="810702"/>
          </a:xfrm>
          <a:prstGeom prst="rect">
            <a:avLst/>
          </a:prstGeom>
        </p:spPr>
        <p:txBody>
          <a:bodyPr/>
          <a:lstStyle>
            <a:lvl1pPr marL="0" indent="0">
              <a:buNone/>
              <a:defRPr sz="2800" b="1">
                <a:solidFill>
                  <a:srgbClr val="0A4F9D"/>
                </a:solidFill>
              </a:defRPr>
            </a:lvl1pPr>
          </a:lstStyle>
          <a:p>
            <a:pPr lvl="0"/>
            <a:r>
              <a:rPr lang="it-IT" dirty="0"/>
              <a:t>Presentation Title</a:t>
            </a:r>
          </a:p>
        </p:txBody>
      </p:sp>
      <p:sp>
        <p:nvSpPr>
          <p:cNvPr id="21" name="Segnaposto testo 20"/>
          <p:cNvSpPr>
            <a:spLocks noGrp="1"/>
          </p:cNvSpPr>
          <p:nvPr>
            <p:ph type="body" sz="quarter" idx="12" hasCustomPrompt="1"/>
          </p:nvPr>
        </p:nvSpPr>
        <p:spPr>
          <a:xfrm>
            <a:off x="3902925" y="3155036"/>
            <a:ext cx="5073650" cy="633327"/>
          </a:xfrm>
          <a:prstGeom prst="rect">
            <a:avLst/>
          </a:prstGeom>
        </p:spPr>
        <p:txBody>
          <a:bodyPr/>
          <a:lstStyle>
            <a:lvl1pPr marL="0" indent="0">
              <a:buNone/>
              <a:defRPr sz="2000">
                <a:solidFill>
                  <a:srgbClr val="0A4F9D"/>
                </a:solidFill>
              </a:defRPr>
            </a:lvl1pPr>
          </a:lstStyle>
          <a:p>
            <a:pPr lvl="0"/>
            <a:r>
              <a:rPr lang="it-IT" dirty="0" err="1"/>
              <a:t>Subtitle</a:t>
            </a:r>
            <a:endParaRPr lang="it-IT" dirty="0"/>
          </a:p>
        </p:txBody>
      </p:sp>
      <p:sp>
        <p:nvSpPr>
          <p:cNvPr id="22" name="Segnaposto testo 20"/>
          <p:cNvSpPr>
            <a:spLocks noGrp="1"/>
          </p:cNvSpPr>
          <p:nvPr>
            <p:ph type="body" sz="quarter" idx="13" hasCustomPrompt="1"/>
          </p:nvPr>
        </p:nvSpPr>
        <p:spPr>
          <a:xfrm>
            <a:off x="3902925" y="3874294"/>
            <a:ext cx="5073650" cy="656820"/>
          </a:xfrm>
          <a:prstGeom prst="rect">
            <a:avLst/>
          </a:prstGeom>
        </p:spPr>
        <p:txBody>
          <a:bodyPr/>
          <a:lstStyle>
            <a:lvl1pPr marL="0" indent="0">
              <a:buNone/>
              <a:defRPr sz="1800" baseline="0">
                <a:solidFill>
                  <a:schemeClr val="bg1">
                    <a:lumMod val="50000"/>
                  </a:schemeClr>
                </a:solidFill>
              </a:defRPr>
            </a:lvl1pPr>
          </a:lstStyle>
          <a:p>
            <a:pPr lvl="0"/>
            <a:r>
              <a:rPr lang="it-IT" dirty="0" err="1"/>
              <a:t>Presenter</a:t>
            </a:r>
            <a:r>
              <a:rPr lang="it-IT" dirty="0"/>
              <a:t> </a:t>
            </a:r>
            <a:r>
              <a:rPr lang="it-IT" dirty="0" err="1"/>
              <a:t>Name</a:t>
            </a:r>
            <a:r>
              <a:rPr lang="it-IT" dirty="0"/>
              <a:t>, </a:t>
            </a:r>
            <a:r>
              <a:rPr lang="it-IT" dirty="0" err="1"/>
              <a:t>Affiliation</a:t>
            </a:r>
            <a:endParaRPr lang="it-IT" dirty="0"/>
          </a:p>
        </p:txBody>
      </p:sp>
      <p:sp>
        <p:nvSpPr>
          <p:cNvPr id="23" name="Segnaposto testo 20"/>
          <p:cNvSpPr>
            <a:spLocks noGrp="1"/>
          </p:cNvSpPr>
          <p:nvPr>
            <p:ph type="body" sz="quarter" idx="14" hasCustomPrompt="1"/>
          </p:nvPr>
        </p:nvSpPr>
        <p:spPr>
          <a:xfrm>
            <a:off x="3902925" y="4634147"/>
            <a:ext cx="5073650" cy="357485"/>
          </a:xfrm>
          <a:prstGeom prst="rect">
            <a:avLst/>
          </a:prstGeom>
        </p:spPr>
        <p:txBody>
          <a:bodyPr/>
          <a:lstStyle>
            <a:lvl1pPr marL="0" indent="0">
              <a:buNone/>
              <a:defRPr sz="1800" baseline="0">
                <a:solidFill>
                  <a:schemeClr val="bg1">
                    <a:lumMod val="50000"/>
                  </a:schemeClr>
                </a:solidFill>
              </a:defRPr>
            </a:lvl1pPr>
          </a:lstStyle>
          <a:p>
            <a:pPr lvl="0"/>
            <a:r>
              <a:rPr lang="it-IT" dirty="0"/>
              <a:t>Location, Date</a:t>
            </a:r>
          </a:p>
        </p:txBody>
      </p:sp>
      <p:sp>
        <p:nvSpPr>
          <p:cNvPr id="3" name="Segnaposto immagine 2"/>
          <p:cNvSpPr>
            <a:spLocks noGrp="1"/>
          </p:cNvSpPr>
          <p:nvPr>
            <p:ph type="pic" sz="quarter" idx="15"/>
          </p:nvPr>
        </p:nvSpPr>
        <p:spPr>
          <a:xfrm>
            <a:off x="231729" y="2247671"/>
            <a:ext cx="3519063" cy="2760343"/>
          </a:xfrm>
          <a:prstGeom prst="rect">
            <a:avLst/>
          </a:prstGeom>
        </p:spPr>
        <p:txBody>
          <a:bodyPr/>
          <a:lstStyle/>
          <a:p>
            <a:endParaRPr lang="it-IT" dirty="0"/>
          </a:p>
        </p:txBody>
      </p:sp>
      <p:sp>
        <p:nvSpPr>
          <p:cNvPr id="14" name="CasellaDiTesto 13">
            <a:extLst>
              <a:ext uri="{FF2B5EF4-FFF2-40B4-BE49-F238E27FC236}">
                <a16:creationId xmlns:a16="http://schemas.microsoft.com/office/drawing/2014/main" id="{C233B38C-F685-4E92-B1DD-BE9EB1387C58}"/>
              </a:ext>
            </a:extLst>
          </p:cNvPr>
          <p:cNvSpPr txBox="1"/>
          <p:nvPr userDrawn="1"/>
        </p:nvSpPr>
        <p:spPr>
          <a:xfrm>
            <a:off x="231729" y="5729349"/>
            <a:ext cx="8744846" cy="338554"/>
          </a:xfrm>
          <a:prstGeom prst="rect">
            <a:avLst/>
          </a:prstGeom>
          <a:noFill/>
        </p:spPr>
        <p:txBody>
          <a:bodyPr wrap="square" rtlCol="0">
            <a:spAutoFit/>
          </a:bodyPr>
          <a:lstStyle/>
          <a:p>
            <a:r>
              <a:rPr lang="it-IT" sz="800" i="1" kern="1200" dirty="0">
                <a:solidFill>
                  <a:schemeClr val="tx1"/>
                </a:solidFill>
                <a:effectLst/>
                <a:latin typeface="Trebuchet MS" panose="020B0603020202020204" pitchFamily="34" charset="0"/>
                <a:ea typeface="+mn-ea"/>
                <a:cs typeface="+mn-cs"/>
              </a:rPr>
              <a:t>The IEA </a:t>
            </a:r>
            <a:r>
              <a:rPr lang="it-IT" sz="800" i="1" kern="1200" dirty="0" err="1">
                <a:solidFill>
                  <a:schemeClr val="tx1"/>
                </a:solidFill>
                <a:effectLst/>
                <a:latin typeface="Trebuchet MS" panose="020B0603020202020204" pitchFamily="34" charset="0"/>
                <a:ea typeface="+mn-ea"/>
                <a:cs typeface="+mn-cs"/>
              </a:rPr>
              <a:t>Bioenergy</a:t>
            </a:r>
            <a:r>
              <a:rPr lang="it-IT" sz="800" i="1" kern="1200" dirty="0">
                <a:solidFill>
                  <a:schemeClr val="tx1"/>
                </a:solidFill>
                <a:effectLst/>
                <a:latin typeface="Trebuchet MS" panose="020B0603020202020204" pitchFamily="34" charset="0"/>
                <a:ea typeface="+mn-ea"/>
                <a:cs typeface="+mn-cs"/>
              </a:rPr>
              <a:t> Technology Collaboration </a:t>
            </a:r>
            <a:r>
              <a:rPr lang="it-IT" sz="800" i="1" kern="1200" dirty="0" err="1">
                <a:solidFill>
                  <a:schemeClr val="tx1"/>
                </a:solidFill>
                <a:effectLst/>
                <a:latin typeface="Trebuchet MS" panose="020B0603020202020204" pitchFamily="34" charset="0"/>
                <a:ea typeface="+mn-ea"/>
                <a:cs typeface="+mn-cs"/>
              </a:rPr>
              <a:t>Programme</a:t>
            </a:r>
            <a:r>
              <a:rPr lang="it-IT" sz="800" i="1" kern="1200" dirty="0">
                <a:solidFill>
                  <a:schemeClr val="tx1"/>
                </a:solidFill>
                <a:effectLst/>
                <a:latin typeface="Trebuchet MS" panose="020B0603020202020204" pitchFamily="34" charset="0"/>
                <a:ea typeface="+mn-ea"/>
                <a:cs typeface="+mn-cs"/>
              </a:rPr>
              <a:t> (TCP) </a:t>
            </a:r>
            <a:r>
              <a:rPr lang="it-IT" sz="800" i="1" kern="1200" dirty="0" err="1">
                <a:solidFill>
                  <a:schemeClr val="tx1"/>
                </a:solidFill>
                <a:effectLst/>
                <a:latin typeface="Trebuchet MS" panose="020B0603020202020204" pitchFamily="34" charset="0"/>
                <a:ea typeface="+mn-ea"/>
                <a:cs typeface="+mn-cs"/>
              </a:rPr>
              <a:t>is</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organised</a:t>
            </a:r>
            <a:r>
              <a:rPr lang="it-IT" sz="800" i="1" kern="1200" dirty="0">
                <a:solidFill>
                  <a:schemeClr val="tx1"/>
                </a:solidFill>
                <a:effectLst/>
                <a:latin typeface="Trebuchet MS" panose="020B0603020202020204" pitchFamily="34" charset="0"/>
                <a:ea typeface="+mn-ea"/>
                <a:cs typeface="+mn-cs"/>
              </a:rPr>
              <a:t> under the </a:t>
            </a:r>
            <a:r>
              <a:rPr lang="it-IT" sz="800" i="1" kern="1200" dirty="0" err="1">
                <a:solidFill>
                  <a:schemeClr val="tx1"/>
                </a:solidFill>
                <a:effectLst/>
                <a:latin typeface="Trebuchet MS" panose="020B0603020202020204" pitchFamily="34" charset="0"/>
                <a:ea typeface="+mn-ea"/>
                <a:cs typeface="+mn-cs"/>
              </a:rPr>
              <a:t>auspices</a:t>
            </a:r>
            <a:r>
              <a:rPr lang="it-IT" sz="800" i="1" kern="1200" dirty="0">
                <a:solidFill>
                  <a:schemeClr val="tx1"/>
                </a:solidFill>
                <a:effectLst/>
                <a:latin typeface="Trebuchet MS" panose="020B0603020202020204" pitchFamily="34" charset="0"/>
                <a:ea typeface="+mn-ea"/>
                <a:cs typeface="+mn-cs"/>
              </a:rPr>
              <a:t> of the International Energy Agency (IEA) </a:t>
            </a:r>
            <a:r>
              <a:rPr lang="it-IT" sz="800" i="1" kern="1200" dirty="0" err="1">
                <a:solidFill>
                  <a:schemeClr val="tx1"/>
                </a:solidFill>
                <a:effectLst/>
                <a:latin typeface="Trebuchet MS" panose="020B0603020202020204" pitchFamily="34" charset="0"/>
                <a:ea typeface="+mn-ea"/>
                <a:cs typeface="+mn-cs"/>
              </a:rPr>
              <a:t>but</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is</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functionally</a:t>
            </a:r>
            <a:r>
              <a:rPr lang="it-IT" sz="800" i="1" kern="1200" dirty="0">
                <a:solidFill>
                  <a:schemeClr val="tx1"/>
                </a:solidFill>
                <a:effectLst/>
                <a:latin typeface="Trebuchet MS" panose="020B0603020202020204" pitchFamily="34" charset="0"/>
                <a:ea typeface="+mn-ea"/>
                <a:cs typeface="+mn-cs"/>
              </a:rPr>
              <a:t> and </a:t>
            </a:r>
            <a:r>
              <a:rPr lang="it-IT" sz="800" i="1" kern="1200" dirty="0" err="1">
                <a:solidFill>
                  <a:schemeClr val="tx1"/>
                </a:solidFill>
                <a:effectLst/>
                <a:latin typeface="Trebuchet MS" panose="020B0603020202020204" pitchFamily="34" charset="0"/>
                <a:ea typeface="+mn-ea"/>
                <a:cs typeface="+mn-cs"/>
              </a:rPr>
              <a:t>legally</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autonomous</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Views</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findings</a:t>
            </a:r>
            <a:r>
              <a:rPr lang="it-IT" sz="800" i="1" kern="1200" dirty="0">
                <a:solidFill>
                  <a:schemeClr val="tx1"/>
                </a:solidFill>
                <a:effectLst/>
                <a:latin typeface="Trebuchet MS" panose="020B0603020202020204" pitchFamily="34" charset="0"/>
                <a:ea typeface="+mn-ea"/>
                <a:cs typeface="+mn-cs"/>
              </a:rPr>
              <a:t> and </a:t>
            </a:r>
            <a:r>
              <a:rPr lang="it-IT" sz="800" i="1" kern="1200" dirty="0" err="1">
                <a:solidFill>
                  <a:schemeClr val="tx1"/>
                </a:solidFill>
                <a:effectLst/>
                <a:latin typeface="Trebuchet MS" panose="020B0603020202020204" pitchFamily="34" charset="0"/>
                <a:ea typeface="+mn-ea"/>
                <a:cs typeface="+mn-cs"/>
              </a:rPr>
              <a:t>publications</a:t>
            </a:r>
            <a:r>
              <a:rPr lang="it-IT" sz="800" i="1" kern="1200" dirty="0">
                <a:solidFill>
                  <a:schemeClr val="tx1"/>
                </a:solidFill>
                <a:effectLst/>
                <a:latin typeface="Trebuchet MS" panose="020B0603020202020204" pitchFamily="34" charset="0"/>
                <a:ea typeface="+mn-ea"/>
                <a:cs typeface="+mn-cs"/>
              </a:rPr>
              <a:t> of the IEA </a:t>
            </a:r>
            <a:r>
              <a:rPr lang="it-IT" sz="800" i="1" kern="1200" dirty="0" err="1">
                <a:solidFill>
                  <a:schemeClr val="tx1"/>
                </a:solidFill>
                <a:effectLst/>
                <a:latin typeface="Trebuchet MS" panose="020B0603020202020204" pitchFamily="34" charset="0"/>
                <a:ea typeface="+mn-ea"/>
                <a:cs typeface="+mn-cs"/>
              </a:rPr>
              <a:t>Bioenergy</a:t>
            </a:r>
            <a:r>
              <a:rPr lang="it-IT" sz="800" i="1" kern="1200" dirty="0">
                <a:solidFill>
                  <a:schemeClr val="tx1"/>
                </a:solidFill>
                <a:effectLst/>
                <a:latin typeface="Trebuchet MS" panose="020B0603020202020204" pitchFamily="34" charset="0"/>
                <a:ea typeface="+mn-ea"/>
                <a:cs typeface="+mn-cs"/>
              </a:rPr>
              <a:t> TCP do </a:t>
            </a:r>
            <a:r>
              <a:rPr lang="it-IT" sz="800" i="1" kern="1200" dirty="0" err="1">
                <a:solidFill>
                  <a:schemeClr val="tx1"/>
                </a:solidFill>
                <a:effectLst/>
                <a:latin typeface="Trebuchet MS" panose="020B0603020202020204" pitchFamily="34" charset="0"/>
                <a:ea typeface="+mn-ea"/>
                <a:cs typeface="+mn-cs"/>
              </a:rPr>
              <a:t>not</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necessarily</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represent</a:t>
            </a:r>
            <a:r>
              <a:rPr lang="it-IT" sz="800" i="1" kern="1200" dirty="0">
                <a:solidFill>
                  <a:schemeClr val="tx1"/>
                </a:solidFill>
                <a:effectLst/>
                <a:latin typeface="Trebuchet MS" panose="020B0603020202020204" pitchFamily="34" charset="0"/>
                <a:ea typeface="+mn-ea"/>
                <a:cs typeface="+mn-cs"/>
              </a:rPr>
              <a:t> the </a:t>
            </a:r>
            <a:r>
              <a:rPr lang="it-IT" sz="800" i="1" kern="1200" dirty="0" err="1">
                <a:solidFill>
                  <a:schemeClr val="tx1"/>
                </a:solidFill>
                <a:effectLst/>
                <a:latin typeface="Trebuchet MS" panose="020B0603020202020204" pitchFamily="34" charset="0"/>
                <a:ea typeface="+mn-ea"/>
                <a:cs typeface="+mn-cs"/>
              </a:rPr>
              <a:t>views</a:t>
            </a:r>
            <a:r>
              <a:rPr lang="it-IT" sz="800" i="1" kern="1200" dirty="0">
                <a:solidFill>
                  <a:schemeClr val="tx1"/>
                </a:solidFill>
                <a:effectLst/>
                <a:latin typeface="Trebuchet MS" panose="020B0603020202020204" pitchFamily="34" charset="0"/>
                <a:ea typeface="+mn-ea"/>
                <a:cs typeface="+mn-cs"/>
              </a:rPr>
              <a:t> or policies of the IEA </a:t>
            </a:r>
            <a:r>
              <a:rPr lang="it-IT" sz="800" i="1" kern="1200" dirty="0" err="1">
                <a:solidFill>
                  <a:schemeClr val="tx1"/>
                </a:solidFill>
                <a:effectLst/>
                <a:latin typeface="Trebuchet MS" panose="020B0603020202020204" pitchFamily="34" charset="0"/>
                <a:ea typeface="+mn-ea"/>
                <a:cs typeface="+mn-cs"/>
              </a:rPr>
              <a:t>Secretariat</a:t>
            </a:r>
            <a:r>
              <a:rPr lang="it-IT" sz="800" i="1" kern="1200" dirty="0">
                <a:solidFill>
                  <a:schemeClr val="tx1"/>
                </a:solidFill>
                <a:effectLst/>
                <a:latin typeface="Trebuchet MS" panose="020B0603020202020204" pitchFamily="34" charset="0"/>
                <a:ea typeface="+mn-ea"/>
                <a:cs typeface="+mn-cs"/>
              </a:rPr>
              <a:t> or </a:t>
            </a:r>
            <a:r>
              <a:rPr lang="it-IT" sz="800" i="1" kern="1200" dirty="0" err="1">
                <a:solidFill>
                  <a:schemeClr val="tx1"/>
                </a:solidFill>
                <a:effectLst/>
                <a:latin typeface="Trebuchet MS" panose="020B0603020202020204" pitchFamily="34" charset="0"/>
                <a:ea typeface="+mn-ea"/>
                <a:cs typeface="+mn-cs"/>
              </a:rPr>
              <a:t>its</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individual</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member</a:t>
            </a:r>
            <a:r>
              <a:rPr lang="it-IT" sz="800" i="1" kern="1200" dirty="0">
                <a:solidFill>
                  <a:schemeClr val="tx1"/>
                </a:solidFill>
                <a:effectLst/>
                <a:latin typeface="Trebuchet MS" panose="020B0603020202020204" pitchFamily="34" charset="0"/>
                <a:ea typeface="+mn-ea"/>
                <a:cs typeface="+mn-cs"/>
              </a:rPr>
              <a:t> countries.</a:t>
            </a:r>
            <a:endParaRPr lang="it-IT" sz="800" kern="1200" dirty="0">
              <a:solidFill>
                <a:schemeClr val="tx1"/>
              </a:solidFill>
              <a:effectLst/>
              <a:latin typeface="Trebuchet MS" panose="020B0603020202020204" pitchFamily="34" charset="0"/>
              <a:ea typeface="+mn-ea"/>
              <a:cs typeface="+mn-cs"/>
            </a:endParaRPr>
          </a:p>
        </p:txBody>
      </p:sp>
      <p:pic>
        <p:nvPicPr>
          <p:cNvPr id="2" name="Grafik 1">
            <a:extLst>
              <a:ext uri="{FF2B5EF4-FFF2-40B4-BE49-F238E27FC236}">
                <a16:creationId xmlns:a16="http://schemas.microsoft.com/office/drawing/2014/main" id="{921BE49E-0D69-4622-B15F-1737FD111A06}"/>
              </a:ext>
            </a:extLst>
          </p:cNvPr>
          <p:cNvPicPr>
            <a:picLocks noChangeAspect="1"/>
          </p:cNvPicPr>
          <p:nvPr userDrawn="1"/>
        </p:nvPicPr>
        <p:blipFill>
          <a:blip r:embed="rId4"/>
          <a:stretch>
            <a:fillRect/>
          </a:stretch>
        </p:blipFill>
        <p:spPr>
          <a:xfrm>
            <a:off x="1991260" y="549527"/>
            <a:ext cx="7048500" cy="581025"/>
          </a:xfrm>
          <a:prstGeom prst="rect">
            <a:avLst/>
          </a:prstGeom>
        </p:spPr>
      </p:pic>
    </p:spTree>
    <p:extLst>
      <p:ext uri="{BB962C8B-B14F-4D97-AF65-F5344CB8AC3E}">
        <p14:creationId xmlns:p14="http://schemas.microsoft.com/office/powerpoint/2010/main" val="1154462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s_layout">
    <p:spTree>
      <p:nvGrpSpPr>
        <p:cNvPr id="1" name=""/>
        <p:cNvGrpSpPr/>
        <p:nvPr/>
      </p:nvGrpSpPr>
      <p:grpSpPr>
        <a:xfrm>
          <a:off x="0" y="0"/>
          <a:ext cx="0" cy="0"/>
          <a:chOff x="0" y="0"/>
          <a:chExt cx="0" cy="0"/>
        </a:xfrm>
      </p:grpSpPr>
      <p:sp>
        <p:nvSpPr>
          <p:cNvPr id="3" name="Titolo 3">
            <a:extLst>
              <a:ext uri="{FF2B5EF4-FFF2-40B4-BE49-F238E27FC236}">
                <a16:creationId xmlns:a16="http://schemas.microsoft.com/office/drawing/2014/main" id="{A93FCEA2-C324-40E5-BE33-54E07D79FD3C}"/>
              </a:ext>
            </a:extLst>
          </p:cNvPr>
          <p:cNvSpPr>
            <a:spLocks noGrp="1"/>
          </p:cNvSpPr>
          <p:nvPr>
            <p:ph type="title" hasCustomPrompt="1"/>
          </p:nvPr>
        </p:nvSpPr>
        <p:spPr>
          <a:xfrm>
            <a:off x="589987" y="1746464"/>
            <a:ext cx="7964026" cy="2470487"/>
          </a:xfrm>
          <a:prstGeom prst="rect">
            <a:avLst/>
          </a:prstGeom>
        </p:spPr>
        <p:txBody>
          <a:bodyPr/>
          <a:lstStyle>
            <a:lvl1pPr>
              <a:defRPr sz="4400">
                <a:solidFill>
                  <a:srgbClr val="0A4F9D"/>
                </a:solidFill>
              </a:defRPr>
            </a:lvl1pPr>
          </a:lstStyle>
          <a:p>
            <a:r>
              <a:rPr lang="it-IT" dirty="0"/>
              <a:t>Quote text </a:t>
            </a:r>
            <a:r>
              <a:rPr lang="it-IT" dirty="0" err="1"/>
              <a:t>goes</a:t>
            </a:r>
            <a:r>
              <a:rPr lang="it-IT" dirty="0"/>
              <a:t> </a:t>
            </a:r>
            <a:r>
              <a:rPr lang="it-IT" dirty="0" err="1"/>
              <a:t>here</a:t>
            </a:r>
            <a:br>
              <a:rPr lang="it-IT" dirty="0"/>
            </a:br>
            <a:r>
              <a:rPr lang="it-IT" dirty="0"/>
              <a:t>Quote text </a:t>
            </a:r>
            <a:r>
              <a:rPr lang="it-IT" dirty="0" err="1"/>
              <a:t>goes</a:t>
            </a:r>
            <a:r>
              <a:rPr lang="it-IT" dirty="0"/>
              <a:t> </a:t>
            </a:r>
            <a:r>
              <a:rPr lang="it-IT" dirty="0" err="1"/>
              <a:t>here</a:t>
            </a:r>
            <a:br>
              <a:rPr lang="it-IT" dirty="0"/>
            </a:br>
            <a:r>
              <a:rPr lang="it-IT" dirty="0"/>
              <a:t>Quote text </a:t>
            </a:r>
            <a:r>
              <a:rPr lang="it-IT" dirty="0" err="1"/>
              <a:t>goes</a:t>
            </a:r>
            <a:r>
              <a:rPr lang="it-IT" dirty="0"/>
              <a:t> </a:t>
            </a:r>
            <a:r>
              <a:rPr lang="it-IT" dirty="0" err="1"/>
              <a:t>here</a:t>
            </a:r>
            <a:endParaRPr lang="it-IT" dirty="0"/>
          </a:p>
        </p:txBody>
      </p:sp>
      <p:sp>
        <p:nvSpPr>
          <p:cNvPr id="4" name="Segnaposto testo 4">
            <a:extLst>
              <a:ext uri="{FF2B5EF4-FFF2-40B4-BE49-F238E27FC236}">
                <a16:creationId xmlns:a16="http://schemas.microsoft.com/office/drawing/2014/main" id="{CB82279F-ED13-42EF-9198-F9127CB292C5}"/>
              </a:ext>
            </a:extLst>
          </p:cNvPr>
          <p:cNvSpPr>
            <a:spLocks noGrp="1"/>
          </p:cNvSpPr>
          <p:nvPr>
            <p:ph type="body" sz="quarter" idx="13" hasCustomPrompt="1"/>
          </p:nvPr>
        </p:nvSpPr>
        <p:spPr>
          <a:xfrm>
            <a:off x="589987" y="4656751"/>
            <a:ext cx="5545137" cy="365125"/>
          </a:xfrm>
          <a:prstGeom prst="rect">
            <a:avLst/>
          </a:prstGeom>
        </p:spPr>
        <p:txBody>
          <a:bodyPr>
            <a:noAutofit/>
          </a:bodyPr>
          <a:lstStyle>
            <a:lvl1pPr marL="0" indent="0">
              <a:buNone/>
              <a:defRPr sz="2400">
                <a:solidFill>
                  <a:schemeClr val="bg1">
                    <a:lumMod val="50000"/>
                  </a:schemeClr>
                </a:solidFill>
                <a:latin typeface="Trebuchet MS" panose="020B0603020202020204" pitchFamily="34" charset="0"/>
              </a:defRPr>
            </a:lvl1pPr>
          </a:lstStyle>
          <a:p>
            <a:r>
              <a:rPr lang="it-IT" dirty="0"/>
              <a:t>Author</a:t>
            </a:r>
          </a:p>
        </p:txBody>
      </p:sp>
      <p:sp>
        <p:nvSpPr>
          <p:cNvPr id="5" name="CasellaDiTesto 4">
            <a:extLst>
              <a:ext uri="{FF2B5EF4-FFF2-40B4-BE49-F238E27FC236}">
                <a16:creationId xmlns:a16="http://schemas.microsoft.com/office/drawing/2014/main" id="{A7F477A7-80B9-4A9C-8620-247C8E95F7E2}"/>
              </a:ext>
            </a:extLst>
          </p:cNvPr>
          <p:cNvSpPr txBox="1"/>
          <p:nvPr userDrawn="1"/>
        </p:nvSpPr>
        <p:spPr>
          <a:xfrm>
            <a:off x="7015017" y="6409300"/>
            <a:ext cx="2128984" cy="307777"/>
          </a:xfrm>
          <a:prstGeom prst="rect">
            <a:avLst/>
          </a:prstGeom>
          <a:noFill/>
        </p:spPr>
        <p:txBody>
          <a:bodyPr wrap="square" rtlCol="0">
            <a:spAutoFit/>
          </a:bodyPr>
          <a:lstStyle/>
          <a:p>
            <a:r>
              <a:rPr lang="it-IT" sz="1400" dirty="0">
                <a:solidFill>
                  <a:schemeClr val="bg1">
                    <a:lumMod val="50000"/>
                  </a:schemeClr>
                </a:solidFill>
                <a:latin typeface="Trebuchet MS" panose="020B0603020202020204" pitchFamily="34" charset="0"/>
              </a:rPr>
              <a:t>www.ieabioenergy.com</a:t>
            </a:r>
          </a:p>
        </p:txBody>
      </p:sp>
      <p:pic>
        <p:nvPicPr>
          <p:cNvPr id="6" name="Immagine 5">
            <a:extLst>
              <a:ext uri="{FF2B5EF4-FFF2-40B4-BE49-F238E27FC236}">
                <a16:creationId xmlns:a16="http://schemas.microsoft.com/office/drawing/2014/main" id="{2A23F157-B345-475B-9CA7-224C37B0A77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6"/>
            <a:ext cx="1747974" cy="798433"/>
          </a:xfrm>
          <a:prstGeom prst="rect">
            <a:avLst/>
          </a:prstGeom>
        </p:spPr>
      </p:pic>
      <p:sp>
        <p:nvSpPr>
          <p:cNvPr id="7" name="Segnaposto numero diapositiva 2">
            <a:extLst>
              <a:ext uri="{FF2B5EF4-FFF2-40B4-BE49-F238E27FC236}">
                <a16:creationId xmlns:a16="http://schemas.microsoft.com/office/drawing/2014/main" id="{43991460-FBE9-4570-A761-837D35685C94}"/>
              </a:ext>
            </a:extLst>
          </p:cNvPr>
          <p:cNvSpPr txBox="1">
            <a:spLocks/>
          </p:cNvSpPr>
          <p:nvPr userDrawn="1"/>
        </p:nvSpPr>
        <p:spPr>
          <a:xfrm>
            <a:off x="3543300" y="638062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400" smtClean="0"/>
              <a:pPr algn="ctr"/>
              <a:t>‹#›</a:t>
            </a:fld>
            <a:endParaRPr lang="it-IT" sz="1400" dirty="0"/>
          </a:p>
        </p:txBody>
      </p:sp>
    </p:spTree>
    <p:extLst>
      <p:ext uri="{BB962C8B-B14F-4D97-AF65-F5344CB8AC3E}">
        <p14:creationId xmlns:p14="http://schemas.microsoft.com/office/powerpoint/2010/main" val="2925737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ultiple Speakers_layout">
    <p:spTree>
      <p:nvGrpSpPr>
        <p:cNvPr id="1" name=""/>
        <p:cNvGrpSpPr/>
        <p:nvPr/>
      </p:nvGrpSpPr>
      <p:grpSpPr>
        <a:xfrm>
          <a:off x="0" y="0"/>
          <a:ext cx="0" cy="0"/>
          <a:chOff x="0" y="0"/>
          <a:chExt cx="0" cy="0"/>
        </a:xfrm>
      </p:grpSpPr>
      <p:sp>
        <p:nvSpPr>
          <p:cNvPr id="12" name="Segnaposto immagine 3">
            <a:extLst>
              <a:ext uri="{FF2B5EF4-FFF2-40B4-BE49-F238E27FC236}">
                <a16:creationId xmlns:a16="http://schemas.microsoft.com/office/drawing/2014/main" id="{476A62A8-BB1C-4691-A617-D77F9111D28E}"/>
              </a:ext>
            </a:extLst>
          </p:cNvPr>
          <p:cNvSpPr>
            <a:spLocks noGrp="1"/>
          </p:cNvSpPr>
          <p:nvPr>
            <p:ph type="pic" idx="1"/>
          </p:nvPr>
        </p:nvSpPr>
        <p:spPr>
          <a:xfrm>
            <a:off x="767584" y="2327877"/>
            <a:ext cx="1213203" cy="1213203"/>
          </a:xfrm>
          <a:prstGeom prst="rect">
            <a:avLst/>
          </a:prstGeom>
        </p:spPr>
      </p:sp>
      <p:sp>
        <p:nvSpPr>
          <p:cNvPr id="13" name="Segnaposto testo 4">
            <a:extLst>
              <a:ext uri="{FF2B5EF4-FFF2-40B4-BE49-F238E27FC236}">
                <a16:creationId xmlns:a16="http://schemas.microsoft.com/office/drawing/2014/main" id="{B05DF9B3-F8C5-4F6E-B937-54BB6DE7EBA8}"/>
              </a:ext>
            </a:extLst>
          </p:cNvPr>
          <p:cNvSpPr>
            <a:spLocks noGrp="1"/>
          </p:cNvSpPr>
          <p:nvPr>
            <p:ph type="body" sz="half" idx="2" hasCustomPrompt="1"/>
          </p:nvPr>
        </p:nvSpPr>
        <p:spPr>
          <a:xfrm>
            <a:off x="608218" y="3730257"/>
            <a:ext cx="1531937" cy="724249"/>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NAME, SURNAME</a:t>
            </a:r>
          </a:p>
          <a:p>
            <a:endParaRPr lang="it-IT" dirty="0"/>
          </a:p>
        </p:txBody>
      </p:sp>
      <p:sp>
        <p:nvSpPr>
          <p:cNvPr id="14" name="Segnaposto testo 5">
            <a:extLst>
              <a:ext uri="{FF2B5EF4-FFF2-40B4-BE49-F238E27FC236}">
                <a16:creationId xmlns:a16="http://schemas.microsoft.com/office/drawing/2014/main" id="{1E549EA2-CD89-4C08-9C10-B713616E08AC}"/>
              </a:ext>
            </a:extLst>
          </p:cNvPr>
          <p:cNvSpPr>
            <a:spLocks noGrp="1"/>
          </p:cNvSpPr>
          <p:nvPr>
            <p:ph type="body" sz="quarter" idx="13" hasCustomPrompt="1"/>
          </p:nvPr>
        </p:nvSpPr>
        <p:spPr>
          <a:xfrm>
            <a:off x="608218" y="4586347"/>
            <a:ext cx="1531937" cy="724250"/>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Title, </a:t>
            </a:r>
            <a:r>
              <a:rPr lang="it-IT" dirty="0" err="1"/>
              <a:t>Organisation</a:t>
            </a:r>
            <a:endParaRPr lang="it-IT" dirty="0"/>
          </a:p>
          <a:p>
            <a:endParaRPr lang="it-IT" dirty="0"/>
          </a:p>
        </p:txBody>
      </p:sp>
      <p:sp>
        <p:nvSpPr>
          <p:cNvPr id="15" name="Segnaposto testo 6">
            <a:extLst>
              <a:ext uri="{FF2B5EF4-FFF2-40B4-BE49-F238E27FC236}">
                <a16:creationId xmlns:a16="http://schemas.microsoft.com/office/drawing/2014/main" id="{117C5121-84BE-40DB-BF2F-5B831FBEE7A1}"/>
              </a:ext>
            </a:extLst>
          </p:cNvPr>
          <p:cNvSpPr>
            <a:spLocks noGrp="1"/>
          </p:cNvSpPr>
          <p:nvPr>
            <p:ph type="body" sz="quarter" idx="15" hasCustomPrompt="1"/>
          </p:nvPr>
        </p:nvSpPr>
        <p:spPr>
          <a:xfrm>
            <a:off x="608218" y="5428100"/>
            <a:ext cx="1531937" cy="365124"/>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Click to </a:t>
            </a:r>
            <a:r>
              <a:rPr lang="it-IT" dirty="0" err="1"/>
              <a:t>edit</a:t>
            </a:r>
            <a:r>
              <a:rPr lang="it-IT" dirty="0"/>
              <a:t> text</a:t>
            </a:r>
          </a:p>
          <a:p>
            <a:endParaRPr lang="it-IT" dirty="0"/>
          </a:p>
        </p:txBody>
      </p:sp>
      <p:sp>
        <p:nvSpPr>
          <p:cNvPr id="17" name="Segnaposto immagine 8">
            <a:extLst>
              <a:ext uri="{FF2B5EF4-FFF2-40B4-BE49-F238E27FC236}">
                <a16:creationId xmlns:a16="http://schemas.microsoft.com/office/drawing/2014/main" id="{9D46459E-54B3-4ECD-AB14-2843BCC7F5E5}"/>
              </a:ext>
            </a:extLst>
          </p:cNvPr>
          <p:cNvSpPr>
            <a:spLocks noGrp="1"/>
          </p:cNvSpPr>
          <p:nvPr>
            <p:ph type="pic" idx="48"/>
          </p:nvPr>
        </p:nvSpPr>
        <p:spPr>
          <a:xfrm>
            <a:off x="2380794" y="2327877"/>
            <a:ext cx="1213203" cy="1213203"/>
          </a:xfrm>
          <a:prstGeom prst="rect">
            <a:avLst/>
          </a:prstGeom>
        </p:spPr>
      </p:sp>
      <p:sp>
        <p:nvSpPr>
          <p:cNvPr id="18" name="Segnaposto testo 9">
            <a:extLst>
              <a:ext uri="{FF2B5EF4-FFF2-40B4-BE49-F238E27FC236}">
                <a16:creationId xmlns:a16="http://schemas.microsoft.com/office/drawing/2014/main" id="{555C3172-E8F0-4477-B564-F12CE45E5909}"/>
              </a:ext>
            </a:extLst>
          </p:cNvPr>
          <p:cNvSpPr>
            <a:spLocks noGrp="1"/>
          </p:cNvSpPr>
          <p:nvPr>
            <p:ph type="body" sz="half" idx="49" hasCustomPrompt="1"/>
          </p:nvPr>
        </p:nvSpPr>
        <p:spPr>
          <a:xfrm>
            <a:off x="2221428" y="3730257"/>
            <a:ext cx="1531937" cy="724249"/>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NAME, SURNAME</a:t>
            </a:r>
          </a:p>
          <a:p>
            <a:endParaRPr lang="it-IT" dirty="0"/>
          </a:p>
        </p:txBody>
      </p:sp>
      <p:sp>
        <p:nvSpPr>
          <p:cNvPr id="19" name="Segnaposto testo 10">
            <a:extLst>
              <a:ext uri="{FF2B5EF4-FFF2-40B4-BE49-F238E27FC236}">
                <a16:creationId xmlns:a16="http://schemas.microsoft.com/office/drawing/2014/main" id="{0CAE3EF3-8423-4769-BB95-020D916984BF}"/>
              </a:ext>
            </a:extLst>
          </p:cNvPr>
          <p:cNvSpPr>
            <a:spLocks noGrp="1"/>
          </p:cNvSpPr>
          <p:nvPr>
            <p:ph type="body" sz="quarter" idx="50" hasCustomPrompt="1"/>
          </p:nvPr>
        </p:nvSpPr>
        <p:spPr>
          <a:xfrm>
            <a:off x="2221428" y="4586347"/>
            <a:ext cx="1531937" cy="724250"/>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Title, </a:t>
            </a:r>
            <a:r>
              <a:rPr lang="it-IT" dirty="0" err="1"/>
              <a:t>Organisation</a:t>
            </a:r>
            <a:endParaRPr lang="it-IT" dirty="0"/>
          </a:p>
          <a:p>
            <a:endParaRPr lang="it-IT" dirty="0"/>
          </a:p>
        </p:txBody>
      </p:sp>
      <p:sp>
        <p:nvSpPr>
          <p:cNvPr id="20" name="Segnaposto testo 11">
            <a:extLst>
              <a:ext uri="{FF2B5EF4-FFF2-40B4-BE49-F238E27FC236}">
                <a16:creationId xmlns:a16="http://schemas.microsoft.com/office/drawing/2014/main" id="{82503BD3-1671-4D57-82CF-45BDDDB1623A}"/>
              </a:ext>
            </a:extLst>
          </p:cNvPr>
          <p:cNvSpPr>
            <a:spLocks noGrp="1"/>
          </p:cNvSpPr>
          <p:nvPr>
            <p:ph type="body" sz="quarter" idx="52" hasCustomPrompt="1"/>
          </p:nvPr>
        </p:nvSpPr>
        <p:spPr>
          <a:xfrm>
            <a:off x="2221428" y="5428100"/>
            <a:ext cx="1531937" cy="365124"/>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Click to </a:t>
            </a:r>
            <a:r>
              <a:rPr lang="it-IT" dirty="0" err="1"/>
              <a:t>edit</a:t>
            </a:r>
            <a:r>
              <a:rPr lang="it-IT" dirty="0"/>
              <a:t> text</a:t>
            </a:r>
          </a:p>
          <a:p>
            <a:endParaRPr lang="it-IT" dirty="0"/>
          </a:p>
        </p:txBody>
      </p:sp>
      <p:sp>
        <p:nvSpPr>
          <p:cNvPr id="21" name="Segnaposto immagine 12">
            <a:extLst>
              <a:ext uri="{FF2B5EF4-FFF2-40B4-BE49-F238E27FC236}">
                <a16:creationId xmlns:a16="http://schemas.microsoft.com/office/drawing/2014/main" id="{937F2D98-FF53-4516-AC93-1CB129D9786B}"/>
              </a:ext>
            </a:extLst>
          </p:cNvPr>
          <p:cNvSpPr>
            <a:spLocks noGrp="1"/>
          </p:cNvSpPr>
          <p:nvPr>
            <p:ph type="pic" idx="53"/>
          </p:nvPr>
        </p:nvSpPr>
        <p:spPr>
          <a:xfrm>
            <a:off x="3986569" y="2327877"/>
            <a:ext cx="1213203" cy="1213203"/>
          </a:xfrm>
          <a:prstGeom prst="rect">
            <a:avLst/>
          </a:prstGeom>
        </p:spPr>
      </p:sp>
      <p:sp>
        <p:nvSpPr>
          <p:cNvPr id="22" name="Segnaposto testo 13">
            <a:extLst>
              <a:ext uri="{FF2B5EF4-FFF2-40B4-BE49-F238E27FC236}">
                <a16:creationId xmlns:a16="http://schemas.microsoft.com/office/drawing/2014/main" id="{8924AC5B-17DF-4EFB-9217-01F96C1D6831}"/>
              </a:ext>
            </a:extLst>
          </p:cNvPr>
          <p:cNvSpPr>
            <a:spLocks noGrp="1"/>
          </p:cNvSpPr>
          <p:nvPr>
            <p:ph type="body" sz="half" idx="54" hasCustomPrompt="1"/>
          </p:nvPr>
        </p:nvSpPr>
        <p:spPr>
          <a:xfrm>
            <a:off x="3827203" y="3730257"/>
            <a:ext cx="1531937" cy="724249"/>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NAME, SURNAME</a:t>
            </a:r>
          </a:p>
          <a:p>
            <a:endParaRPr lang="it-IT" dirty="0"/>
          </a:p>
        </p:txBody>
      </p:sp>
      <p:sp>
        <p:nvSpPr>
          <p:cNvPr id="23" name="Segnaposto testo 14">
            <a:extLst>
              <a:ext uri="{FF2B5EF4-FFF2-40B4-BE49-F238E27FC236}">
                <a16:creationId xmlns:a16="http://schemas.microsoft.com/office/drawing/2014/main" id="{C94AA38A-0DD2-4B4F-8AF8-D2AA144CA09C}"/>
              </a:ext>
            </a:extLst>
          </p:cNvPr>
          <p:cNvSpPr>
            <a:spLocks noGrp="1"/>
          </p:cNvSpPr>
          <p:nvPr>
            <p:ph type="body" sz="quarter" idx="55" hasCustomPrompt="1"/>
          </p:nvPr>
        </p:nvSpPr>
        <p:spPr>
          <a:xfrm>
            <a:off x="3827203" y="4586347"/>
            <a:ext cx="1531937" cy="724250"/>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Title, </a:t>
            </a:r>
            <a:r>
              <a:rPr lang="it-IT" dirty="0" err="1"/>
              <a:t>Organisation</a:t>
            </a:r>
            <a:endParaRPr lang="it-IT" dirty="0"/>
          </a:p>
          <a:p>
            <a:endParaRPr lang="it-IT" dirty="0"/>
          </a:p>
        </p:txBody>
      </p:sp>
      <p:sp>
        <p:nvSpPr>
          <p:cNvPr id="24" name="Segnaposto testo 15">
            <a:extLst>
              <a:ext uri="{FF2B5EF4-FFF2-40B4-BE49-F238E27FC236}">
                <a16:creationId xmlns:a16="http://schemas.microsoft.com/office/drawing/2014/main" id="{A46FA64C-8858-40EF-B180-94DF7A027E39}"/>
              </a:ext>
            </a:extLst>
          </p:cNvPr>
          <p:cNvSpPr>
            <a:spLocks noGrp="1"/>
          </p:cNvSpPr>
          <p:nvPr>
            <p:ph type="body" sz="quarter" idx="57" hasCustomPrompt="1"/>
          </p:nvPr>
        </p:nvSpPr>
        <p:spPr>
          <a:xfrm>
            <a:off x="3827203" y="5428100"/>
            <a:ext cx="1531937" cy="365124"/>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Click to </a:t>
            </a:r>
            <a:r>
              <a:rPr lang="it-IT" dirty="0" err="1"/>
              <a:t>edit</a:t>
            </a:r>
            <a:r>
              <a:rPr lang="it-IT" dirty="0"/>
              <a:t> text</a:t>
            </a:r>
          </a:p>
          <a:p>
            <a:endParaRPr lang="it-IT" dirty="0"/>
          </a:p>
        </p:txBody>
      </p:sp>
      <p:sp>
        <p:nvSpPr>
          <p:cNvPr id="25" name="Segnaposto immagine 16">
            <a:extLst>
              <a:ext uri="{FF2B5EF4-FFF2-40B4-BE49-F238E27FC236}">
                <a16:creationId xmlns:a16="http://schemas.microsoft.com/office/drawing/2014/main" id="{C9315B0A-6DB1-415F-89C8-A12F463F7D93}"/>
              </a:ext>
            </a:extLst>
          </p:cNvPr>
          <p:cNvSpPr>
            <a:spLocks noGrp="1"/>
          </p:cNvSpPr>
          <p:nvPr>
            <p:ph type="pic" idx="58"/>
          </p:nvPr>
        </p:nvSpPr>
        <p:spPr>
          <a:xfrm>
            <a:off x="5594227" y="2327877"/>
            <a:ext cx="1213203" cy="1213203"/>
          </a:xfrm>
          <a:prstGeom prst="rect">
            <a:avLst/>
          </a:prstGeom>
        </p:spPr>
      </p:sp>
      <p:sp>
        <p:nvSpPr>
          <p:cNvPr id="26" name="Segnaposto testo 17">
            <a:extLst>
              <a:ext uri="{FF2B5EF4-FFF2-40B4-BE49-F238E27FC236}">
                <a16:creationId xmlns:a16="http://schemas.microsoft.com/office/drawing/2014/main" id="{C8A09F4F-C026-4ED0-8481-FFD1B53EA9ED}"/>
              </a:ext>
            </a:extLst>
          </p:cNvPr>
          <p:cNvSpPr>
            <a:spLocks noGrp="1"/>
          </p:cNvSpPr>
          <p:nvPr>
            <p:ph type="body" sz="half" idx="59" hasCustomPrompt="1"/>
          </p:nvPr>
        </p:nvSpPr>
        <p:spPr>
          <a:xfrm>
            <a:off x="5434861" y="3730257"/>
            <a:ext cx="1531937" cy="724249"/>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NAME, SURNAME</a:t>
            </a:r>
          </a:p>
          <a:p>
            <a:endParaRPr lang="it-IT" dirty="0"/>
          </a:p>
        </p:txBody>
      </p:sp>
      <p:sp>
        <p:nvSpPr>
          <p:cNvPr id="27" name="Segnaposto testo 18">
            <a:extLst>
              <a:ext uri="{FF2B5EF4-FFF2-40B4-BE49-F238E27FC236}">
                <a16:creationId xmlns:a16="http://schemas.microsoft.com/office/drawing/2014/main" id="{59E73419-B23F-4B07-B51B-08E60F8FE2E1}"/>
              </a:ext>
            </a:extLst>
          </p:cNvPr>
          <p:cNvSpPr>
            <a:spLocks noGrp="1"/>
          </p:cNvSpPr>
          <p:nvPr>
            <p:ph type="body" sz="quarter" idx="60" hasCustomPrompt="1"/>
          </p:nvPr>
        </p:nvSpPr>
        <p:spPr>
          <a:xfrm>
            <a:off x="5434861" y="4586347"/>
            <a:ext cx="1531937" cy="724250"/>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Title, </a:t>
            </a:r>
            <a:r>
              <a:rPr lang="it-IT" dirty="0" err="1"/>
              <a:t>Organisation</a:t>
            </a:r>
            <a:endParaRPr lang="it-IT" dirty="0"/>
          </a:p>
          <a:p>
            <a:endParaRPr lang="it-IT" dirty="0"/>
          </a:p>
        </p:txBody>
      </p:sp>
      <p:sp>
        <p:nvSpPr>
          <p:cNvPr id="28" name="Segnaposto testo 19">
            <a:extLst>
              <a:ext uri="{FF2B5EF4-FFF2-40B4-BE49-F238E27FC236}">
                <a16:creationId xmlns:a16="http://schemas.microsoft.com/office/drawing/2014/main" id="{4B0564F3-E8C1-4170-82EB-EB8D16322789}"/>
              </a:ext>
            </a:extLst>
          </p:cNvPr>
          <p:cNvSpPr>
            <a:spLocks noGrp="1"/>
          </p:cNvSpPr>
          <p:nvPr>
            <p:ph type="body" sz="quarter" idx="62" hasCustomPrompt="1"/>
          </p:nvPr>
        </p:nvSpPr>
        <p:spPr>
          <a:xfrm>
            <a:off x="5434861" y="5428100"/>
            <a:ext cx="1531937" cy="365124"/>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Click to </a:t>
            </a:r>
            <a:r>
              <a:rPr lang="it-IT" dirty="0" err="1"/>
              <a:t>edit</a:t>
            </a:r>
            <a:r>
              <a:rPr lang="it-IT" dirty="0"/>
              <a:t> text</a:t>
            </a:r>
          </a:p>
          <a:p>
            <a:endParaRPr lang="it-IT" dirty="0"/>
          </a:p>
        </p:txBody>
      </p:sp>
      <p:sp>
        <p:nvSpPr>
          <p:cNvPr id="29" name="Segnaposto immagine 20">
            <a:extLst>
              <a:ext uri="{FF2B5EF4-FFF2-40B4-BE49-F238E27FC236}">
                <a16:creationId xmlns:a16="http://schemas.microsoft.com/office/drawing/2014/main" id="{19B921F8-A4FE-4C3C-8B68-F557AFC7C255}"/>
              </a:ext>
            </a:extLst>
          </p:cNvPr>
          <p:cNvSpPr>
            <a:spLocks noGrp="1"/>
          </p:cNvSpPr>
          <p:nvPr>
            <p:ph type="pic" idx="63"/>
          </p:nvPr>
        </p:nvSpPr>
        <p:spPr>
          <a:xfrm>
            <a:off x="7207437" y="2327877"/>
            <a:ext cx="1213203" cy="1213203"/>
          </a:xfrm>
          <a:prstGeom prst="rect">
            <a:avLst/>
          </a:prstGeom>
        </p:spPr>
      </p:sp>
      <p:sp>
        <p:nvSpPr>
          <p:cNvPr id="30" name="Segnaposto testo 21">
            <a:extLst>
              <a:ext uri="{FF2B5EF4-FFF2-40B4-BE49-F238E27FC236}">
                <a16:creationId xmlns:a16="http://schemas.microsoft.com/office/drawing/2014/main" id="{9DDB6E8C-D046-478C-A434-BA06825822AA}"/>
              </a:ext>
            </a:extLst>
          </p:cNvPr>
          <p:cNvSpPr>
            <a:spLocks noGrp="1"/>
          </p:cNvSpPr>
          <p:nvPr>
            <p:ph type="body" sz="half" idx="64" hasCustomPrompt="1"/>
          </p:nvPr>
        </p:nvSpPr>
        <p:spPr>
          <a:xfrm>
            <a:off x="7048071" y="3730257"/>
            <a:ext cx="1531937" cy="724249"/>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NAME, SURNAME</a:t>
            </a:r>
          </a:p>
          <a:p>
            <a:endParaRPr lang="it-IT" dirty="0"/>
          </a:p>
        </p:txBody>
      </p:sp>
      <p:sp>
        <p:nvSpPr>
          <p:cNvPr id="31" name="Segnaposto testo 22">
            <a:extLst>
              <a:ext uri="{FF2B5EF4-FFF2-40B4-BE49-F238E27FC236}">
                <a16:creationId xmlns:a16="http://schemas.microsoft.com/office/drawing/2014/main" id="{C97522E0-ECCD-4AF6-9805-6B8DDDC86443}"/>
              </a:ext>
            </a:extLst>
          </p:cNvPr>
          <p:cNvSpPr>
            <a:spLocks noGrp="1"/>
          </p:cNvSpPr>
          <p:nvPr>
            <p:ph type="body" sz="quarter" idx="65" hasCustomPrompt="1"/>
          </p:nvPr>
        </p:nvSpPr>
        <p:spPr>
          <a:xfrm>
            <a:off x="7048071" y="4586347"/>
            <a:ext cx="1531937" cy="724250"/>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Title, </a:t>
            </a:r>
            <a:r>
              <a:rPr lang="it-IT" dirty="0" err="1"/>
              <a:t>Organisation</a:t>
            </a:r>
            <a:endParaRPr lang="it-IT" dirty="0"/>
          </a:p>
          <a:p>
            <a:endParaRPr lang="it-IT" dirty="0"/>
          </a:p>
        </p:txBody>
      </p:sp>
      <p:sp>
        <p:nvSpPr>
          <p:cNvPr id="32" name="Segnaposto testo 23">
            <a:extLst>
              <a:ext uri="{FF2B5EF4-FFF2-40B4-BE49-F238E27FC236}">
                <a16:creationId xmlns:a16="http://schemas.microsoft.com/office/drawing/2014/main" id="{740023F0-B732-4838-92CE-137FD04505AB}"/>
              </a:ext>
            </a:extLst>
          </p:cNvPr>
          <p:cNvSpPr>
            <a:spLocks noGrp="1"/>
          </p:cNvSpPr>
          <p:nvPr>
            <p:ph type="body" sz="quarter" idx="67" hasCustomPrompt="1"/>
          </p:nvPr>
        </p:nvSpPr>
        <p:spPr>
          <a:xfrm>
            <a:off x="7048071" y="5428100"/>
            <a:ext cx="1531937" cy="365124"/>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Click to </a:t>
            </a:r>
            <a:r>
              <a:rPr lang="it-IT" dirty="0" err="1"/>
              <a:t>edit</a:t>
            </a:r>
            <a:r>
              <a:rPr lang="it-IT" dirty="0"/>
              <a:t> text</a:t>
            </a:r>
          </a:p>
          <a:p>
            <a:endParaRPr lang="it-IT" dirty="0"/>
          </a:p>
        </p:txBody>
      </p:sp>
      <p:sp>
        <p:nvSpPr>
          <p:cNvPr id="39" name="CasellaDiTesto 38">
            <a:extLst>
              <a:ext uri="{FF2B5EF4-FFF2-40B4-BE49-F238E27FC236}">
                <a16:creationId xmlns:a16="http://schemas.microsoft.com/office/drawing/2014/main" id="{17643871-48E7-41AF-8534-049E373583B4}"/>
              </a:ext>
            </a:extLst>
          </p:cNvPr>
          <p:cNvSpPr txBox="1"/>
          <p:nvPr userDrawn="1"/>
        </p:nvSpPr>
        <p:spPr>
          <a:xfrm>
            <a:off x="7015017" y="6409300"/>
            <a:ext cx="2128984" cy="307777"/>
          </a:xfrm>
          <a:prstGeom prst="rect">
            <a:avLst/>
          </a:prstGeom>
          <a:noFill/>
        </p:spPr>
        <p:txBody>
          <a:bodyPr wrap="square" rtlCol="0">
            <a:spAutoFit/>
          </a:bodyPr>
          <a:lstStyle/>
          <a:p>
            <a:r>
              <a:rPr lang="it-IT" sz="1400" dirty="0">
                <a:solidFill>
                  <a:schemeClr val="bg1">
                    <a:lumMod val="50000"/>
                  </a:schemeClr>
                </a:solidFill>
                <a:latin typeface="Trebuchet MS" panose="020B0603020202020204" pitchFamily="34" charset="0"/>
              </a:rPr>
              <a:t>www.ieabioenergy.com</a:t>
            </a:r>
          </a:p>
        </p:txBody>
      </p:sp>
      <p:pic>
        <p:nvPicPr>
          <p:cNvPr id="40" name="Immagine 39">
            <a:extLst>
              <a:ext uri="{FF2B5EF4-FFF2-40B4-BE49-F238E27FC236}">
                <a16:creationId xmlns:a16="http://schemas.microsoft.com/office/drawing/2014/main" id="{7E89B362-D910-4957-9DB8-099EADC30B6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6"/>
            <a:ext cx="1747974" cy="798433"/>
          </a:xfrm>
          <a:prstGeom prst="rect">
            <a:avLst/>
          </a:prstGeom>
        </p:spPr>
      </p:pic>
      <p:sp>
        <p:nvSpPr>
          <p:cNvPr id="41" name="Segnaposto numero diapositiva 2">
            <a:extLst>
              <a:ext uri="{FF2B5EF4-FFF2-40B4-BE49-F238E27FC236}">
                <a16:creationId xmlns:a16="http://schemas.microsoft.com/office/drawing/2014/main" id="{9729CB21-2755-4944-A07B-BA03F9F6AB97}"/>
              </a:ext>
            </a:extLst>
          </p:cNvPr>
          <p:cNvSpPr txBox="1">
            <a:spLocks/>
          </p:cNvSpPr>
          <p:nvPr userDrawn="1"/>
        </p:nvSpPr>
        <p:spPr>
          <a:xfrm>
            <a:off x="3543300" y="638062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400" smtClean="0"/>
              <a:pPr algn="ctr"/>
              <a:t>‹#›</a:t>
            </a:fld>
            <a:endParaRPr lang="it-IT" sz="1400" dirty="0"/>
          </a:p>
        </p:txBody>
      </p:sp>
      <p:sp>
        <p:nvSpPr>
          <p:cNvPr id="33" name="Segnaposto testo 14">
            <a:extLst>
              <a:ext uri="{FF2B5EF4-FFF2-40B4-BE49-F238E27FC236}">
                <a16:creationId xmlns:a16="http://schemas.microsoft.com/office/drawing/2014/main" id="{BF027A5C-E976-4706-A669-C56BB01BFBE4}"/>
              </a:ext>
            </a:extLst>
          </p:cNvPr>
          <p:cNvSpPr>
            <a:spLocks noGrp="1"/>
          </p:cNvSpPr>
          <p:nvPr>
            <p:ph type="body" sz="quarter" idx="17" hasCustomPrompt="1"/>
          </p:nvPr>
        </p:nvSpPr>
        <p:spPr>
          <a:xfrm>
            <a:off x="608218" y="495159"/>
            <a:ext cx="7927564" cy="980907"/>
          </a:xfrm>
          <a:prstGeom prst="rect">
            <a:avLst/>
          </a:prstGeom>
        </p:spPr>
        <p:txBody>
          <a:bodyPr>
            <a:noAutofit/>
          </a:bodyPr>
          <a:lstStyle>
            <a:lvl1pPr marL="0" indent="0">
              <a:lnSpc>
                <a:spcPts val="3250"/>
              </a:lnSpc>
              <a:buNone/>
              <a:defRPr sz="3000" b="1">
                <a:solidFill>
                  <a:srgbClr val="0A4F9D"/>
                </a:solidFill>
                <a:latin typeface="Trebuchet MS" panose="020B0603020202020204" pitchFamily="34" charset="0"/>
              </a:defRPr>
            </a:lvl1pPr>
            <a:lvl2pPr>
              <a:defRPr sz="2400">
                <a:solidFill>
                  <a:srgbClr val="FFC000"/>
                </a:solidFill>
              </a:defRPr>
            </a:lvl2pPr>
            <a:lvl3pPr>
              <a:defRPr sz="2000">
                <a:solidFill>
                  <a:srgbClr val="FFC000"/>
                </a:solidFill>
              </a:defRPr>
            </a:lvl3pPr>
            <a:lvl4pPr>
              <a:defRPr sz="1800">
                <a:solidFill>
                  <a:srgbClr val="FFC000"/>
                </a:solidFill>
              </a:defRPr>
            </a:lvl4pPr>
            <a:lvl5pPr>
              <a:defRPr sz="1800">
                <a:solidFill>
                  <a:srgbClr val="FFC000"/>
                </a:solidFill>
              </a:defRPr>
            </a:lvl5pPr>
          </a:lstStyle>
          <a:p>
            <a:pPr lvl="0"/>
            <a:r>
              <a:rPr lang="it-IT" dirty="0"/>
              <a:t>Click </a:t>
            </a:r>
            <a:r>
              <a:rPr lang="it-IT" dirty="0" err="1"/>
              <a:t>here</a:t>
            </a:r>
            <a:r>
              <a:rPr lang="it-IT" dirty="0"/>
              <a:t> to </a:t>
            </a:r>
            <a:r>
              <a:rPr lang="it-IT" dirty="0" err="1"/>
              <a:t>add</a:t>
            </a:r>
            <a:r>
              <a:rPr lang="it-IT" dirty="0"/>
              <a:t> </a:t>
            </a:r>
            <a:r>
              <a:rPr lang="it-IT" dirty="0" err="1"/>
              <a:t>title</a:t>
            </a:r>
            <a:r>
              <a:rPr lang="it-IT" dirty="0"/>
              <a:t> </a:t>
            </a:r>
            <a:br>
              <a:rPr lang="it-IT" dirty="0"/>
            </a:br>
            <a:r>
              <a:rPr lang="en-US" dirty="0"/>
              <a:t>second line</a:t>
            </a:r>
          </a:p>
        </p:txBody>
      </p:sp>
      <p:sp>
        <p:nvSpPr>
          <p:cNvPr id="35" name="Segnaposto testo 16">
            <a:extLst>
              <a:ext uri="{FF2B5EF4-FFF2-40B4-BE49-F238E27FC236}">
                <a16:creationId xmlns:a16="http://schemas.microsoft.com/office/drawing/2014/main" id="{0ED91DD8-B07C-4071-94BC-953D872650E9}"/>
              </a:ext>
            </a:extLst>
          </p:cNvPr>
          <p:cNvSpPr>
            <a:spLocks noGrp="1"/>
          </p:cNvSpPr>
          <p:nvPr>
            <p:ph type="body" sz="quarter" idx="14" hasCustomPrompt="1"/>
          </p:nvPr>
        </p:nvSpPr>
        <p:spPr>
          <a:xfrm>
            <a:off x="608218" y="1502773"/>
            <a:ext cx="7927564" cy="545102"/>
          </a:xfrm>
          <a:prstGeom prst="rect">
            <a:avLst/>
          </a:prstGeom>
        </p:spPr>
        <p:txBody>
          <a:bodyPr>
            <a:normAutofit/>
          </a:bodyPr>
          <a:lstStyle>
            <a:lvl1pPr marL="0" indent="0">
              <a:buNone/>
              <a:defRPr sz="2600" b="0">
                <a:solidFill>
                  <a:srgbClr val="0A4F9D"/>
                </a:solidFill>
                <a:latin typeface="Trebuchet MS" panose="020B0603020202020204" pitchFamily="34" charset="0"/>
              </a:defRPr>
            </a:lvl1pPr>
          </a:lstStyle>
          <a:p>
            <a:pPr lvl="0"/>
            <a:r>
              <a:rPr lang="it-IT" dirty="0" err="1"/>
              <a:t>Subtitle</a:t>
            </a:r>
            <a:endParaRPr lang="it-IT" dirty="0"/>
          </a:p>
        </p:txBody>
      </p:sp>
    </p:spTree>
    <p:extLst>
      <p:ext uri="{BB962C8B-B14F-4D97-AF65-F5344CB8AC3E}">
        <p14:creationId xmlns:p14="http://schemas.microsoft.com/office/powerpoint/2010/main" val="2121272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mp; Body">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id="{AA6E7C1F-1E36-4907-BE30-A505C039ACB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6"/>
            <a:ext cx="1747974" cy="798433"/>
          </a:xfrm>
          <a:prstGeom prst="rect">
            <a:avLst/>
          </a:prstGeom>
        </p:spPr>
      </p:pic>
      <p:sp>
        <p:nvSpPr>
          <p:cNvPr id="7" name="Segnaposto numero diapositiva 2">
            <a:extLst>
              <a:ext uri="{FF2B5EF4-FFF2-40B4-BE49-F238E27FC236}">
                <a16:creationId xmlns:a16="http://schemas.microsoft.com/office/drawing/2014/main" id="{DEA1B97F-D4DA-47CD-A840-9CA312ED4558}"/>
              </a:ext>
            </a:extLst>
          </p:cNvPr>
          <p:cNvSpPr txBox="1">
            <a:spLocks/>
          </p:cNvSpPr>
          <p:nvPr userDrawn="1"/>
        </p:nvSpPr>
        <p:spPr>
          <a:xfrm>
            <a:off x="3543300" y="638062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400" smtClean="0"/>
              <a:pPr algn="ctr"/>
              <a:t>‹#›</a:t>
            </a:fld>
            <a:endParaRPr lang="it-IT" sz="1400" dirty="0"/>
          </a:p>
        </p:txBody>
      </p:sp>
      <p:sp>
        <p:nvSpPr>
          <p:cNvPr id="9" name="Segnaposto testo 16">
            <a:extLst>
              <a:ext uri="{FF2B5EF4-FFF2-40B4-BE49-F238E27FC236}">
                <a16:creationId xmlns:a16="http://schemas.microsoft.com/office/drawing/2014/main" id="{D7A1D89C-554A-45A0-81FD-5703D59D757B}"/>
              </a:ext>
            </a:extLst>
          </p:cNvPr>
          <p:cNvSpPr>
            <a:spLocks noGrp="1"/>
          </p:cNvSpPr>
          <p:nvPr>
            <p:ph type="body" sz="quarter" idx="11"/>
          </p:nvPr>
        </p:nvSpPr>
        <p:spPr>
          <a:xfrm>
            <a:off x="608218" y="1673208"/>
            <a:ext cx="7927564" cy="4023360"/>
          </a:xfrm>
          <a:prstGeom prst="rect">
            <a:avLst/>
          </a:prstGeom>
        </p:spPr>
        <p:txBody>
          <a:bodyPr>
            <a:norm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400" b="0" i="0">
                <a:solidFill>
                  <a:srgbClr val="0A4F9D"/>
                </a:solidFill>
              </a:defRPr>
            </a:lvl1pPr>
            <a:lvl2pPr marL="800100" indent="-342900">
              <a:buFont typeface="Arial" panose="020B0604020202020204" pitchFamily="34" charset="0"/>
              <a:buChar char="•"/>
              <a:defRPr sz="2000" b="0" i="0">
                <a:solidFill>
                  <a:srgbClr val="0A4F9D"/>
                </a:solidFill>
              </a:defRPr>
            </a:lvl2pPr>
            <a:lvl3pPr>
              <a:defRPr sz="1800" b="0" i="0">
                <a:solidFill>
                  <a:srgbClr val="0A4F9D"/>
                </a:solidFill>
              </a:defRPr>
            </a:lvl3pPr>
            <a:lvl4pPr>
              <a:defRPr sz="1600" b="0" i="0">
                <a:solidFill>
                  <a:srgbClr val="0A4F9D"/>
                </a:solidFill>
              </a:defRPr>
            </a:lvl4pPr>
            <a:lvl5pPr>
              <a:defRPr b="0" i="0">
                <a:solidFill>
                  <a:srgbClr val="0A4F9D"/>
                </a:solidFill>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p:txBody>
      </p:sp>
      <p:sp>
        <p:nvSpPr>
          <p:cNvPr id="12" name="Segnaposto testo 14">
            <a:extLst>
              <a:ext uri="{FF2B5EF4-FFF2-40B4-BE49-F238E27FC236}">
                <a16:creationId xmlns:a16="http://schemas.microsoft.com/office/drawing/2014/main" id="{6357A908-4B8E-4163-A034-9991553C7695}"/>
              </a:ext>
            </a:extLst>
          </p:cNvPr>
          <p:cNvSpPr>
            <a:spLocks noGrp="1"/>
          </p:cNvSpPr>
          <p:nvPr>
            <p:ph type="body" sz="quarter" idx="17" hasCustomPrompt="1"/>
          </p:nvPr>
        </p:nvSpPr>
        <p:spPr>
          <a:xfrm>
            <a:off x="608218" y="495159"/>
            <a:ext cx="7927564" cy="980907"/>
          </a:xfrm>
          <a:prstGeom prst="rect">
            <a:avLst/>
          </a:prstGeom>
        </p:spPr>
        <p:txBody>
          <a:bodyPr>
            <a:noAutofit/>
          </a:bodyPr>
          <a:lstStyle>
            <a:lvl1pPr marL="0" indent="0">
              <a:lnSpc>
                <a:spcPts val="3250"/>
              </a:lnSpc>
              <a:buNone/>
              <a:defRPr sz="3000" b="1">
                <a:solidFill>
                  <a:srgbClr val="0A4F9D"/>
                </a:solidFill>
                <a:latin typeface="Trebuchet MS" panose="020B0603020202020204" pitchFamily="34" charset="0"/>
              </a:defRPr>
            </a:lvl1pPr>
            <a:lvl2pPr>
              <a:defRPr sz="2400">
                <a:solidFill>
                  <a:srgbClr val="FFC000"/>
                </a:solidFill>
              </a:defRPr>
            </a:lvl2pPr>
            <a:lvl3pPr>
              <a:defRPr sz="2000">
                <a:solidFill>
                  <a:srgbClr val="FFC000"/>
                </a:solidFill>
              </a:defRPr>
            </a:lvl3pPr>
            <a:lvl4pPr>
              <a:defRPr sz="1800">
                <a:solidFill>
                  <a:srgbClr val="FFC000"/>
                </a:solidFill>
              </a:defRPr>
            </a:lvl4pPr>
            <a:lvl5pPr>
              <a:defRPr sz="1800">
                <a:solidFill>
                  <a:srgbClr val="FFC000"/>
                </a:solidFill>
              </a:defRPr>
            </a:lvl5pPr>
          </a:lstStyle>
          <a:p>
            <a:pPr lvl="0"/>
            <a:r>
              <a:rPr lang="it-IT" dirty="0"/>
              <a:t>Click </a:t>
            </a:r>
            <a:r>
              <a:rPr lang="it-IT" dirty="0" err="1"/>
              <a:t>here</a:t>
            </a:r>
            <a:r>
              <a:rPr lang="it-IT" dirty="0"/>
              <a:t> to </a:t>
            </a:r>
            <a:r>
              <a:rPr lang="it-IT" dirty="0" err="1"/>
              <a:t>add</a:t>
            </a:r>
            <a:r>
              <a:rPr lang="it-IT" dirty="0"/>
              <a:t> </a:t>
            </a:r>
            <a:r>
              <a:rPr lang="it-IT" dirty="0" err="1"/>
              <a:t>title</a:t>
            </a:r>
            <a:r>
              <a:rPr lang="it-IT" dirty="0"/>
              <a:t> </a:t>
            </a:r>
            <a:br>
              <a:rPr lang="it-IT" dirty="0"/>
            </a:br>
            <a:r>
              <a:rPr lang="en-US" dirty="0"/>
              <a:t>second line</a:t>
            </a:r>
          </a:p>
        </p:txBody>
      </p:sp>
      <p:pic>
        <p:nvPicPr>
          <p:cNvPr id="2" name="Grafik 1">
            <a:extLst>
              <a:ext uri="{FF2B5EF4-FFF2-40B4-BE49-F238E27FC236}">
                <a16:creationId xmlns:a16="http://schemas.microsoft.com/office/drawing/2014/main" id="{D5EA76CC-7B3C-4FE0-9090-0184BE1F645C}"/>
              </a:ext>
            </a:extLst>
          </p:cNvPr>
          <p:cNvPicPr>
            <a:picLocks noChangeAspect="1"/>
          </p:cNvPicPr>
          <p:nvPr userDrawn="1"/>
        </p:nvPicPr>
        <p:blipFill>
          <a:blip r:embed="rId3"/>
          <a:stretch>
            <a:fillRect/>
          </a:stretch>
        </p:blipFill>
        <p:spPr>
          <a:xfrm>
            <a:off x="6275950" y="6452481"/>
            <a:ext cx="2740769" cy="225928"/>
          </a:xfrm>
          <a:prstGeom prst="rect">
            <a:avLst/>
          </a:prstGeom>
        </p:spPr>
      </p:pic>
    </p:spTree>
    <p:extLst>
      <p:ext uri="{BB962C8B-B14F-4D97-AF65-F5344CB8AC3E}">
        <p14:creationId xmlns:p14="http://schemas.microsoft.com/office/powerpoint/2010/main" val="2761744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mp; Body">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id="{AA6E7C1F-1E36-4907-BE30-A505C039ACB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6"/>
            <a:ext cx="1747974" cy="798433"/>
          </a:xfrm>
          <a:prstGeom prst="rect">
            <a:avLst/>
          </a:prstGeom>
        </p:spPr>
      </p:pic>
      <p:sp>
        <p:nvSpPr>
          <p:cNvPr id="7" name="Segnaposto numero diapositiva 2">
            <a:extLst>
              <a:ext uri="{FF2B5EF4-FFF2-40B4-BE49-F238E27FC236}">
                <a16:creationId xmlns:a16="http://schemas.microsoft.com/office/drawing/2014/main" id="{CE5F86D4-FF16-432C-A7E8-878B682BD3B6}"/>
              </a:ext>
            </a:extLst>
          </p:cNvPr>
          <p:cNvSpPr txBox="1">
            <a:spLocks/>
          </p:cNvSpPr>
          <p:nvPr userDrawn="1"/>
        </p:nvSpPr>
        <p:spPr>
          <a:xfrm>
            <a:off x="3543300" y="638062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400" smtClean="0"/>
              <a:pPr algn="ctr"/>
              <a:t>‹#›</a:t>
            </a:fld>
            <a:endParaRPr lang="it-IT" sz="1400" dirty="0"/>
          </a:p>
        </p:txBody>
      </p:sp>
      <p:sp>
        <p:nvSpPr>
          <p:cNvPr id="10" name="Segnaposto testo 14">
            <a:extLst>
              <a:ext uri="{FF2B5EF4-FFF2-40B4-BE49-F238E27FC236}">
                <a16:creationId xmlns:a16="http://schemas.microsoft.com/office/drawing/2014/main" id="{97FB85B5-6228-404B-AD4F-E282BDF020D6}"/>
              </a:ext>
            </a:extLst>
          </p:cNvPr>
          <p:cNvSpPr>
            <a:spLocks noGrp="1"/>
          </p:cNvSpPr>
          <p:nvPr>
            <p:ph type="body" sz="quarter" idx="17" hasCustomPrompt="1"/>
          </p:nvPr>
        </p:nvSpPr>
        <p:spPr>
          <a:xfrm>
            <a:off x="608218" y="495159"/>
            <a:ext cx="7927564" cy="980907"/>
          </a:xfrm>
          <a:prstGeom prst="rect">
            <a:avLst/>
          </a:prstGeom>
        </p:spPr>
        <p:txBody>
          <a:bodyPr>
            <a:noAutofit/>
          </a:bodyPr>
          <a:lstStyle>
            <a:lvl1pPr marL="0" indent="0">
              <a:lnSpc>
                <a:spcPts val="3250"/>
              </a:lnSpc>
              <a:buNone/>
              <a:defRPr sz="3000" b="1">
                <a:solidFill>
                  <a:srgbClr val="0A4F9D"/>
                </a:solidFill>
                <a:latin typeface="Trebuchet MS" panose="020B0603020202020204" pitchFamily="34" charset="0"/>
              </a:defRPr>
            </a:lvl1pPr>
            <a:lvl2pPr>
              <a:defRPr sz="2400">
                <a:solidFill>
                  <a:srgbClr val="FFC000"/>
                </a:solidFill>
              </a:defRPr>
            </a:lvl2pPr>
            <a:lvl3pPr>
              <a:defRPr sz="2000">
                <a:solidFill>
                  <a:srgbClr val="FFC000"/>
                </a:solidFill>
              </a:defRPr>
            </a:lvl3pPr>
            <a:lvl4pPr>
              <a:defRPr sz="1800">
                <a:solidFill>
                  <a:srgbClr val="FFC000"/>
                </a:solidFill>
              </a:defRPr>
            </a:lvl4pPr>
            <a:lvl5pPr>
              <a:defRPr sz="1800">
                <a:solidFill>
                  <a:srgbClr val="FFC000"/>
                </a:solidFill>
              </a:defRPr>
            </a:lvl5pPr>
          </a:lstStyle>
          <a:p>
            <a:pPr lvl="0"/>
            <a:r>
              <a:rPr lang="it-IT" dirty="0"/>
              <a:t>Click </a:t>
            </a:r>
            <a:r>
              <a:rPr lang="it-IT" dirty="0" err="1"/>
              <a:t>here</a:t>
            </a:r>
            <a:r>
              <a:rPr lang="it-IT" dirty="0"/>
              <a:t> to </a:t>
            </a:r>
            <a:r>
              <a:rPr lang="it-IT" dirty="0" err="1"/>
              <a:t>add</a:t>
            </a:r>
            <a:r>
              <a:rPr lang="it-IT" dirty="0"/>
              <a:t> </a:t>
            </a:r>
            <a:r>
              <a:rPr lang="it-IT" dirty="0" err="1"/>
              <a:t>title</a:t>
            </a:r>
            <a:r>
              <a:rPr lang="it-IT" dirty="0"/>
              <a:t> </a:t>
            </a:r>
            <a:br>
              <a:rPr lang="it-IT" dirty="0"/>
            </a:br>
            <a:r>
              <a:rPr lang="en-US" dirty="0"/>
              <a:t>second line</a:t>
            </a:r>
          </a:p>
        </p:txBody>
      </p:sp>
      <p:sp>
        <p:nvSpPr>
          <p:cNvPr id="9" name="Segnaposto testo 9">
            <a:extLst>
              <a:ext uri="{FF2B5EF4-FFF2-40B4-BE49-F238E27FC236}">
                <a16:creationId xmlns:a16="http://schemas.microsoft.com/office/drawing/2014/main" id="{60CFBABD-05E9-482D-806C-33F57BDA227C}"/>
              </a:ext>
            </a:extLst>
          </p:cNvPr>
          <p:cNvSpPr>
            <a:spLocks noGrp="1"/>
          </p:cNvSpPr>
          <p:nvPr>
            <p:ph type="body" sz="quarter" idx="16"/>
          </p:nvPr>
        </p:nvSpPr>
        <p:spPr>
          <a:xfrm>
            <a:off x="4680157" y="1641986"/>
            <a:ext cx="3855625" cy="3909727"/>
          </a:xfrm>
          <a:prstGeom prst="rect">
            <a:avLst/>
          </a:prstGeom>
        </p:spPr>
        <p:txBody>
          <a:bodyPr/>
          <a:lstStyle>
            <a:lvl1pPr>
              <a:defRPr sz="2400">
                <a:solidFill>
                  <a:srgbClr val="0A4F9D"/>
                </a:solidFill>
                <a:latin typeface="Trebuchet MS" panose="020B0603020202020204" pitchFamily="34" charset="0"/>
              </a:defRPr>
            </a:lvl1pPr>
            <a:lvl2pPr>
              <a:defRPr>
                <a:solidFill>
                  <a:srgbClr val="0A4F9D"/>
                </a:solidFill>
                <a:latin typeface="Trebuchet MS" panose="020B0603020202020204" pitchFamily="34" charset="0"/>
              </a:defRPr>
            </a:lvl2pPr>
            <a:lvl3pPr>
              <a:defRPr>
                <a:solidFill>
                  <a:srgbClr val="0A4F9D"/>
                </a:solidFill>
                <a:latin typeface="Trebuchet MS" panose="020B0603020202020204" pitchFamily="34" charset="0"/>
              </a:defRPr>
            </a:lvl3pPr>
            <a:lvl4pPr>
              <a:defRPr>
                <a:solidFill>
                  <a:srgbClr val="0A4F9D"/>
                </a:solidFill>
                <a:latin typeface="Trebuchet MS" panose="020B0603020202020204" pitchFamily="34" charset="0"/>
              </a:defRPr>
            </a:lvl4pPr>
            <a:lvl5pPr>
              <a:defRPr>
                <a:solidFill>
                  <a:srgbClr val="0A4F9D"/>
                </a:solidFill>
                <a:latin typeface="Trebuchet MS" panose="020B0603020202020204" pitchFamily="34" charset="0"/>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14" name="Segnaposto testo 9">
            <a:extLst>
              <a:ext uri="{FF2B5EF4-FFF2-40B4-BE49-F238E27FC236}">
                <a16:creationId xmlns:a16="http://schemas.microsoft.com/office/drawing/2014/main" id="{776977DB-B103-4223-B744-E3B4D67AB1BE}"/>
              </a:ext>
            </a:extLst>
          </p:cNvPr>
          <p:cNvSpPr>
            <a:spLocks noGrp="1"/>
          </p:cNvSpPr>
          <p:nvPr>
            <p:ph type="body" sz="quarter" idx="18"/>
          </p:nvPr>
        </p:nvSpPr>
        <p:spPr>
          <a:xfrm>
            <a:off x="608219" y="1641985"/>
            <a:ext cx="3855625" cy="3909727"/>
          </a:xfrm>
          <a:prstGeom prst="rect">
            <a:avLst/>
          </a:prstGeom>
        </p:spPr>
        <p:txBody>
          <a:bodyPr/>
          <a:lstStyle>
            <a:lvl1pPr>
              <a:defRPr sz="2400">
                <a:solidFill>
                  <a:srgbClr val="0A4F9D"/>
                </a:solidFill>
                <a:latin typeface="Trebuchet MS" panose="020B0603020202020204" pitchFamily="34" charset="0"/>
              </a:defRPr>
            </a:lvl1pPr>
            <a:lvl2pPr>
              <a:defRPr>
                <a:solidFill>
                  <a:srgbClr val="0A4F9D"/>
                </a:solidFill>
                <a:latin typeface="Trebuchet MS" panose="020B0603020202020204" pitchFamily="34" charset="0"/>
              </a:defRPr>
            </a:lvl2pPr>
            <a:lvl3pPr>
              <a:defRPr>
                <a:solidFill>
                  <a:srgbClr val="0A4F9D"/>
                </a:solidFill>
                <a:latin typeface="Trebuchet MS" panose="020B0603020202020204" pitchFamily="34" charset="0"/>
              </a:defRPr>
            </a:lvl3pPr>
            <a:lvl4pPr>
              <a:defRPr>
                <a:solidFill>
                  <a:srgbClr val="0A4F9D"/>
                </a:solidFill>
                <a:latin typeface="Trebuchet MS" panose="020B0603020202020204" pitchFamily="34" charset="0"/>
              </a:defRPr>
            </a:lvl4pPr>
            <a:lvl5pPr>
              <a:defRPr>
                <a:solidFill>
                  <a:srgbClr val="0A4F9D"/>
                </a:solidFill>
                <a:latin typeface="Trebuchet MS" panose="020B0603020202020204" pitchFamily="34" charset="0"/>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pic>
        <p:nvPicPr>
          <p:cNvPr id="11" name="Grafik 10">
            <a:extLst>
              <a:ext uri="{FF2B5EF4-FFF2-40B4-BE49-F238E27FC236}">
                <a16:creationId xmlns:a16="http://schemas.microsoft.com/office/drawing/2014/main" id="{50611D66-AC0D-4527-A68A-181FA5256C8F}"/>
              </a:ext>
            </a:extLst>
          </p:cNvPr>
          <p:cNvPicPr>
            <a:picLocks noChangeAspect="1"/>
          </p:cNvPicPr>
          <p:nvPr userDrawn="1"/>
        </p:nvPicPr>
        <p:blipFill>
          <a:blip r:embed="rId3"/>
          <a:stretch>
            <a:fillRect/>
          </a:stretch>
        </p:blipFill>
        <p:spPr>
          <a:xfrm>
            <a:off x="6275950" y="6452481"/>
            <a:ext cx="2740769" cy="225928"/>
          </a:xfrm>
          <a:prstGeom prst="rect">
            <a:avLst/>
          </a:prstGeom>
        </p:spPr>
      </p:pic>
    </p:spTree>
    <p:extLst>
      <p:ext uri="{BB962C8B-B14F-4D97-AF65-F5344CB8AC3E}">
        <p14:creationId xmlns:p14="http://schemas.microsoft.com/office/powerpoint/2010/main" val="19801152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mp; Image">
    <p:spTree>
      <p:nvGrpSpPr>
        <p:cNvPr id="1" name=""/>
        <p:cNvGrpSpPr/>
        <p:nvPr/>
      </p:nvGrpSpPr>
      <p:grpSpPr>
        <a:xfrm>
          <a:off x="0" y="0"/>
          <a:ext cx="0" cy="0"/>
          <a:chOff x="0" y="0"/>
          <a:chExt cx="0" cy="0"/>
        </a:xfrm>
      </p:grpSpPr>
      <p:pic>
        <p:nvPicPr>
          <p:cNvPr id="11" name="Immagine 7">
            <a:extLst>
              <a:ext uri="{FF2B5EF4-FFF2-40B4-BE49-F238E27FC236}">
                <a16:creationId xmlns:a16="http://schemas.microsoft.com/office/drawing/2014/main" id="{14A5B2FA-354C-4B25-BEAB-CB03EBBB5FE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6"/>
            <a:ext cx="1747974" cy="798433"/>
          </a:xfrm>
          <a:prstGeom prst="rect">
            <a:avLst/>
          </a:prstGeom>
        </p:spPr>
      </p:pic>
      <p:sp>
        <p:nvSpPr>
          <p:cNvPr id="14" name="Segnaposto numero diapositiva 2">
            <a:extLst>
              <a:ext uri="{FF2B5EF4-FFF2-40B4-BE49-F238E27FC236}">
                <a16:creationId xmlns:a16="http://schemas.microsoft.com/office/drawing/2014/main" id="{871AF109-AFBE-4B33-9426-852B82EA964C}"/>
              </a:ext>
            </a:extLst>
          </p:cNvPr>
          <p:cNvSpPr txBox="1">
            <a:spLocks/>
          </p:cNvSpPr>
          <p:nvPr userDrawn="1"/>
        </p:nvSpPr>
        <p:spPr>
          <a:xfrm>
            <a:off x="3543300" y="638062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400" smtClean="0"/>
              <a:pPr algn="ctr"/>
              <a:t>‹#›</a:t>
            </a:fld>
            <a:endParaRPr lang="it-IT" sz="1400" dirty="0"/>
          </a:p>
        </p:txBody>
      </p:sp>
      <p:sp>
        <p:nvSpPr>
          <p:cNvPr id="3" name="Segnaposto immagine 2">
            <a:extLst>
              <a:ext uri="{FF2B5EF4-FFF2-40B4-BE49-F238E27FC236}">
                <a16:creationId xmlns:a16="http://schemas.microsoft.com/office/drawing/2014/main" id="{FB6D1AFD-4D90-4431-BFD4-C74D96427061}"/>
              </a:ext>
            </a:extLst>
          </p:cNvPr>
          <p:cNvSpPr>
            <a:spLocks noGrp="1"/>
          </p:cNvSpPr>
          <p:nvPr>
            <p:ph type="pic" sz="quarter" idx="15"/>
          </p:nvPr>
        </p:nvSpPr>
        <p:spPr>
          <a:xfrm>
            <a:off x="608218" y="1625074"/>
            <a:ext cx="7927975" cy="4011613"/>
          </a:xfrm>
          <a:prstGeom prst="rect">
            <a:avLst/>
          </a:prstGeom>
        </p:spPr>
        <p:txBody>
          <a:bodyPr/>
          <a:lstStyle/>
          <a:p>
            <a:endParaRPr lang="it-IT"/>
          </a:p>
        </p:txBody>
      </p:sp>
      <p:sp>
        <p:nvSpPr>
          <p:cNvPr id="8" name="Segnaposto testo 14">
            <a:extLst>
              <a:ext uri="{FF2B5EF4-FFF2-40B4-BE49-F238E27FC236}">
                <a16:creationId xmlns:a16="http://schemas.microsoft.com/office/drawing/2014/main" id="{81F7F5C7-0BE5-4C28-9122-26BAF7830958}"/>
              </a:ext>
            </a:extLst>
          </p:cNvPr>
          <p:cNvSpPr>
            <a:spLocks noGrp="1"/>
          </p:cNvSpPr>
          <p:nvPr>
            <p:ph type="body" sz="quarter" idx="17" hasCustomPrompt="1"/>
          </p:nvPr>
        </p:nvSpPr>
        <p:spPr>
          <a:xfrm>
            <a:off x="608218" y="495159"/>
            <a:ext cx="7927564" cy="980907"/>
          </a:xfrm>
          <a:prstGeom prst="rect">
            <a:avLst/>
          </a:prstGeom>
        </p:spPr>
        <p:txBody>
          <a:bodyPr>
            <a:noAutofit/>
          </a:bodyPr>
          <a:lstStyle>
            <a:lvl1pPr marL="0" indent="0">
              <a:lnSpc>
                <a:spcPts val="3250"/>
              </a:lnSpc>
              <a:buNone/>
              <a:defRPr sz="3000" b="1">
                <a:solidFill>
                  <a:srgbClr val="0A4F9D"/>
                </a:solidFill>
                <a:latin typeface="Trebuchet MS" panose="020B0603020202020204" pitchFamily="34" charset="0"/>
              </a:defRPr>
            </a:lvl1pPr>
            <a:lvl2pPr>
              <a:defRPr sz="2400">
                <a:solidFill>
                  <a:srgbClr val="FFC000"/>
                </a:solidFill>
              </a:defRPr>
            </a:lvl2pPr>
            <a:lvl3pPr>
              <a:defRPr sz="2000">
                <a:solidFill>
                  <a:srgbClr val="FFC000"/>
                </a:solidFill>
              </a:defRPr>
            </a:lvl3pPr>
            <a:lvl4pPr>
              <a:defRPr sz="1800">
                <a:solidFill>
                  <a:srgbClr val="FFC000"/>
                </a:solidFill>
              </a:defRPr>
            </a:lvl4pPr>
            <a:lvl5pPr>
              <a:defRPr sz="1800">
                <a:solidFill>
                  <a:srgbClr val="FFC000"/>
                </a:solidFill>
              </a:defRPr>
            </a:lvl5pPr>
          </a:lstStyle>
          <a:p>
            <a:pPr lvl="0"/>
            <a:r>
              <a:rPr lang="it-IT" dirty="0"/>
              <a:t>Click </a:t>
            </a:r>
            <a:r>
              <a:rPr lang="it-IT" dirty="0" err="1"/>
              <a:t>here</a:t>
            </a:r>
            <a:r>
              <a:rPr lang="it-IT" dirty="0"/>
              <a:t> to </a:t>
            </a:r>
            <a:r>
              <a:rPr lang="it-IT" dirty="0" err="1"/>
              <a:t>add</a:t>
            </a:r>
            <a:r>
              <a:rPr lang="it-IT" dirty="0"/>
              <a:t> </a:t>
            </a:r>
            <a:r>
              <a:rPr lang="it-IT" dirty="0" err="1"/>
              <a:t>title</a:t>
            </a:r>
            <a:r>
              <a:rPr lang="it-IT" dirty="0"/>
              <a:t> </a:t>
            </a:r>
            <a:br>
              <a:rPr lang="it-IT" dirty="0"/>
            </a:br>
            <a:r>
              <a:rPr lang="en-US" dirty="0"/>
              <a:t>second line</a:t>
            </a:r>
          </a:p>
        </p:txBody>
      </p:sp>
      <p:pic>
        <p:nvPicPr>
          <p:cNvPr id="7" name="Grafik 6">
            <a:extLst>
              <a:ext uri="{FF2B5EF4-FFF2-40B4-BE49-F238E27FC236}">
                <a16:creationId xmlns:a16="http://schemas.microsoft.com/office/drawing/2014/main" id="{E0885C07-8E26-4FDF-BFF4-6F77C20D12BD}"/>
              </a:ext>
            </a:extLst>
          </p:cNvPr>
          <p:cNvPicPr>
            <a:picLocks noChangeAspect="1"/>
          </p:cNvPicPr>
          <p:nvPr userDrawn="1"/>
        </p:nvPicPr>
        <p:blipFill>
          <a:blip r:embed="rId3"/>
          <a:stretch>
            <a:fillRect/>
          </a:stretch>
        </p:blipFill>
        <p:spPr>
          <a:xfrm>
            <a:off x="6275950" y="6452481"/>
            <a:ext cx="2740769" cy="225928"/>
          </a:xfrm>
          <a:prstGeom prst="rect">
            <a:avLst/>
          </a:prstGeom>
        </p:spPr>
      </p:pic>
    </p:spTree>
    <p:extLst>
      <p:ext uri="{BB962C8B-B14F-4D97-AF65-F5344CB8AC3E}">
        <p14:creationId xmlns:p14="http://schemas.microsoft.com/office/powerpoint/2010/main" val="3794369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G Comparison_layout">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id="{AA6E7C1F-1E36-4907-BE30-A505C039ACB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6"/>
            <a:ext cx="1747974" cy="798433"/>
          </a:xfrm>
          <a:prstGeom prst="rect">
            <a:avLst/>
          </a:prstGeom>
        </p:spPr>
      </p:pic>
      <p:sp>
        <p:nvSpPr>
          <p:cNvPr id="7" name="Segnaposto numero diapositiva 2">
            <a:extLst>
              <a:ext uri="{FF2B5EF4-FFF2-40B4-BE49-F238E27FC236}">
                <a16:creationId xmlns:a16="http://schemas.microsoft.com/office/drawing/2014/main" id="{CE5F86D4-FF16-432C-A7E8-878B682BD3B6}"/>
              </a:ext>
            </a:extLst>
          </p:cNvPr>
          <p:cNvSpPr txBox="1">
            <a:spLocks/>
          </p:cNvSpPr>
          <p:nvPr userDrawn="1"/>
        </p:nvSpPr>
        <p:spPr>
          <a:xfrm>
            <a:off x="3543300" y="638062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400" smtClean="0"/>
              <a:pPr algn="ctr"/>
              <a:t>‹#›</a:t>
            </a:fld>
            <a:endParaRPr lang="it-IT" sz="1400" dirty="0"/>
          </a:p>
        </p:txBody>
      </p:sp>
      <p:sp>
        <p:nvSpPr>
          <p:cNvPr id="3" name="Segnaposto immagine 2">
            <a:extLst>
              <a:ext uri="{FF2B5EF4-FFF2-40B4-BE49-F238E27FC236}">
                <a16:creationId xmlns:a16="http://schemas.microsoft.com/office/drawing/2014/main" id="{72B29E39-B1A0-4751-98DA-6CCC0DFFD915}"/>
              </a:ext>
            </a:extLst>
          </p:cNvPr>
          <p:cNvSpPr>
            <a:spLocks noGrp="1"/>
          </p:cNvSpPr>
          <p:nvPr>
            <p:ph type="pic" sz="quarter" idx="15"/>
          </p:nvPr>
        </p:nvSpPr>
        <p:spPr>
          <a:xfrm>
            <a:off x="608013" y="1641354"/>
            <a:ext cx="3794125" cy="3914775"/>
          </a:xfrm>
          <a:prstGeom prst="rect">
            <a:avLst/>
          </a:prstGeom>
        </p:spPr>
        <p:txBody>
          <a:bodyPr/>
          <a:lstStyle/>
          <a:p>
            <a:endParaRPr lang="it-IT"/>
          </a:p>
        </p:txBody>
      </p:sp>
      <p:sp>
        <p:nvSpPr>
          <p:cNvPr id="10" name="Segnaposto immagine 2">
            <a:extLst>
              <a:ext uri="{FF2B5EF4-FFF2-40B4-BE49-F238E27FC236}">
                <a16:creationId xmlns:a16="http://schemas.microsoft.com/office/drawing/2014/main" id="{CEF44DAD-A45C-46E8-AEA1-E963D0181161}"/>
              </a:ext>
            </a:extLst>
          </p:cNvPr>
          <p:cNvSpPr>
            <a:spLocks noGrp="1"/>
          </p:cNvSpPr>
          <p:nvPr>
            <p:ph type="pic" sz="quarter" idx="16"/>
          </p:nvPr>
        </p:nvSpPr>
        <p:spPr>
          <a:xfrm>
            <a:off x="4741657" y="1641353"/>
            <a:ext cx="3794125" cy="3914775"/>
          </a:xfrm>
          <a:prstGeom prst="rect">
            <a:avLst/>
          </a:prstGeom>
        </p:spPr>
        <p:txBody>
          <a:bodyPr/>
          <a:lstStyle/>
          <a:p>
            <a:endParaRPr lang="it-IT"/>
          </a:p>
        </p:txBody>
      </p:sp>
      <p:sp>
        <p:nvSpPr>
          <p:cNvPr id="12" name="Segnaposto testo 14">
            <a:extLst>
              <a:ext uri="{FF2B5EF4-FFF2-40B4-BE49-F238E27FC236}">
                <a16:creationId xmlns:a16="http://schemas.microsoft.com/office/drawing/2014/main" id="{3B560A07-4509-451F-B85A-627814686093}"/>
              </a:ext>
            </a:extLst>
          </p:cNvPr>
          <p:cNvSpPr>
            <a:spLocks noGrp="1"/>
          </p:cNvSpPr>
          <p:nvPr>
            <p:ph type="body" sz="quarter" idx="17" hasCustomPrompt="1"/>
          </p:nvPr>
        </p:nvSpPr>
        <p:spPr>
          <a:xfrm>
            <a:off x="608218" y="495159"/>
            <a:ext cx="7927564" cy="980907"/>
          </a:xfrm>
          <a:prstGeom prst="rect">
            <a:avLst/>
          </a:prstGeom>
        </p:spPr>
        <p:txBody>
          <a:bodyPr>
            <a:noAutofit/>
          </a:bodyPr>
          <a:lstStyle>
            <a:lvl1pPr marL="0" indent="0">
              <a:lnSpc>
                <a:spcPts val="3250"/>
              </a:lnSpc>
              <a:buNone/>
              <a:defRPr sz="3000" b="1">
                <a:solidFill>
                  <a:srgbClr val="0A4F9D"/>
                </a:solidFill>
                <a:latin typeface="Trebuchet MS" panose="020B0603020202020204" pitchFamily="34" charset="0"/>
              </a:defRPr>
            </a:lvl1pPr>
            <a:lvl2pPr>
              <a:defRPr sz="2400">
                <a:solidFill>
                  <a:srgbClr val="FFC000"/>
                </a:solidFill>
              </a:defRPr>
            </a:lvl2pPr>
            <a:lvl3pPr>
              <a:defRPr sz="2000">
                <a:solidFill>
                  <a:srgbClr val="FFC000"/>
                </a:solidFill>
              </a:defRPr>
            </a:lvl3pPr>
            <a:lvl4pPr>
              <a:defRPr sz="1800">
                <a:solidFill>
                  <a:srgbClr val="FFC000"/>
                </a:solidFill>
              </a:defRPr>
            </a:lvl4pPr>
            <a:lvl5pPr>
              <a:defRPr sz="1800">
                <a:solidFill>
                  <a:srgbClr val="FFC000"/>
                </a:solidFill>
              </a:defRPr>
            </a:lvl5pPr>
          </a:lstStyle>
          <a:p>
            <a:pPr lvl="0"/>
            <a:r>
              <a:rPr lang="it-IT" dirty="0"/>
              <a:t>Click </a:t>
            </a:r>
            <a:r>
              <a:rPr lang="it-IT" dirty="0" err="1"/>
              <a:t>here</a:t>
            </a:r>
            <a:r>
              <a:rPr lang="it-IT" dirty="0"/>
              <a:t> to </a:t>
            </a:r>
            <a:r>
              <a:rPr lang="it-IT" dirty="0" err="1"/>
              <a:t>add</a:t>
            </a:r>
            <a:r>
              <a:rPr lang="it-IT" dirty="0"/>
              <a:t> </a:t>
            </a:r>
            <a:r>
              <a:rPr lang="it-IT" dirty="0" err="1"/>
              <a:t>title</a:t>
            </a:r>
            <a:r>
              <a:rPr lang="it-IT" dirty="0"/>
              <a:t> </a:t>
            </a:r>
            <a:br>
              <a:rPr lang="it-IT" dirty="0"/>
            </a:br>
            <a:r>
              <a:rPr lang="en-US" dirty="0"/>
              <a:t>second line</a:t>
            </a:r>
          </a:p>
        </p:txBody>
      </p:sp>
      <p:pic>
        <p:nvPicPr>
          <p:cNvPr id="9" name="Grafik 8">
            <a:extLst>
              <a:ext uri="{FF2B5EF4-FFF2-40B4-BE49-F238E27FC236}">
                <a16:creationId xmlns:a16="http://schemas.microsoft.com/office/drawing/2014/main" id="{1E44589A-8EC0-4B09-86F0-60CC9318C2B5}"/>
              </a:ext>
            </a:extLst>
          </p:cNvPr>
          <p:cNvPicPr>
            <a:picLocks noChangeAspect="1"/>
          </p:cNvPicPr>
          <p:nvPr userDrawn="1"/>
        </p:nvPicPr>
        <p:blipFill>
          <a:blip r:embed="rId3"/>
          <a:stretch>
            <a:fillRect/>
          </a:stretch>
        </p:blipFill>
        <p:spPr>
          <a:xfrm>
            <a:off x="6275950" y="6452481"/>
            <a:ext cx="2740769" cy="225928"/>
          </a:xfrm>
          <a:prstGeom prst="rect">
            <a:avLst/>
          </a:prstGeom>
        </p:spPr>
      </p:pic>
    </p:spTree>
    <p:extLst>
      <p:ext uri="{BB962C8B-B14F-4D97-AF65-F5344CB8AC3E}">
        <p14:creationId xmlns:p14="http://schemas.microsoft.com/office/powerpoint/2010/main" val="1247783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Layout personalizzato">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56D1BF08-0851-4C0E-B2E6-C6E9C8CC800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6"/>
            <a:ext cx="1747974" cy="798433"/>
          </a:xfrm>
          <a:prstGeom prst="rect">
            <a:avLst/>
          </a:prstGeom>
        </p:spPr>
      </p:pic>
      <p:sp>
        <p:nvSpPr>
          <p:cNvPr id="13" name="Segnaposto numero diapositiva 2">
            <a:extLst>
              <a:ext uri="{FF2B5EF4-FFF2-40B4-BE49-F238E27FC236}">
                <a16:creationId xmlns:a16="http://schemas.microsoft.com/office/drawing/2014/main" id="{B2C05C6E-7985-4302-9DE4-E9073B77EFA7}"/>
              </a:ext>
            </a:extLst>
          </p:cNvPr>
          <p:cNvSpPr txBox="1">
            <a:spLocks/>
          </p:cNvSpPr>
          <p:nvPr userDrawn="1"/>
        </p:nvSpPr>
        <p:spPr>
          <a:xfrm>
            <a:off x="3543300" y="638062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400" smtClean="0"/>
              <a:pPr algn="ctr"/>
              <a:t>‹#›</a:t>
            </a:fld>
            <a:endParaRPr lang="it-IT" sz="1400" dirty="0"/>
          </a:p>
        </p:txBody>
      </p:sp>
      <p:sp>
        <p:nvSpPr>
          <p:cNvPr id="21" name="Segnaposto immagine 7">
            <a:extLst>
              <a:ext uri="{FF2B5EF4-FFF2-40B4-BE49-F238E27FC236}">
                <a16:creationId xmlns:a16="http://schemas.microsoft.com/office/drawing/2014/main" id="{67DD3ED7-9108-4B03-9A83-FCB62E6DA2E3}"/>
              </a:ext>
            </a:extLst>
          </p:cNvPr>
          <p:cNvSpPr>
            <a:spLocks noGrp="1"/>
          </p:cNvSpPr>
          <p:nvPr>
            <p:ph type="pic" sz="quarter" idx="15"/>
          </p:nvPr>
        </p:nvSpPr>
        <p:spPr>
          <a:xfrm>
            <a:off x="608219" y="1838960"/>
            <a:ext cx="3855626" cy="4145915"/>
          </a:xfrm>
          <a:prstGeom prst="rect">
            <a:avLst/>
          </a:prstGeom>
        </p:spPr>
        <p:txBody>
          <a:bodyPr/>
          <a:lstStyle/>
          <a:p>
            <a:endParaRPr lang="it-IT" dirty="0"/>
          </a:p>
        </p:txBody>
      </p:sp>
      <p:sp>
        <p:nvSpPr>
          <p:cNvPr id="22" name="Segnaposto testo 9">
            <a:extLst>
              <a:ext uri="{FF2B5EF4-FFF2-40B4-BE49-F238E27FC236}">
                <a16:creationId xmlns:a16="http://schemas.microsoft.com/office/drawing/2014/main" id="{A714F878-8776-45ED-8C0B-FD46F1E7CFC9}"/>
              </a:ext>
            </a:extLst>
          </p:cNvPr>
          <p:cNvSpPr>
            <a:spLocks noGrp="1"/>
          </p:cNvSpPr>
          <p:nvPr>
            <p:ph type="body" sz="quarter" idx="16"/>
          </p:nvPr>
        </p:nvSpPr>
        <p:spPr>
          <a:xfrm>
            <a:off x="4680157" y="1840813"/>
            <a:ext cx="3855625" cy="4145915"/>
          </a:xfrm>
          <a:prstGeom prst="rect">
            <a:avLst/>
          </a:prstGeom>
        </p:spPr>
        <p:txBody>
          <a:bodyPr/>
          <a:lstStyle>
            <a:lvl1pPr>
              <a:defRPr sz="2400">
                <a:solidFill>
                  <a:srgbClr val="0A4F9D"/>
                </a:solidFill>
                <a:latin typeface="Trebuchet MS" panose="020B0603020202020204" pitchFamily="34" charset="0"/>
              </a:defRPr>
            </a:lvl1pPr>
            <a:lvl2pPr>
              <a:defRPr>
                <a:solidFill>
                  <a:srgbClr val="0A4F9D"/>
                </a:solidFill>
                <a:latin typeface="Trebuchet MS" panose="020B0603020202020204" pitchFamily="34" charset="0"/>
              </a:defRPr>
            </a:lvl2pPr>
            <a:lvl3pPr>
              <a:defRPr>
                <a:solidFill>
                  <a:srgbClr val="0A4F9D"/>
                </a:solidFill>
                <a:latin typeface="Trebuchet MS" panose="020B0603020202020204" pitchFamily="34" charset="0"/>
              </a:defRPr>
            </a:lvl3pPr>
            <a:lvl4pPr>
              <a:defRPr>
                <a:solidFill>
                  <a:srgbClr val="0A4F9D"/>
                </a:solidFill>
                <a:latin typeface="Trebuchet MS" panose="020B0603020202020204" pitchFamily="34" charset="0"/>
              </a:defRPr>
            </a:lvl4pPr>
            <a:lvl5pPr>
              <a:defRPr>
                <a:solidFill>
                  <a:srgbClr val="0A4F9D"/>
                </a:solidFill>
                <a:latin typeface="Trebuchet MS" panose="020B0603020202020204" pitchFamily="34" charset="0"/>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23" name="Segnaposto testo 14">
            <a:extLst>
              <a:ext uri="{FF2B5EF4-FFF2-40B4-BE49-F238E27FC236}">
                <a16:creationId xmlns:a16="http://schemas.microsoft.com/office/drawing/2014/main" id="{940BB6E4-E766-48E0-A4CA-75E82B201720}"/>
              </a:ext>
            </a:extLst>
          </p:cNvPr>
          <p:cNvSpPr>
            <a:spLocks noGrp="1"/>
          </p:cNvSpPr>
          <p:nvPr>
            <p:ph type="body" sz="quarter" idx="17" hasCustomPrompt="1"/>
          </p:nvPr>
        </p:nvSpPr>
        <p:spPr>
          <a:xfrm>
            <a:off x="608218" y="495159"/>
            <a:ext cx="7927564" cy="980907"/>
          </a:xfrm>
          <a:prstGeom prst="rect">
            <a:avLst/>
          </a:prstGeom>
        </p:spPr>
        <p:txBody>
          <a:bodyPr>
            <a:noAutofit/>
          </a:bodyPr>
          <a:lstStyle>
            <a:lvl1pPr marL="0" indent="0">
              <a:lnSpc>
                <a:spcPts val="3250"/>
              </a:lnSpc>
              <a:buNone/>
              <a:defRPr sz="3000" b="1">
                <a:solidFill>
                  <a:srgbClr val="0A4F9D"/>
                </a:solidFill>
                <a:latin typeface="Trebuchet MS" panose="020B0603020202020204" pitchFamily="34" charset="0"/>
              </a:defRPr>
            </a:lvl1pPr>
            <a:lvl2pPr>
              <a:defRPr sz="2400">
                <a:solidFill>
                  <a:srgbClr val="FFC000"/>
                </a:solidFill>
              </a:defRPr>
            </a:lvl2pPr>
            <a:lvl3pPr>
              <a:defRPr sz="2000">
                <a:solidFill>
                  <a:srgbClr val="FFC000"/>
                </a:solidFill>
              </a:defRPr>
            </a:lvl3pPr>
            <a:lvl4pPr>
              <a:defRPr sz="1800">
                <a:solidFill>
                  <a:srgbClr val="FFC000"/>
                </a:solidFill>
              </a:defRPr>
            </a:lvl4pPr>
            <a:lvl5pPr>
              <a:defRPr sz="1800">
                <a:solidFill>
                  <a:srgbClr val="FFC000"/>
                </a:solidFill>
              </a:defRPr>
            </a:lvl5pPr>
          </a:lstStyle>
          <a:p>
            <a:pPr lvl="0"/>
            <a:r>
              <a:rPr lang="it-IT" dirty="0"/>
              <a:t>Click </a:t>
            </a:r>
            <a:r>
              <a:rPr lang="it-IT" dirty="0" err="1"/>
              <a:t>here</a:t>
            </a:r>
            <a:r>
              <a:rPr lang="it-IT" dirty="0"/>
              <a:t> to </a:t>
            </a:r>
            <a:r>
              <a:rPr lang="it-IT" dirty="0" err="1"/>
              <a:t>add</a:t>
            </a:r>
            <a:r>
              <a:rPr lang="it-IT" dirty="0"/>
              <a:t> </a:t>
            </a:r>
            <a:r>
              <a:rPr lang="it-IT" dirty="0" err="1"/>
              <a:t>title</a:t>
            </a:r>
            <a:r>
              <a:rPr lang="it-IT" dirty="0"/>
              <a:t> </a:t>
            </a:r>
            <a:br>
              <a:rPr lang="it-IT" dirty="0"/>
            </a:br>
            <a:r>
              <a:rPr lang="en-US" dirty="0"/>
              <a:t>second line</a:t>
            </a:r>
          </a:p>
        </p:txBody>
      </p:sp>
      <p:pic>
        <p:nvPicPr>
          <p:cNvPr id="9" name="Grafik 8">
            <a:extLst>
              <a:ext uri="{FF2B5EF4-FFF2-40B4-BE49-F238E27FC236}">
                <a16:creationId xmlns:a16="http://schemas.microsoft.com/office/drawing/2014/main" id="{DA608DA1-49E6-43B3-AF01-39ECBC8680DA}"/>
              </a:ext>
            </a:extLst>
          </p:cNvPr>
          <p:cNvPicPr>
            <a:picLocks noChangeAspect="1"/>
          </p:cNvPicPr>
          <p:nvPr userDrawn="1"/>
        </p:nvPicPr>
        <p:blipFill>
          <a:blip r:embed="rId3"/>
          <a:stretch>
            <a:fillRect/>
          </a:stretch>
        </p:blipFill>
        <p:spPr>
          <a:xfrm>
            <a:off x="6275950" y="6452481"/>
            <a:ext cx="2740769" cy="225928"/>
          </a:xfrm>
          <a:prstGeom prst="rect">
            <a:avLst/>
          </a:prstGeom>
        </p:spPr>
      </p:pic>
    </p:spTree>
    <p:extLst>
      <p:ext uri="{BB962C8B-B14F-4D97-AF65-F5344CB8AC3E}">
        <p14:creationId xmlns:p14="http://schemas.microsoft.com/office/powerpoint/2010/main" val="3764307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_thankyou">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28650" y="6356351"/>
            <a:ext cx="2057400" cy="365125"/>
          </a:xfrm>
          <a:prstGeom prst="rect">
            <a:avLst/>
          </a:prstGeom>
        </p:spPr>
        <p:txBody>
          <a:bodyPr/>
          <a:lstStyle/>
          <a:p>
            <a:endParaRPr lang="it-IT"/>
          </a:p>
        </p:txBody>
      </p:sp>
      <p:grpSp>
        <p:nvGrpSpPr>
          <p:cNvPr id="10" name="Group 7"/>
          <p:cNvGrpSpPr/>
          <p:nvPr userDrawn="1"/>
        </p:nvGrpSpPr>
        <p:grpSpPr>
          <a:xfrm>
            <a:off x="0" y="6164052"/>
            <a:ext cx="9144000" cy="769197"/>
            <a:chOff x="0" y="0"/>
            <a:chExt cx="6858000" cy="576898"/>
          </a:xfrm>
        </p:grpSpPr>
        <p:pic>
          <p:nvPicPr>
            <p:cNvPr id="11"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3509963" cy="576897"/>
            </a:xfrm>
            <a:prstGeom prst="rect">
              <a:avLst/>
            </a:prstGeom>
          </p:spPr>
        </p:pic>
        <p:sp>
          <p:nvSpPr>
            <p:cNvPr id="12" name="Rectangle 9"/>
            <p:cNvSpPr/>
            <p:nvPr userDrawn="1"/>
          </p:nvSpPr>
          <p:spPr>
            <a:xfrm>
              <a:off x="3362325" y="0"/>
              <a:ext cx="3495675" cy="576898"/>
            </a:xfrm>
            <a:prstGeom prst="rect">
              <a:avLst/>
            </a:prstGeom>
            <a:solidFill>
              <a:srgbClr val="004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latin typeface="Segoe UI" panose="020B0502040204020203" pitchFamily="34" charset="0"/>
                <a:cs typeface="Segoe UI" panose="020B0502040204020203" pitchFamily="34" charset="0"/>
              </a:endParaRPr>
            </a:p>
          </p:txBody>
        </p:sp>
      </p:grpSp>
      <p:pic>
        <p:nvPicPr>
          <p:cNvPr id="13" name="Immagine 12"/>
          <p:cNvPicPr>
            <a:picLocks noChangeAspect="1"/>
          </p:cNvPicPr>
          <p:nvPr userDrawn="1"/>
        </p:nvPicPr>
        <p:blipFill rotWithShape="1">
          <a:blip r:embed="rId3">
            <a:extLst>
              <a:ext uri="{28A0092B-C50C-407E-A947-70E740481C1C}">
                <a14:useLocalDpi xmlns:a14="http://schemas.microsoft.com/office/drawing/2010/main" val="0"/>
              </a:ext>
            </a:extLst>
          </a:blip>
          <a:srcRect l="14917" t="7057" r="15192" b="13643"/>
          <a:stretch/>
        </p:blipFill>
        <p:spPr>
          <a:xfrm>
            <a:off x="5489965" y="3179417"/>
            <a:ext cx="2942835" cy="2442670"/>
          </a:xfrm>
          <a:prstGeom prst="rect">
            <a:avLst/>
          </a:prstGeom>
        </p:spPr>
      </p:pic>
      <p:sp>
        <p:nvSpPr>
          <p:cNvPr id="3" name="Segnaposto testo 2"/>
          <p:cNvSpPr>
            <a:spLocks noGrp="1"/>
          </p:cNvSpPr>
          <p:nvPr>
            <p:ph type="body" sz="quarter" idx="11" hasCustomPrompt="1"/>
          </p:nvPr>
        </p:nvSpPr>
        <p:spPr>
          <a:xfrm>
            <a:off x="2618846" y="575494"/>
            <a:ext cx="4327525" cy="901410"/>
          </a:xfrm>
          <a:prstGeom prst="rect">
            <a:avLst/>
          </a:prstGeom>
        </p:spPr>
        <p:txBody>
          <a:bodyPr/>
          <a:lstStyle>
            <a:lvl1pPr marL="0" indent="0">
              <a:buNone/>
              <a:defRPr>
                <a:solidFill>
                  <a:srgbClr val="0A4F9D"/>
                </a:solidFill>
              </a:defRPr>
            </a:lvl1pPr>
          </a:lstStyle>
          <a:p>
            <a:pPr lvl="0"/>
            <a:r>
              <a:rPr lang="it-IT" dirty="0" err="1"/>
              <a:t>Add</a:t>
            </a:r>
            <a:r>
              <a:rPr lang="it-IT" dirty="0"/>
              <a:t> </a:t>
            </a:r>
            <a:r>
              <a:rPr lang="it-IT" dirty="0" err="1"/>
              <a:t>Thank</a:t>
            </a:r>
            <a:r>
              <a:rPr lang="it-IT" dirty="0"/>
              <a:t> </a:t>
            </a:r>
            <a:r>
              <a:rPr lang="it-IT" dirty="0" err="1"/>
              <a:t>you</a:t>
            </a:r>
            <a:r>
              <a:rPr lang="it-IT" dirty="0"/>
              <a:t>?</a:t>
            </a:r>
          </a:p>
        </p:txBody>
      </p:sp>
      <p:sp>
        <p:nvSpPr>
          <p:cNvPr id="19" name="Segnaposto testo 2"/>
          <p:cNvSpPr>
            <a:spLocks noGrp="1"/>
          </p:cNvSpPr>
          <p:nvPr>
            <p:ph type="body" sz="quarter" idx="12" hasCustomPrompt="1"/>
          </p:nvPr>
        </p:nvSpPr>
        <p:spPr>
          <a:xfrm>
            <a:off x="214313" y="2261869"/>
            <a:ext cx="4327525" cy="1416565"/>
          </a:xfrm>
          <a:prstGeom prst="rect">
            <a:avLst/>
          </a:prstGeom>
        </p:spPr>
        <p:txBody>
          <a:bodyPr/>
          <a:lstStyle>
            <a:lvl1pPr marL="0" indent="0">
              <a:buNone/>
              <a:defRPr sz="2400">
                <a:solidFill>
                  <a:schemeClr val="bg1">
                    <a:lumMod val="50000"/>
                  </a:schemeClr>
                </a:solidFill>
              </a:defRPr>
            </a:lvl1pPr>
          </a:lstStyle>
          <a:p>
            <a:pPr lvl="0"/>
            <a:r>
              <a:rPr lang="it-IT" dirty="0" err="1"/>
              <a:t>Contact</a:t>
            </a:r>
            <a:r>
              <a:rPr lang="it-IT" dirty="0"/>
              <a:t> </a:t>
            </a:r>
            <a:r>
              <a:rPr lang="it-IT" dirty="0" err="1"/>
              <a:t>Person</a:t>
            </a:r>
            <a:endParaRPr lang="it-IT" dirty="0"/>
          </a:p>
          <a:p>
            <a:pPr lvl="0"/>
            <a:endParaRPr lang="it-IT" dirty="0"/>
          </a:p>
          <a:p>
            <a:pPr lvl="0"/>
            <a:endParaRPr lang="it-IT" dirty="0"/>
          </a:p>
        </p:txBody>
      </p:sp>
      <p:sp>
        <p:nvSpPr>
          <p:cNvPr id="9" name="CasellaDiTesto 1">
            <a:extLst>
              <a:ext uri="{FF2B5EF4-FFF2-40B4-BE49-F238E27FC236}">
                <a16:creationId xmlns:a16="http://schemas.microsoft.com/office/drawing/2014/main" id="{2FCD18AF-03FA-448C-BB0B-2EB0FCE5F943}"/>
              </a:ext>
            </a:extLst>
          </p:cNvPr>
          <p:cNvSpPr txBox="1"/>
          <p:nvPr userDrawn="1"/>
        </p:nvSpPr>
        <p:spPr>
          <a:xfrm>
            <a:off x="4816475" y="5560244"/>
            <a:ext cx="4327525" cy="461665"/>
          </a:xfrm>
          <a:prstGeom prst="rect">
            <a:avLst/>
          </a:prstGeom>
          <a:noFill/>
        </p:spPr>
        <p:txBody>
          <a:bodyPr wrap="square" rtlCol="0">
            <a:spAutoFit/>
          </a:bodyPr>
          <a:lstStyle/>
          <a:p>
            <a:pPr algn="ctr"/>
            <a:r>
              <a:rPr lang="it-IT" sz="2400" dirty="0">
                <a:solidFill>
                  <a:schemeClr val="accent2"/>
                </a:solidFill>
                <a:latin typeface="Trebuchet MS" panose="020B0603020202020204" pitchFamily="34" charset="0"/>
              </a:rPr>
              <a:t>www.ieabioenergy.com</a:t>
            </a:r>
          </a:p>
        </p:txBody>
      </p:sp>
      <p:sp>
        <p:nvSpPr>
          <p:cNvPr id="15" name="CasellaDiTesto 1">
            <a:extLst>
              <a:ext uri="{FF2B5EF4-FFF2-40B4-BE49-F238E27FC236}">
                <a16:creationId xmlns:a16="http://schemas.microsoft.com/office/drawing/2014/main" id="{2FCD18AF-03FA-448C-BB0B-2EB0FCE5F943}"/>
              </a:ext>
            </a:extLst>
          </p:cNvPr>
          <p:cNvSpPr txBox="1"/>
          <p:nvPr userDrawn="1"/>
        </p:nvSpPr>
        <p:spPr>
          <a:xfrm>
            <a:off x="0" y="5560244"/>
            <a:ext cx="4389376" cy="461665"/>
          </a:xfrm>
          <a:prstGeom prst="rect">
            <a:avLst/>
          </a:prstGeom>
          <a:noFill/>
        </p:spPr>
        <p:txBody>
          <a:bodyPr wrap="square" rtlCol="0">
            <a:spAutoFit/>
          </a:bodyPr>
          <a:lstStyle/>
          <a:p>
            <a:pPr algn="ctr"/>
            <a:r>
              <a:rPr lang="it-IT" sz="2400" dirty="0">
                <a:solidFill>
                  <a:schemeClr val="accent2"/>
                </a:solidFill>
                <a:latin typeface="Trebuchet MS" panose="020B0603020202020204" pitchFamily="34" charset="0"/>
              </a:rPr>
              <a:t>www.task39.ieabioenergy.com</a:t>
            </a:r>
          </a:p>
        </p:txBody>
      </p:sp>
      <p:pic>
        <p:nvPicPr>
          <p:cNvPr id="2" name="Grafik 1">
            <a:extLst>
              <a:ext uri="{FF2B5EF4-FFF2-40B4-BE49-F238E27FC236}">
                <a16:creationId xmlns:a16="http://schemas.microsoft.com/office/drawing/2014/main" id="{972A24FE-2E78-4DF4-A5F2-F291F8E80905}"/>
              </a:ext>
            </a:extLst>
          </p:cNvPr>
          <p:cNvPicPr>
            <a:picLocks noChangeAspect="1"/>
          </p:cNvPicPr>
          <p:nvPr userDrawn="1"/>
        </p:nvPicPr>
        <p:blipFill>
          <a:blip r:embed="rId4"/>
          <a:stretch>
            <a:fillRect/>
          </a:stretch>
        </p:blipFill>
        <p:spPr>
          <a:xfrm>
            <a:off x="46759" y="4982974"/>
            <a:ext cx="5278582" cy="435127"/>
          </a:xfrm>
          <a:prstGeom prst="rect">
            <a:avLst/>
          </a:prstGeom>
        </p:spPr>
      </p:pic>
    </p:spTree>
    <p:extLst>
      <p:ext uri="{BB962C8B-B14F-4D97-AF65-F5344CB8AC3E}">
        <p14:creationId xmlns:p14="http://schemas.microsoft.com/office/powerpoint/2010/main" val="3686871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End_thankyou">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28650" y="6356351"/>
            <a:ext cx="2057400" cy="365125"/>
          </a:xfrm>
          <a:prstGeom prst="rect">
            <a:avLst/>
          </a:prstGeom>
        </p:spPr>
        <p:txBody>
          <a:bodyPr/>
          <a:lstStyle/>
          <a:p>
            <a:endParaRPr lang="it-IT"/>
          </a:p>
        </p:txBody>
      </p:sp>
      <p:grpSp>
        <p:nvGrpSpPr>
          <p:cNvPr id="10" name="Group 7"/>
          <p:cNvGrpSpPr/>
          <p:nvPr userDrawn="1"/>
        </p:nvGrpSpPr>
        <p:grpSpPr>
          <a:xfrm>
            <a:off x="0" y="6164052"/>
            <a:ext cx="9144000" cy="769197"/>
            <a:chOff x="0" y="0"/>
            <a:chExt cx="6858000" cy="576898"/>
          </a:xfrm>
        </p:grpSpPr>
        <p:pic>
          <p:nvPicPr>
            <p:cNvPr id="11"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3509963" cy="576897"/>
            </a:xfrm>
            <a:prstGeom prst="rect">
              <a:avLst/>
            </a:prstGeom>
          </p:spPr>
        </p:pic>
        <p:sp>
          <p:nvSpPr>
            <p:cNvPr id="12" name="Rectangle 9"/>
            <p:cNvSpPr/>
            <p:nvPr userDrawn="1"/>
          </p:nvSpPr>
          <p:spPr>
            <a:xfrm>
              <a:off x="3362325" y="0"/>
              <a:ext cx="3495675" cy="576898"/>
            </a:xfrm>
            <a:prstGeom prst="rect">
              <a:avLst/>
            </a:prstGeom>
            <a:solidFill>
              <a:srgbClr val="004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latin typeface="Segoe UI" panose="020B0502040204020203" pitchFamily="34" charset="0"/>
                <a:cs typeface="Segoe UI" panose="020B0502040204020203" pitchFamily="34" charset="0"/>
              </a:endParaRPr>
            </a:p>
          </p:txBody>
        </p:sp>
      </p:grpSp>
      <p:pic>
        <p:nvPicPr>
          <p:cNvPr id="13" name="Immagine 12"/>
          <p:cNvPicPr>
            <a:picLocks noChangeAspect="1"/>
          </p:cNvPicPr>
          <p:nvPr userDrawn="1"/>
        </p:nvPicPr>
        <p:blipFill rotWithShape="1">
          <a:blip r:embed="rId3">
            <a:extLst>
              <a:ext uri="{28A0092B-C50C-407E-A947-70E740481C1C}">
                <a14:useLocalDpi xmlns:a14="http://schemas.microsoft.com/office/drawing/2010/main" val="0"/>
              </a:ext>
            </a:extLst>
          </a:blip>
          <a:srcRect l="14917" t="7057" r="15192" b="13643"/>
          <a:stretch/>
        </p:blipFill>
        <p:spPr>
          <a:xfrm>
            <a:off x="5515365" y="2171883"/>
            <a:ext cx="2942835" cy="2442670"/>
          </a:xfrm>
          <a:prstGeom prst="rect">
            <a:avLst/>
          </a:prstGeom>
        </p:spPr>
      </p:pic>
      <p:sp>
        <p:nvSpPr>
          <p:cNvPr id="3" name="Segnaposto testo 2"/>
          <p:cNvSpPr>
            <a:spLocks noGrp="1"/>
          </p:cNvSpPr>
          <p:nvPr>
            <p:ph type="body" sz="quarter" idx="11" hasCustomPrompt="1"/>
          </p:nvPr>
        </p:nvSpPr>
        <p:spPr>
          <a:xfrm>
            <a:off x="773113" y="2421228"/>
            <a:ext cx="4327525" cy="901410"/>
          </a:xfrm>
          <a:prstGeom prst="rect">
            <a:avLst/>
          </a:prstGeom>
        </p:spPr>
        <p:txBody>
          <a:bodyPr/>
          <a:lstStyle>
            <a:lvl1pPr marL="0" indent="0">
              <a:buNone/>
              <a:defRPr>
                <a:solidFill>
                  <a:srgbClr val="0A4F9D"/>
                </a:solidFill>
              </a:defRPr>
            </a:lvl1pPr>
          </a:lstStyle>
          <a:p>
            <a:pPr lvl="0"/>
            <a:r>
              <a:rPr lang="it-IT" dirty="0" err="1"/>
              <a:t>Add</a:t>
            </a:r>
            <a:r>
              <a:rPr lang="it-IT" dirty="0"/>
              <a:t> </a:t>
            </a:r>
            <a:r>
              <a:rPr lang="it-IT" dirty="0" err="1"/>
              <a:t>Thank</a:t>
            </a:r>
            <a:r>
              <a:rPr lang="it-IT" dirty="0"/>
              <a:t> </a:t>
            </a:r>
            <a:r>
              <a:rPr lang="it-IT" dirty="0" err="1"/>
              <a:t>you</a:t>
            </a:r>
            <a:r>
              <a:rPr lang="it-IT" dirty="0"/>
              <a:t>?</a:t>
            </a:r>
          </a:p>
        </p:txBody>
      </p:sp>
      <p:sp>
        <p:nvSpPr>
          <p:cNvPr id="19" name="Segnaposto testo 2"/>
          <p:cNvSpPr>
            <a:spLocks noGrp="1"/>
          </p:cNvSpPr>
          <p:nvPr>
            <p:ph type="body" sz="quarter" idx="12" hasCustomPrompt="1"/>
          </p:nvPr>
        </p:nvSpPr>
        <p:spPr>
          <a:xfrm>
            <a:off x="773113" y="3514937"/>
            <a:ext cx="4327525" cy="1416565"/>
          </a:xfrm>
          <a:prstGeom prst="rect">
            <a:avLst/>
          </a:prstGeom>
        </p:spPr>
        <p:txBody>
          <a:bodyPr/>
          <a:lstStyle>
            <a:lvl1pPr marL="0" indent="0">
              <a:buNone/>
              <a:defRPr sz="2400">
                <a:solidFill>
                  <a:schemeClr val="bg1">
                    <a:lumMod val="50000"/>
                  </a:schemeClr>
                </a:solidFill>
              </a:defRPr>
            </a:lvl1pPr>
          </a:lstStyle>
          <a:p>
            <a:pPr lvl="0"/>
            <a:r>
              <a:rPr lang="it-IT" dirty="0" err="1"/>
              <a:t>Contact</a:t>
            </a:r>
            <a:r>
              <a:rPr lang="it-IT" dirty="0"/>
              <a:t> </a:t>
            </a:r>
            <a:r>
              <a:rPr lang="it-IT" dirty="0" err="1"/>
              <a:t>Person</a:t>
            </a:r>
            <a:endParaRPr lang="it-IT" dirty="0"/>
          </a:p>
          <a:p>
            <a:pPr lvl="0"/>
            <a:endParaRPr lang="it-IT" dirty="0"/>
          </a:p>
          <a:p>
            <a:pPr lvl="0"/>
            <a:endParaRPr lang="it-IT" dirty="0"/>
          </a:p>
        </p:txBody>
      </p:sp>
      <p:sp>
        <p:nvSpPr>
          <p:cNvPr id="2" name="CasellaDiTesto 1"/>
          <p:cNvSpPr txBox="1"/>
          <p:nvPr userDrawn="1"/>
        </p:nvSpPr>
        <p:spPr>
          <a:xfrm>
            <a:off x="773113" y="5138670"/>
            <a:ext cx="4327525" cy="461665"/>
          </a:xfrm>
          <a:prstGeom prst="rect">
            <a:avLst/>
          </a:prstGeom>
          <a:noFill/>
        </p:spPr>
        <p:txBody>
          <a:bodyPr wrap="square" rtlCol="0">
            <a:spAutoFit/>
          </a:bodyPr>
          <a:lstStyle/>
          <a:p>
            <a:pPr algn="ctr"/>
            <a:r>
              <a:rPr lang="it-IT" sz="2400" dirty="0">
                <a:solidFill>
                  <a:schemeClr val="accent2"/>
                </a:solidFill>
                <a:latin typeface="Trebuchet MS" panose="020B0603020202020204" pitchFamily="34" charset="0"/>
              </a:rPr>
              <a:t>www.ieabioenergy.com</a:t>
            </a:r>
          </a:p>
        </p:txBody>
      </p:sp>
    </p:spTree>
    <p:extLst>
      <p:ext uri="{BB962C8B-B14F-4D97-AF65-F5344CB8AC3E}">
        <p14:creationId xmlns:p14="http://schemas.microsoft.com/office/powerpoint/2010/main" val="98919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7" name="Segnaposto testo 16">
            <a:extLst>
              <a:ext uri="{FF2B5EF4-FFF2-40B4-BE49-F238E27FC236}">
                <a16:creationId xmlns:a16="http://schemas.microsoft.com/office/drawing/2014/main" id="{9EC8956B-B1F9-4D33-80B4-8B26EA6BB96F}"/>
              </a:ext>
            </a:extLst>
          </p:cNvPr>
          <p:cNvSpPr>
            <a:spLocks noGrp="1"/>
          </p:cNvSpPr>
          <p:nvPr>
            <p:ph type="body" sz="quarter" idx="14" hasCustomPrompt="1"/>
          </p:nvPr>
        </p:nvSpPr>
        <p:spPr>
          <a:xfrm>
            <a:off x="608218" y="1502773"/>
            <a:ext cx="7927564" cy="545102"/>
          </a:xfrm>
          <a:prstGeom prst="rect">
            <a:avLst/>
          </a:prstGeom>
        </p:spPr>
        <p:txBody>
          <a:bodyPr>
            <a:normAutofit/>
          </a:bodyPr>
          <a:lstStyle>
            <a:lvl1pPr marL="0" indent="0">
              <a:buNone/>
              <a:defRPr sz="2600" b="0">
                <a:solidFill>
                  <a:srgbClr val="0A4F9D"/>
                </a:solidFill>
                <a:latin typeface="Trebuchet MS" panose="020B0603020202020204" pitchFamily="34" charset="0"/>
              </a:defRPr>
            </a:lvl1pPr>
          </a:lstStyle>
          <a:p>
            <a:pPr lvl="0"/>
            <a:r>
              <a:rPr lang="it-IT" dirty="0" err="1"/>
              <a:t>Subtitle</a:t>
            </a:r>
            <a:endParaRPr lang="it-IT" dirty="0"/>
          </a:p>
        </p:txBody>
      </p:sp>
      <p:sp>
        <p:nvSpPr>
          <p:cNvPr id="8" name="Segnaposto immagine 7">
            <a:extLst>
              <a:ext uri="{FF2B5EF4-FFF2-40B4-BE49-F238E27FC236}">
                <a16:creationId xmlns:a16="http://schemas.microsoft.com/office/drawing/2014/main" id="{FE689D27-0393-428F-B1C2-BD1832E6533F}"/>
              </a:ext>
            </a:extLst>
          </p:cNvPr>
          <p:cNvSpPr>
            <a:spLocks noGrp="1"/>
          </p:cNvSpPr>
          <p:nvPr>
            <p:ph type="pic" sz="quarter" idx="15"/>
          </p:nvPr>
        </p:nvSpPr>
        <p:spPr>
          <a:xfrm>
            <a:off x="608219" y="2324100"/>
            <a:ext cx="3855626" cy="3660775"/>
          </a:xfrm>
          <a:prstGeom prst="rect">
            <a:avLst/>
          </a:prstGeom>
        </p:spPr>
        <p:txBody>
          <a:bodyPr/>
          <a:lstStyle/>
          <a:p>
            <a:endParaRPr lang="it-IT" dirty="0"/>
          </a:p>
        </p:txBody>
      </p:sp>
      <p:sp>
        <p:nvSpPr>
          <p:cNvPr id="9" name="Segnaposto testo 9">
            <a:extLst>
              <a:ext uri="{FF2B5EF4-FFF2-40B4-BE49-F238E27FC236}">
                <a16:creationId xmlns:a16="http://schemas.microsoft.com/office/drawing/2014/main" id="{5A7A884E-868B-4AE7-A3EA-FFA6FD472163}"/>
              </a:ext>
            </a:extLst>
          </p:cNvPr>
          <p:cNvSpPr>
            <a:spLocks noGrp="1"/>
          </p:cNvSpPr>
          <p:nvPr>
            <p:ph type="body" sz="quarter" idx="16"/>
          </p:nvPr>
        </p:nvSpPr>
        <p:spPr>
          <a:xfrm>
            <a:off x="4680157" y="2325953"/>
            <a:ext cx="3855625" cy="3660775"/>
          </a:xfrm>
          <a:prstGeom prst="rect">
            <a:avLst/>
          </a:prstGeom>
        </p:spPr>
        <p:txBody>
          <a:bodyPr/>
          <a:lstStyle>
            <a:lvl1pPr>
              <a:defRPr sz="2400">
                <a:solidFill>
                  <a:srgbClr val="0A4F9D"/>
                </a:solidFill>
                <a:latin typeface="Trebuchet MS" panose="020B0603020202020204" pitchFamily="34" charset="0"/>
              </a:defRPr>
            </a:lvl1pPr>
            <a:lvl2pPr>
              <a:defRPr>
                <a:solidFill>
                  <a:srgbClr val="0A4F9D"/>
                </a:solidFill>
                <a:latin typeface="Trebuchet MS" panose="020B0603020202020204" pitchFamily="34" charset="0"/>
              </a:defRPr>
            </a:lvl2pPr>
            <a:lvl3pPr>
              <a:defRPr>
                <a:solidFill>
                  <a:srgbClr val="0A4F9D"/>
                </a:solidFill>
                <a:latin typeface="Trebuchet MS" panose="020B0603020202020204" pitchFamily="34" charset="0"/>
              </a:defRPr>
            </a:lvl3pPr>
            <a:lvl4pPr>
              <a:defRPr>
                <a:solidFill>
                  <a:srgbClr val="0A4F9D"/>
                </a:solidFill>
                <a:latin typeface="Trebuchet MS" panose="020B0603020202020204" pitchFamily="34" charset="0"/>
              </a:defRPr>
            </a:lvl4pPr>
            <a:lvl5pPr>
              <a:defRPr>
                <a:solidFill>
                  <a:srgbClr val="0A4F9D"/>
                </a:solidFill>
                <a:latin typeface="Trebuchet MS" panose="020B0603020202020204" pitchFamily="34" charset="0"/>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10" name="Segnaposto testo 14">
            <a:extLst>
              <a:ext uri="{FF2B5EF4-FFF2-40B4-BE49-F238E27FC236}">
                <a16:creationId xmlns:a16="http://schemas.microsoft.com/office/drawing/2014/main" id="{BCAE2E5A-271A-4E92-B711-0245AD2FFE0E}"/>
              </a:ext>
            </a:extLst>
          </p:cNvPr>
          <p:cNvSpPr>
            <a:spLocks noGrp="1"/>
          </p:cNvSpPr>
          <p:nvPr>
            <p:ph type="body" sz="quarter" idx="17" hasCustomPrompt="1"/>
          </p:nvPr>
        </p:nvSpPr>
        <p:spPr>
          <a:xfrm>
            <a:off x="608218" y="495159"/>
            <a:ext cx="7927564" cy="980907"/>
          </a:xfrm>
          <a:prstGeom prst="rect">
            <a:avLst/>
          </a:prstGeom>
        </p:spPr>
        <p:txBody>
          <a:bodyPr>
            <a:noAutofit/>
          </a:bodyPr>
          <a:lstStyle>
            <a:lvl1pPr marL="0" indent="0">
              <a:lnSpc>
                <a:spcPts val="3250"/>
              </a:lnSpc>
              <a:buNone/>
              <a:defRPr sz="3000" b="1">
                <a:solidFill>
                  <a:srgbClr val="0A4F9D"/>
                </a:solidFill>
                <a:latin typeface="Trebuchet MS" panose="020B0603020202020204" pitchFamily="34" charset="0"/>
              </a:defRPr>
            </a:lvl1pPr>
            <a:lvl2pPr>
              <a:defRPr sz="2400">
                <a:solidFill>
                  <a:srgbClr val="FFC000"/>
                </a:solidFill>
              </a:defRPr>
            </a:lvl2pPr>
            <a:lvl3pPr>
              <a:defRPr sz="2000">
                <a:solidFill>
                  <a:srgbClr val="FFC000"/>
                </a:solidFill>
              </a:defRPr>
            </a:lvl3pPr>
            <a:lvl4pPr>
              <a:defRPr sz="1800">
                <a:solidFill>
                  <a:srgbClr val="FFC000"/>
                </a:solidFill>
              </a:defRPr>
            </a:lvl4pPr>
            <a:lvl5pPr>
              <a:defRPr sz="1800">
                <a:solidFill>
                  <a:srgbClr val="FFC000"/>
                </a:solidFill>
              </a:defRPr>
            </a:lvl5pPr>
          </a:lstStyle>
          <a:p>
            <a:pPr lvl="0"/>
            <a:r>
              <a:rPr lang="it-IT" dirty="0"/>
              <a:t>Click </a:t>
            </a:r>
            <a:r>
              <a:rPr lang="it-IT" dirty="0" err="1"/>
              <a:t>here</a:t>
            </a:r>
            <a:r>
              <a:rPr lang="it-IT" dirty="0"/>
              <a:t> to </a:t>
            </a:r>
            <a:r>
              <a:rPr lang="it-IT" dirty="0" err="1"/>
              <a:t>add</a:t>
            </a:r>
            <a:r>
              <a:rPr lang="it-IT" dirty="0"/>
              <a:t> </a:t>
            </a:r>
            <a:r>
              <a:rPr lang="it-IT" dirty="0" err="1"/>
              <a:t>title</a:t>
            </a:r>
            <a:r>
              <a:rPr lang="it-IT" dirty="0"/>
              <a:t> </a:t>
            </a:r>
            <a:br>
              <a:rPr lang="it-IT" dirty="0"/>
            </a:br>
            <a:r>
              <a:rPr lang="en-US" dirty="0"/>
              <a:t>second line</a:t>
            </a:r>
          </a:p>
        </p:txBody>
      </p:sp>
      <p:sp>
        <p:nvSpPr>
          <p:cNvPr id="14" name="Date Placeholder 1">
            <a:extLst>
              <a:ext uri="{FF2B5EF4-FFF2-40B4-BE49-F238E27FC236}">
                <a16:creationId xmlns:a16="http://schemas.microsoft.com/office/drawing/2014/main" id="{7576CA13-B570-4F61-97DC-A820FBC8DEBC}"/>
              </a:ext>
            </a:extLst>
          </p:cNvPr>
          <p:cNvSpPr txBox="1">
            <a:spLocks/>
          </p:cNvSpPr>
          <p:nvPr userDrawn="1"/>
        </p:nvSpPr>
        <p:spPr>
          <a:xfrm>
            <a:off x="608218" y="6283502"/>
            <a:ext cx="1456556"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5" name="Footer Placeholder 2">
            <a:extLst>
              <a:ext uri="{FF2B5EF4-FFF2-40B4-BE49-F238E27FC236}">
                <a16:creationId xmlns:a16="http://schemas.microsoft.com/office/drawing/2014/main" id="{EE194034-51DE-4D76-9226-EC41156CFA1B}"/>
              </a:ext>
            </a:extLst>
          </p:cNvPr>
          <p:cNvSpPr txBox="1">
            <a:spLocks/>
          </p:cNvSpPr>
          <p:nvPr userDrawn="1"/>
        </p:nvSpPr>
        <p:spPr>
          <a:xfrm>
            <a:off x="3475776" y="6283502"/>
            <a:ext cx="2192447"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7" name="CasellaDiTesto 16">
            <a:extLst>
              <a:ext uri="{FF2B5EF4-FFF2-40B4-BE49-F238E27FC236}">
                <a16:creationId xmlns:a16="http://schemas.microsoft.com/office/drawing/2014/main" id="{9EB8ED05-FBC3-4256-9F84-860693637D03}"/>
              </a:ext>
            </a:extLst>
          </p:cNvPr>
          <p:cNvSpPr txBox="1"/>
          <p:nvPr userDrawn="1"/>
        </p:nvSpPr>
        <p:spPr>
          <a:xfrm>
            <a:off x="7015017" y="6409300"/>
            <a:ext cx="2128984" cy="307777"/>
          </a:xfrm>
          <a:prstGeom prst="rect">
            <a:avLst/>
          </a:prstGeom>
          <a:noFill/>
        </p:spPr>
        <p:txBody>
          <a:bodyPr wrap="square" rtlCol="0">
            <a:spAutoFit/>
          </a:bodyPr>
          <a:lstStyle/>
          <a:p>
            <a:r>
              <a:rPr lang="it-IT" sz="1400" dirty="0">
                <a:solidFill>
                  <a:schemeClr val="bg1">
                    <a:lumMod val="50000"/>
                  </a:schemeClr>
                </a:solidFill>
                <a:latin typeface="Trebuchet MS" panose="020B0603020202020204" pitchFamily="34" charset="0"/>
              </a:rPr>
              <a:t>www.ieabioenergy.com</a:t>
            </a:r>
          </a:p>
        </p:txBody>
      </p:sp>
      <p:pic>
        <p:nvPicPr>
          <p:cNvPr id="18" name="Immagine 17">
            <a:extLst>
              <a:ext uri="{FF2B5EF4-FFF2-40B4-BE49-F238E27FC236}">
                <a16:creationId xmlns:a16="http://schemas.microsoft.com/office/drawing/2014/main" id="{223F78A1-185B-4056-90F0-B72C06581AA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6"/>
            <a:ext cx="1747974" cy="798433"/>
          </a:xfrm>
          <a:prstGeom prst="rect">
            <a:avLst/>
          </a:prstGeom>
        </p:spPr>
      </p:pic>
      <p:sp>
        <p:nvSpPr>
          <p:cNvPr id="19" name="Segnaposto numero diapositiva 2">
            <a:extLst>
              <a:ext uri="{FF2B5EF4-FFF2-40B4-BE49-F238E27FC236}">
                <a16:creationId xmlns:a16="http://schemas.microsoft.com/office/drawing/2014/main" id="{5D6249A3-D378-4633-BB6F-5491EB57B3E5}"/>
              </a:ext>
            </a:extLst>
          </p:cNvPr>
          <p:cNvSpPr txBox="1">
            <a:spLocks/>
          </p:cNvSpPr>
          <p:nvPr userDrawn="1"/>
        </p:nvSpPr>
        <p:spPr>
          <a:xfrm>
            <a:off x="3543300" y="638062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400" smtClean="0"/>
              <a:pPr algn="ctr"/>
              <a:t>‹#›</a:t>
            </a:fld>
            <a:endParaRPr lang="it-IT" sz="1400" dirty="0"/>
          </a:p>
        </p:txBody>
      </p:sp>
    </p:spTree>
    <p:extLst>
      <p:ext uri="{BB962C8B-B14F-4D97-AF65-F5344CB8AC3E}">
        <p14:creationId xmlns:p14="http://schemas.microsoft.com/office/powerpoint/2010/main" val="26299498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43000"/>
          </a:schemeClr>
        </a:solidFill>
        <a:effectLst/>
      </p:bgPr>
    </p:bg>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65A3EF8C-2DD6-41B3-BD88-E086C232F845}"/>
              </a:ext>
            </a:extLst>
          </p:cNvPr>
          <p:cNvPicPr>
            <a:picLocks noChangeAspect="1"/>
          </p:cNvPicPr>
          <p:nvPr userDrawn="1"/>
        </p:nvPicPr>
        <p:blipFill>
          <a:blip r:embed="rId13" cstate="print">
            <a:extLst>
              <a:ext uri="{28A0092B-C50C-407E-A947-70E740481C1C}">
                <a14:useLocalDpi xmlns:a14="http://schemas.microsoft.com/office/drawing/2010/main" val="0"/>
              </a:ext>
            </a:extLst>
          </a:blip>
          <a:srcRect/>
          <a:stretch/>
        </p:blipFill>
        <p:spPr>
          <a:xfrm>
            <a:off x="0" y="0"/>
            <a:ext cx="9144000" cy="1437938"/>
          </a:xfrm>
          <a:prstGeom prst="rect">
            <a:avLst/>
          </a:prstGeom>
        </p:spPr>
      </p:pic>
    </p:spTree>
    <p:extLst>
      <p:ext uri="{BB962C8B-B14F-4D97-AF65-F5344CB8AC3E}">
        <p14:creationId xmlns:p14="http://schemas.microsoft.com/office/powerpoint/2010/main" val="42199311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6" r:id="rId3"/>
    <p:sldLayoutId id="2147483663" r:id="rId4"/>
    <p:sldLayoutId id="2147483670" r:id="rId5"/>
    <p:sldLayoutId id="2147483669" r:id="rId6"/>
    <p:sldLayoutId id="2147483664" r:id="rId7"/>
    <p:sldLayoutId id="2147483665" r:id="rId8"/>
    <p:sldLayoutId id="2147483667" r:id="rId9"/>
    <p:sldLayoutId id="2147483671" r:id="rId10"/>
    <p:sldLayoutId id="2147483668" r:id="rId11"/>
  </p:sldLayoutIdLst>
  <p:hf hdr="0" ftr="0" dt="0"/>
  <p:txStyles>
    <p:titleStyle>
      <a:lvl1pPr algn="l" defTabSz="914400" rtl="0" eaLnBrk="1" latinLnBrk="0" hangingPunct="1">
        <a:lnSpc>
          <a:spcPct val="90000"/>
        </a:lnSpc>
        <a:spcBef>
          <a:spcPct val="0"/>
        </a:spcBef>
        <a:buNone/>
        <a:defRPr sz="2400" kern="1200">
          <a:solidFill>
            <a:schemeClr val="tx1"/>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demoplants.best-research.eu/" TargetMode="External"/><Relationship Id="rId2" Type="http://schemas.openxmlformats.org/officeDocument/2006/relationships/hyperlink" Target="mailto:andrea.sonnleitner@best-research.eu"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egnaposto testo 15"/>
          <p:cNvSpPr>
            <a:spLocks noGrp="1"/>
          </p:cNvSpPr>
          <p:nvPr>
            <p:ph type="body" sz="quarter" idx="11"/>
          </p:nvPr>
        </p:nvSpPr>
        <p:spPr/>
        <p:txBody>
          <a:bodyPr/>
          <a:lstStyle/>
          <a:p>
            <a:r>
              <a:rPr lang="en-US" b="0" dirty="0"/>
              <a:t>T39-T4 Assess and map demonstration plants and commercialization progress 	</a:t>
            </a:r>
          </a:p>
        </p:txBody>
      </p:sp>
      <p:sp>
        <p:nvSpPr>
          <p:cNvPr id="17" name="Segnaposto testo 16"/>
          <p:cNvSpPr>
            <a:spLocks noGrp="1"/>
          </p:cNvSpPr>
          <p:nvPr>
            <p:ph type="body" sz="quarter" idx="12"/>
          </p:nvPr>
        </p:nvSpPr>
        <p:spPr>
          <a:xfrm>
            <a:off x="3902925" y="3429000"/>
            <a:ext cx="5073650" cy="359363"/>
          </a:xfrm>
        </p:spPr>
        <p:txBody>
          <a:bodyPr/>
          <a:lstStyle/>
          <a:p>
            <a:endParaRPr lang="it-IT" dirty="0"/>
          </a:p>
        </p:txBody>
      </p:sp>
      <p:sp>
        <p:nvSpPr>
          <p:cNvPr id="18" name="Segnaposto testo 17"/>
          <p:cNvSpPr>
            <a:spLocks noGrp="1"/>
          </p:cNvSpPr>
          <p:nvPr>
            <p:ph type="body" sz="quarter" idx="13"/>
          </p:nvPr>
        </p:nvSpPr>
        <p:spPr/>
        <p:txBody>
          <a:bodyPr/>
          <a:lstStyle/>
          <a:p>
            <a:r>
              <a:rPr lang="it-IT" sz="1800" dirty="0"/>
              <a:t>Andrea Sonnleitner, BEST Austria</a:t>
            </a:r>
          </a:p>
        </p:txBody>
      </p:sp>
      <p:sp>
        <p:nvSpPr>
          <p:cNvPr id="19" name="Segnaposto testo 18"/>
          <p:cNvSpPr>
            <a:spLocks noGrp="1"/>
          </p:cNvSpPr>
          <p:nvPr>
            <p:ph type="body" sz="quarter" idx="14"/>
          </p:nvPr>
        </p:nvSpPr>
        <p:spPr/>
        <p:txBody>
          <a:bodyPr/>
          <a:lstStyle/>
          <a:p>
            <a:r>
              <a:rPr lang="it-IT" sz="1800" dirty="0"/>
              <a:t>Business Meeting, online, 23.02.2023</a:t>
            </a:r>
          </a:p>
        </p:txBody>
      </p:sp>
      <p:pic>
        <p:nvPicPr>
          <p:cNvPr id="5" name="Segnaposto immagine 4">
            <a:extLst>
              <a:ext uri="{FF2B5EF4-FFF2-40B4-BE49-F238E27FC236}">
                <a16:creationId xmlns:a16="http://schemas.microsoft.com/office/drawing/2014/main" id="{8F53D0DA-7A96-482D-B6F0-681735847BC0}"/>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Lst>
          </a:blip>
          <a:stretch>
            <a:fillRect/>
          </a:stretch>
        </p:blipFill>
        <p:spPr>
          <a:xfrm>
            <a:off x="231729" y="2270685"/>
            <a:ext cx="3519063" cy="2714315"/>
          </a:xfrm>
        </p:spPr>
      </p:pic>
    </p:spTree>
    <p:extLst>
      <p:ext uri="{BB962C8B-B14F-4D97-AF65-F5344CB8AC3E}">
        <p14:creationId xmlns:p14="http://schemas.microsoft.com/office/powerpoint/2010/main" val="1561626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platzhalter 6">
            <a:extLst>
              <a:ext uri="{FF2B5EF4-FFF2-40B4-BE49-F238E27FC236}">
                <a16:creationId xmlns:a16="http://schemas.microsoft.com/office/drawing/2014/main" id="{CCF01A62-B396-4A3B-B6C7-9F79CE82AC92}"/>
              </a:ext>
            </a:extLst>
          </p:cNvPr>
          <p:cNvPicPr>
            <a:picLocks noGrp="1" noChangeAspect="1"/>
          </p:cNvPicPr>
          <p:nvPr>
            <p:ph type="pic" sz="quarter" idx="15"/>
          </p:nvPr>
        </p:nvPicPr>
        <p:blipFill rotWithShape="1">
          <a:blip r:embed="rId3"/>
          <a:srcRect l="2396" r="3286"/>
          <a:stretch/>
        </p:blipFill>
        <p:spPr>
          <a:xfrm>
            <a:off x="0" y="2113179"/>
            <a:ext cx="6309431" cy="3601181"/>
          </a:xfrm>
          <a:prstGeom prst="rect">
            <a:avLst/>
          </a:prstGeom>
        </p:spPr>
      </p:pic>
      <p:sp>
        <p:nvSpPr>
          <p:cNvPr id="5" name="Textplatzhalter 4">
            <a:extLst>
              <a:ext uri="{FF2B5EF4-FFF2-40B4-BE49-F238E27FC236}">
                <a16:creationId xmlns:a16="http://schemas.microsoft.com/office/drawing/2014/main" id="{5E0CB498-9DAD-4703-A2C7-6C6058A1FFBA}"/>
              </a:ext>
            </a:extLst>
          </p:cNvPr>
          <p:cNvSpPr>
            <a:spLocks noGrp="1"/>
          </p:cNvSpPr>
          <p:nvPr>
            <p:ph type="body" sz="quarter" idx="16"/>
          </p:nvPr>
        </p:nvSpPr>
        <p:spPr>
          <a:xfrm>
            <a:off x="6534364" y="1840811"/>
            <a:ext cx="2455523" cy="4145915"/>
          </a:xfrm>
        </p:spPr>
        <p:txBody>
          <a:bodyPr/>
          <a:lstStyle/>
          <a:p>
            <a:pPr marL="0" indent="0">
              <a:buNone/>
            </a:pPr>
            <a:r>
              <a:rPr lang="de-AT" dirty="0" err="1"/>
              <a:t>Planned</a:t>
            </a:r>
            <a:r>
              <a:rPr lang="de-AT" dirty="0"/>
              <a:t> </a:t>
            </a:r>
            <a:r>
              <a:rPr lang="de-AT" dirty="0" err="1"/>
              <a:t>facilities</a:t>
            </a:r>
            <a:r>
              <a:rPr lang="de-AT" dirty="0"/>
              <a:t> </a:t>
            </a:r>
            <a:r>
              <a:rPr lang="de-AT" dirty="0" err="1"/>
              <a:t>by</a:t>
            </a:r>
            <a:r>
              <a:rPr lang="de-AT" dirty="0"/>
              <a:t> </a:t>
            </a:r>
            <a:r>
              <a:rPr lang="de-AT" dirty="0" err="1"/>
              <a:t>f.e</a:t>
            </a:r>
            <a:r>
              <a:rPr lang="de-AT" dirty="0"/>
              <a:t>.</a:t>
            </a:r>
          </a:p>
          <a:p>
            <a:r>
              <a:rPr lang="de-AT" dirty="0" err="1"/>
              <a:t>Velocys</a:t>
            </a:r>
            <a:endParaRPr lang="de-AT" dirty="0"/>
          </a:p>
          <a:p>
            <a:r>
              <a:rPr lang="de-AT" dirty="0" err="1"/>
              <a:t>Eni</a:t>
            </a:r>
            <a:r>
              <a:rPr lang="de-AT" dirty="0"/>
              <a:t> </a:t>
            </a:r>
          </a:p>
          <a:p>
            <a:r>
              <a:rPr lang="de-AT" dirty="0" err="1"/>
              <a:t>Synkero</a:t>
            </a:r>
            <a:endParaRPr lang="de-AT" dirty="0"/>
          </a:p>
          <a:p>
            <a:r>
              <a:rPr lang="de-AT" dirty="0"/>
              <a:t>Vattenfall</a:t>
            </a:r>
          </a:p>
          <a:p>
            <a:r>
              <a:rPr lang="de-AT" dirty="0" err="1"/>
              <a:t>Enerkem</a:t>
            </a:r>
            <a:endParaRPr lang="de-AT" dirty="0"/>
          </a:p>
          <a:p>
            <a:r>
              <a:rPr lang="de-AT" dirty="0"/>
              <a:t>Different Joint </a:t>
            </a:r>
            <a:r>
              <a:rPr lang="de-AT" dirty="0" err="1"/>
              <a:t>ventures</a:t>
            </a:r>
            <a:endParaRPr lang="de-AT" dirty="0"/>
          </a:p>
          <a:p>
            <a:r>
              <a:rPr lang="de-AT" dirty="0"/>
              <a:t>…</a:t>
            </a:r>
          </a:p>
        </p:txBody>
      </p:sp>
      <p:sp>
        <p:nvSpPr>
          <p:cNvPr id="6" name="Textplatzhalter 5">
            <a:extLst>
              <a:ext uri="{FF2B5EF4-FFF2-40B4-BE49-F238E27FC236}">
                <a16:creationId xmlns:a16="http://schemas.microsoft.com/office/drawing/2014/main" id="{A9F23C09-6D6F-4380-999D-5A2B87981093}"/>
              </a:ext>
            </a:extLst>
          </p:cNvPr>
          <p:cNvSpPr>
            <a:spLocks noGrp="1"/>
          </p:cNvSpPr>
          <p:nvPr>
            <p:ph type="body" sz="quarter" idx="17"/>
          </p:nvPr>
        </p:nvSpPr>
        <p:spPr/>
        <p:txBody>
          <a:bodyPr/>
          <a:lstStyle/>
          <a:p>
            <a:r>
              <a:rPr lang="de-AT" dirty="0" err="1"/>
              <a:t>Planned</a:t>
            </a:r>
            <a:r>
              <a:rPr lang="de-AT" dirty="0"/>
              <a:t> </a:t>
            </a:r>
            <a:r>
              <a:rPr lang="de-AT" dirty="0" err="1"/>
              <a:t>facilities</a:t>
            </a:r>
            <a:r>
              <a:rPr lang="de-AT" dirty="0"/>
              <a:t> </a:t>
            </a:r>
            <a:r>
              <a:rPr lang="de-AT" dirty="0" err="1"/>
              <a:t>for</a:t>
            </a:r>
            <a:r>
              <a:rPr lang="de-AT" dirty="0"/>
              <a:t> </a:t>
            </a:r>
            <a:r>
              <a:rPr lang="de-AT" dirty="0" err="1"/>
              <a:t>advanced</a:t>
            </a:r>
            <a:r>
              <a:rPr lang="de-AT" dirty="0"/>
              <a:t> </a:t>
            </a:r>
            <a:r>
              <a:rPr lang="de-AT" dirty="0" err="1"/>
              <a:t>biofuel</a:t>
            </a:r>
            <a:r>
              <a:rPr lang="de-AT" dirty="0"/>
              <a:t> </a:t>
            </a:r>
            <a:r>
              <a:rPr lang="de-AT" dirty="0" err="1"/>
              <a:t>production</a:t>
            </a:r>
            <a:endParaRPr lang="de-AT" dirty="0"/>
          </a:p>
        </p:txBody>
      </p:sp>
    </p:spTree>
    <p:extLst>
      <p:ext uri="{BB962C8B-B14F-4D97-AF65-F5344CB8AC3E}">
        <p14:creationId xmlns:p14="http://schemas.microsoft.com/office/powerpoint/2010/main" val="30706291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C223D13-7A62-4471-BFC0-40189F0BAB23}"/>
              </a:ext>
            </a:extLst>
          </p:cNvPr>
          <p:cNvSpPr>
            <a:spLocks noGrp="1"/>
          </p:cNvSpPr>
          <p:nvPr>
            <p:ph type="body" sz="quarter" idx="11"/>
          </p:nvPr>
        </p:nvSpPr>
        <p:spPr>
          <a:xfrm>
            <a:off x="608218" y="1673208"/>
            <a:ext cx="8278928" cy="2836200"/>
          </a:xfrm>
        </p:spPr>
        <p:txBody>
          <a:bodyPr>
            <a:normAutofit fontScale="85000" lnSpcReduction="20000"/>
          </a:bodyPr>
          <a:lstStyle/>
          <a:p>
            <a:r>
              <a:rPr lang="de-AT" dirty="0"/>
              <a:t>Panel </a:t>
            </a:r>
            <a:r>
              <a:rPr lang="de-AT" dirty="0" err="1"/>
              <a:t>discussion</a:t>
            </a:r>
            <a:r>
              <a:rPr lang="de-AT" dirty="0"/>
              <a:t> - </a:t>
            </a:r>
            <a:r>
              <a:rPr lang="de-AT" b="1" i="1" dirty="0" err="1"/>
              <a:t>Advanced</a:t>
            </a:r>
            <a:r>
              <a:rPr lang="de-AT" b="1" i="1" dirty="0"/>
              <a:t> </a:t>
            </a:r>
            <a:r>
              <a:rPr lang="de-AT" b="1" i="1" dirty="0" err="1"/>
              <a:t>Biofuels</a:t>
            </a:r>
            <a:r>
              <a:rPr lang="de-AT" b="1" i="1" dirty="0"/>
              <a:t> Conference</a:t>
            </a:r>
            <a:r>
              <a:rPr lang="de-AT" i="1" dirty="0"/>
              <a:t>, September 2022, Stockholm, </a:t>
            </a:r>
            <a:r>
              <a:rPr lang="de-AT" i="1" dirty="0" err="1"/>
              <a:t>Sweden</a:t>
            </a:r>
            <a:endParaRPr lang="de-AT" i="1" dirty="0"/>
          </a:p>
          <a:p>
            <a:r>
              <a:rPr lang="de-AT" dirty="0" err="1"/>
              <a:t>Production</a:t>
            </a:r>
            <a:r>
              <a:rPr lang="de-AT" dirty="0"/>
              <a:t> </a:t>
            </a:r>
            <a:r>
              <a:rPr lang="de-AT" dirty="0" err="1"/>
              <a:t>technologies</a:t>
            </a:r>
            <a:r>
              <a:rPr lang="de-AT" dirty="0"/>
              <a:t> and </a:t>
            </a:r>
            <a:r>
              <a:rPr lang="de-AT" dirty="0" err="1"/>
              <a:t>facilities</a:t>
            </a:r>
            <a:r>
              <a:rPr lang="de-AT" dirty="0"/>
              <a:t> – </a:t>
            </a:r>
            <a:r>
              <a:rPr lang="de-AT" i="1" dirty="0"/>
              <a:t>national </a:t>
            </a:r>
            <a:r>
              <a:rPr lang="de-AT" b="1" i="1" dirty="0" err="1"/>
              <a:t>networking</a:t>
            </a:r>
            <a:r>
              <a:rPr lang="de-AT" b="1" i="1" dirty="0"/>
              <a:t> </a:t>
            </a:r>
            <a:r>
              <a:rPr lang="de-AT" b="1" i="1" dirty="0" err="1"/>
              <a:t>event</a:t>
            </a:r>
            <a:r>
              <a:rPr lang="de-AT" b="1" i="1" dirty="0"/>
              <a:t> on SAF</a:t>
            </a:r>
            <a:r>
              <a:rPr lang="de-AT" i="1" dirty="0"/>
              <a:t> in Austria, September 2022, Airport Vienna</a:t>
            </a:r>
          </a:p>
          <a:p>
            <a:r>
              <a:rPr lang="de-AT" dirty="0" err="1"/>
              <a:t>Advanced</a:t>
            </a:r>
            <a:r>
              <a:rPr lang="de-AT" dirty="0"/>
              <a:t> </a:t>
            </a:r>
            <a:r>
              <a:rPr lang="de-AT" dirty="0" err="1"/>
              <a:t>Biofuels</a:t>
            </a:r>
            <a:r>
              <a:rPr lang="de-AT" dirty="0"/>
              <a:t> </a:t>
            </a:r>
            <a:r>
              <a:rPr lang="de-AT" dirty="0" err="1"/>
              <a:t>Overview</a:t>
            </a:r>
            <a:r>
              <a:rPr lang="de-AT" dirty="0"/>
              <a:t> - </a:t>
            </a:r>
            <a:r>
              <a:rPr lang="de-AT" b="1" i="1" dirty="0"/>
              <a:t>European Bioenergy Future </a:t>
            </a:r>
            <a:r>
              <a:rPr lang="de-AT" i="1" dirty="0"/>
              <a:t>2022: Hybrid Seminar on </a:t>
            </a:r>
            <a:r>
              <a:rPr lang="en-US" i="1" dirty="0"/>
              <a:t>Prospects for Pyrolysis Oil as Advanced Biofuel in Shipping and Aviation, November 2022, Brussels</a:t>
            </a:r>
          </a:p>
          <a:p>
            <a:r>
              <a:rPr lang="en-US" dirty="0"/>
              <a:t>Production capacity and outlook for advanced biofuels worldwide - </a:t>
            </a:r>
            <a:r>
              <a:rPr lang="en-US" b="1" i="1" dirty="0"/>
              <a:t>Central European Biomass Conference</a:t>
            </a:r>
            <a:r>
              <a:rPr lang="en-US" i="1" dirty="0"/>
              <a:t>, January 2023 Graz, Austria</a:t>
            </a:r>
            <a:endParaRPr lang="de-AT" i="1" dirty="0"/>
          </a:p>
        </p:txBody>
      </p:sp>
      <p:sp>
        <p:nvSpPr>
          <p:cNvPr id="3" name="Textplatzhalter 2">
            <a:extLst>
              <a:ext uri="{FF2B5EF4-FFF2-40B4-BE49-F238E27FC236}">
                <a16:creationId xmlns:a16="http://schemas.microsoft.com/office/drawing/2014/main" id="{E6E61907-021B-4CC4-847D-B8F4CBDE2D70}"/>
              </a:ext>
            </a:extLst>
          </p:cNvPr>
          <p:cNvSpPr>
            <a:spLocks noGrp="1"/>
          </p:cNvSpPr>
          <p:nvPr>
            <p:ph type="body" sz="quarter" idx="17"/>
          </p:nvPr>
        </p:nvSpPr>
        <p:spPr/>
        <p:txBody>
          <a:bodyPr/>
          <a:lstStyle/>
          <a:p>
            <a:r>
              <a:rPr lang="de-AT" dirty="0" err="1"/>
              <a:t>Increasing</a:t>
            </a:r>
            <a:r>
              <a:rPr lang="de-AT" dirty="0"/>
              <a:t> </a:t>
            </a:r>
            <a:r>
              <a:rPr lang="de-AT" dirty="0" err="1"/>
              <a:t>visibility</a:t>
            </a:r>
            <a:r>
              <a:rPr lang="de-AT" dirty="0"/>
              <a:t> </a:t>
            </a:r>
            <a:r>
              <a:rPr lang="de-AT" dirty="0" err="1"/>
              <a:t>of</a:t>
            </a:r>
            <a:r>
              <a:rPr lang="de-AT" dirty="0"/>
              <a:t> Task 39 </a:t>
            </a:r>
            <a:r>
              <a:rPr lang="de-AT" dirty="0" err="1"/>
              <a:t>database</a:t>
            </a:r>
            <a:endParaRPr lang="de-AT" dirty="0"/>
          </a:p>
          <a:p>
            <a:r>
              <a:rPr lang="de-AT" dirty="0"/>
              <a:t>- </a:t>
            </a:r>
            <a:r>
              <a:rPr lang="de-AT" dirty="0" err="1"/>
              <a:t>Presentation</a:t>
            </a:r>
            <a:r>
              <a:rPr lang="de-AT" dirty="0"/>
              <a:t> at </a:t>
            </a:r>
            <a:r>
              <a:rPr lang="de-AT" dirty="0" err="1"/>
              <a:t>conferences</a:t>
            </a:r>
            <a:endParaRPr lang="de-AT" dirty="0"/>
          </a:p>
        </p:txBody>
      </p:sp>
      <p:pic>
        <p:nvPicPr>
          <p:cNvPr id="7" name="Grafik 6">
            <a:extLst>
              <a:ext uri="{FF2B5EF4-FFF2-40B4-BE49-F238E27FC236}">
                <a16:creationId xmlns:a16="http://schemas.microsoft.com/office/drawing/2014/main" id="{AEEAEC18-8C60-4ECE-BB22-8976FAA93B8E}"/>
              </a:ext>
            </a:extLst>
          </p:cNvPr>
          <p:cNvPicPr>
            <a:picLocks noChangeAspect="1"/>
          </p:cNvPicPr>
          <p:nvPr/>
        </p:nvPicPr>
        <p:blipFill>
          <a:blip r:embed="rId2"/>
          <a:stretch>
            <a:fillRect/>
          </a:stretch>
        </p:blipFill>
        <p:spPr>
          <a:xfrm>
            <a:off x="12496" y="4526550"/>
            <a:ext cx="4177809" cy="2340000"/>
          </a:xfrm>
          <a:prstGeom prst="rect">
            <a:avLst/>
          </a:prstGeom>
          <a:ln>
            <a:solidFill>
              <a:schemeClr val="tx1"/>
            </a:solidFill>
          </a:ln>
        </p:spPr>
      </p:pic>
      <p:pic>
        <p:nvPicPr>
          <p:cNvPr id="8" name="Grafik 7">
            <a:extLst>
              <a:ext uri="{FF2B5EF4-FFF2-40B4-BE49-F238E27FC236}">
                <a16:creationId xmlns:a16="http://schemas.microsoft.com/office/drawing/2014/main" id="{35C74F4F-C070-4729-83E3-CF31B1C2A1BB}"/>
              </a:ext>
            </a:extLst>
          </p:cNvPr>
          <p:cNvPicPr>
            <a:picLocks noChangeAspect="1"/>
          </p:cNvPicPr>
          <p:nvPr/>
        </p:nvPicPr>
        <p:blipFill>
          <a:blip r:embed="rId3"/>
          <a:stretch>
            <a:fillRect/>
          </a:stretch>
        </p:blipFill>
        <p:spPr>
          <a:xfrm>
            <a:off x="5938520" y="5066550"/>
            <a:ext cx="3205480" cy="1800000"/>
          </a:xfrm>
          <a:prstGeom prst="rect">
            <a:avLst/>
          </a:prstGeom>
          <a:ln>
            <a:solidFill>
              <a:schemeClr val="tx1"/>
            </a:solidFill>
          </a:ln>
        </p:spPr>
      </p:pic>
      <p:pic>
        <p:nvPicPr>
          <p:cNvPr id="9" name="Grafik 8">
            <a:extLst>
              <a:ext uri="{FF2B5EF4-FFF2-40B4-BE49-F238E27FC236}">
                <a16:creationId xmlns:a16="http://schemas.microsoft.com/office/drawing/2014/main" id="{65ADBAF0-165E-4C21-BADC-F819300799E0}"/>
              </a:ext>
            </a:extLst>
          </p:cNvPr>
          <p:cNvPicPr>
            <a:picLocks noChangeAspect="1"/>
          </p:cNvPicPr>
          <p:nvPr/>
        </p:nvPicPr>
        <p:blipFill>
          <a:blip r:embed="rId4"/>
          <a:stretch>
            <a:fillRect/>
          </a:stretch>
        </p:blipFill>
        <p:spPr>
          <a:xfrm>
            <a:off x="3984822" y="4403260"/>
            <a:ext cx="3199308" cy="1800000"/>
          </a:xfrm>
          <a:prstGeom prst="rect">
            <a:avLst/>
          </a:prstGeom>
          <a:ln>
            <a:solidFill>
              <a:schemeClr val="tx1"/>
            </a:solidFill>
          </a:ln>
        </p:spPr>
      </p:pic>
    </p:spTree>
    <p:extLst>
      <p:ext uri="{BB962C8B-B14F-4D97-AF65-F5344CB8AC3E}">
        <p14:creationId xmlns:p14="http://schemas.microsoft.com/office/powerpoint/2010/main" val="4103562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A0D9CD94-8703-4303-8391-782701BB79EA}"/>
              </a:ext>
            </a:extLst>
          </p:cNvPr>
          <p:cNvSpPr>
            <a:spLocks noGrp="1"/>
          </p:cNvSpPr>
          <p:nvPr>
            <p:ph type="body" sz="quarter" idx="11"/>
          </p:nvPr>
        </p:nvSpPr>
        <p:spPr/>
        <p:txBody>
          <a:bodyPr>
            <a:normAutofit fontScale="85000" lnSpcReduction="20000"/>
          </a:bodyPr>
          <a:lstStyle/>
          <a:p>
            <a:pPr marL="0" indent="0">
              <a:buNone/>
            </a:pPr>
            <a:r>
              <a:rPr lang="de-AT" dirty="0"/>
              <a:t>Interest </a:t>
            </a:r>
            <a:r>
              <a:rPr lang="de-AT" dirty="0" err="1"/>
              <a:t>of</a:t>
            </a:r>
            <a:r>
              <a:rPr lang="de-AT" dirty="0"/>
              <a:t> </a:t>
            </a:r>
            <a:r>
              <a:rPr lang="de-AT" dirty="0" err="1"/>
              <a:t>research</a:t>
            </a:r>
            <a:r>
              <a:rPr lang="de-AT" dirty="0"/>
              <a:t> </a:t>
            </a:r>
            <a:r>
              <a:rPr lang="de-AT" dirty="0" err="1"/>
              <a:t>groups</a:t>
            </a:r>
            <a:r>
              <a:rPr lang="de-AT" dirty="0"/>
              <a:t> </a:t>
            </a:r>
            <a:r>
              <a:rPr lang="de-AT" dirty="0" err="1"/>
              <a:t>concerning</a:t>
            </a:r>
            <a:r>
              <a:rPr lang="de-AT" dirty="0"/>
              <a:t> </a:t>
            </a:r>
            <a:r>
              <a:rPr lang="de-AT" dirty="0" err="1"/>
              <a:t>the</a:t>
            </a:r>
            <a:r>
              <a:rPr lang="de-AT" dirty="0"/>
              <a:t> </a:t>
            </a:r>
            <a:r>
              <a:rPr lang="de-AT" dirty="0" err="1"/>
              <a:t>data</a:t>
            </a:r>
            <a:r>
              <a:rPr lang="de-AT" dirty="0"/>
              <a:t> </a:t>
            </a:r>
            <a:r>
              <a:rPr lang="de-AT" dirty="0" err="1"/>
              <a:t>collected</a:t>
            </a:r>
            <a:r>
              <a:rPr lang="de-AT" dirty="0"/>
              <a:t> </a:t>
            </a:r>
            <a:r>
              <a:rPr lang="de-AT" dirty="0" err="1"/>
              <a:t>for</a:t>
            </a:r>
            <a:r>
              <a:rPr lang="de-AT" dirty="0"/>
              <a:t> </a:t>
            </a:r>
            <a:r>
              <a:rPr lang="de-AT" dirty="0" err="1"/>
              <a:t>the</a:t>
            </a:r>
            <a:r>
              <a:rPr lang="de-AT" dirty="0"/>
              <a:t> Demoplants </a:t>
            </a:r>
            <a:r>
              <a:rPr lang="de-AT" dirty="0" err="1"/>
              <a:t>database</a:t>
            </a:r>
            <a:endParaRPr lang="de-AT" dirty="0"/>
          </a:p>
          <a:p>
            <a:pPr marL="0" indent="0">
              <a:buNone/>
            </a:pPr>
            <a:endParaRPr lang="de-AT" dirty="0"/>
          </a:p>
          <a:p>
            <a:r>
              <a:rPr lang="en-US" dirty="0"/>
              <a:t>IEA - </a:t>
            </a:r>
            <a:r>
              <a:rPr lang="fr-FR" dirty="0"/>
              <a:t>Jean-Baptiste Le Marois – </a:t>
            </a:r>
            <a:r>
              <a:rPr lang="fr-FR" b="1" dirty="0"/>
              <a:t>IEA, </a:t>
            </a:r>
            <a:r>
              <a:rPr lang="en-US" b="1" dirty="0"/>
              <a:t>Energy Technology Policy Division</a:t>
            </a:r>
            <a:r>
              <a:rPr lang="fr-FR" b="1" dirty="0"/>
              <a:t>  </a:t>
            </a:r>
            <a:endParaRPr lang="de-AT" b="1" dirty="0"/>
          </a:p>
          <a:p>
            <a:r>
              <a:rPr lang="en-US" dirty="0"/>
              <a:t>student bibliographic project on the reality/viability of 2nd generation biorefineries today - Victor </a:t>
            </a:r>
            <a:r>
              <a:rPr lang="en-US" dirty="0" err="1"/>
              <a:t>Pallares</a:t>
            </a:r>
            <a:r>
              <a:rPr lang="en-US" dirty="0"/>
              <a:t> – </a:t>
            </a:r>
            <a:r>
              <a:rPr lang="en-US" b="1" dirty="0" err="1"/>
              <a:t>AgroParisTech</a:t>
            </a:r>
            <a:r>
              <a:rPr lang="en-US" dirty="0"/>
              <a:t>, France</a:t>
            </a:r>
          </a:p>
          <a:p>
            <a:r>
              <a:rPr lang="de-AT" dirty="0" err="1"/>
              <a:t>conducting</a:t>
            </a:r>
            <a:r>
              <a:rPr lang="de-AT" dirty="0"/>
              <a:t> </a:t>
            </a:r>
            <a:r>
              <a:rPr lang="de-AT" dirty="0" err="1"/>
              <a:t>work</a:t>
            </a:r>
            <a:r>
              <a:rPr lang="de-AT" dirty="0"/>
              <a:t> </a:t>
            </a:r>
            <a:r>
              <a:rPr lang="de-AT" dirty="0" err="1"/>
              <a:t>to</a:t>
            </a:r>
            <a:r>
              <a:rPr lang="de-AT" dirty="0"/>
              <a:t> </a:t>
            </a:r>
            <a:r>
              <a:rPr lang="de-AT" dirty="0" err="1"/>
              <a:t>map</a:t>
            </a:r>
            <a:r>
              <a:rPr lang="de-AT" dirty="0"/>
              <a:t> out </a:t>
            </a:r>
            <a:r>
              <a:rPr lang="de-AT" dirty="0" err="1"/>
              <a:t>biofuel</a:t>
            </a:r>
            <a:r>
              <a:rPr lang="de-AT" dirty="0"/>
              <a:t> </a:t>
            </a:r>
            <a:r>
              <a:rPr lang="de-AT" dirty="0" err="1"/>
              <a:t>production</a:t>
            </a:r>
            <a:r>
              <a:rPr lang="de-AT" dirty="0"/>
              <a:t> </a:t>
            </a:r>
            <a:r>
              <a:rPr lang="de-AT" dirty="0" err="1"/>
              <a:t>facilities</a:t>
            </a:r>
            <a:r>
              <a:rPr lang="de-AT" dirty="0"/>
              <a:t> - </a:t>
            </a:r>
            <a:r>
              <a:rPr lang="de-AT" dirty="0" err="1"/>
              <a:t>Oyvind</a:t>
            </a:r>
            <a:r>
              <a:rPr lang="de-AT" dirty="0"/>
              <a:t> </a:t>
            </a:r>
            <a:r>
              <a:rPr lang="de-AT" dirty="0" err="1"/>
              <a:t>Sekkesaeter</a:t>
            </a:r>
            <a:r>
              <a:rPr lang="de-AT" dirty="0"/>
              <a:t> – </a:t>
            </a:r>
            <a:r>
              <a:rPr lang="de-AT" b="1" dirty="0"/>
              <a:t>DNV</a:t>
            </a:r>
            <a:r>
              <a:rPr lang="de-AT" dirty="0"/>
              <a:t>, </a:t>
            </a:r>
            <a:r>
              <a:rPr lang="de-AT" dirty="0" err="1"/>
              <a:t>Norway</a:t>
            </a:r>
            <a:endParaRPr lang="de-AT" dirty="0"/>
          </a:p>
          <a:p>
            <a:r>
              <a:rPr lang="de-AT" dirty="0"/>
              <a:t>Project </a:t>
            </a:r>
            <a:r>
              <a:rPr lang="de-AT" dirty="0" err="1"/>
              <a:t>ToZCA</a:t>
            </a:r>
            <a:r>
              <a:rPr lang="de-AT" dirty="0"/>
              <a:t>, </a:t>
            </a:r>
            <a:r>
              <a:rPr lang="de-AT" dirty="0" err="1"/>
              <a:t>focus</a:t>
            </a:r>
            <a:r>
              <a:rPr lang="de-AT" dirty="0"/>
              <a:t> SAF - Olivier </a:t>
            </a:r>
            <a:r>
              <a:rPr lang="de-AT" dirty="0" err="1"/>
              <a:t>Dessens</a:t>
            </a:r>
            <a:r>
              <a:rPr lang="de-AT" dirty="0"/>
              <a:t> - </a:t>
            </a:r>
            <a:r>
              <a:rPr lang="en-US" dirty="0"/>
              <a:t>Researcher at the </a:t>
            </a:r>
            <a:r>
              <a:rPr lang="en-US" b="1" dirty="0"/>
              <a:t>UCL Air Transportation Systems Lab</a:t>
            </a:r>
            <a:r>
              <a:rPr lang="en-US" dirty="0"/>
              <a:t>, UK</a:t>
            </a:r>
          </a:p>
          <a:p>
            <a:r>
              <a:rPr lang="en-US" b="1" dirty="0"/>
              <a:t>BDC </a:t>
            </a:r>
            <a:r>
              <a:rPr lang="en-US" b="1" dirty="0" err="1"/>
              <a:t>Biorenewable</a:t>
            </a:r>
            <a:r>
              <a:rPr lang="en-US" b="1" dirty="0"/>
              <a:t> Deployment Consortium</a:t>
            </a:r>
            <a:r>
              <a:rPr lang="en-US" dirty="0"/>
              <a:t>, Ben Thorp, Harry Seamans, and Masood </a:t>
            </a:r>
            <a:r>
              <a:rPr lang="en-US" dirty="0" err="1"/>
              <a:t>Makhtar</a:t>
            </a:r>
            <a:r>
              <a:rPr lang="en-US" dirty="0"/>
              <a:t>, BDC, USA</a:t>
            </a:r>
          </a:p>
          <a:p>
            <a:endParaRPr lang="en-US" dirty="0"/>
          </a:p>
          <a:p>
            <a:endParaRPr lang="de-AT" dirty="0"/>
          </a:p>
        </p:txBody>
      </p:sp>
      <p:sp>
        <p:nvSpPr>
          <p:cNvPr id="3" name="Textplatzhalter 2">
            <a:extLst>
              <a:ext uri="{FF2B5EF4-FFF2-40B4-BE49-F238E27FC236}">
                <a16:creationId xmlns:a16="http://schemas.microsoft.com/office/drawing/2014/main" id="{908E36B8-51A1-42AF-A3EC-658EE565FAC4}"/>
              </a:ext>
            </a:extLst>
          </p:cNvPr>
          <p:cNvSpPr>
            <a:spLocks noGrp="1"/>
          </p:cNvSpPr>
          <p:nvPr>
            <p:ph type="body" sz="quarter" idx="17"/>
          </p:nvPr>
        </p:nvSpPr>
        <p:spPr/>
        <p:txBody>
          <a:bodyPr/>
          <a:lstStyle/>
          <a:p>
            <a:r>
              <a:rPr lang="de-AT" dirty="0" err="1"/>
              <a:t>Increased</a:t>
            </a:r>
            <a:r>
              <a:rPr lang="de-AT" dirty="0"/>
              <a:t> </a:t>
            </a:r>
            <a:r>
              <a:rPr lang="de-AT" dirty="0" err="1"/>
              <a:t>interest</a:t>
            </a:r>
            <a:r>
              <a:rPr lang="de-AT" dirty="0"/>
              <a:t> in </a:t>
            </a:r>
            <a:r>
              <a:rPr lang="de-AT" dirty="0" err="1"/>
              <a:t>database</a:t>
            </a:r>
            <a:endParaRPr lang="de-AT" dirty="0"/>
          </a:p>
          <a:p>
            <a:r>
              <a:rPr lang="de-AT" dirty="0"/>
              <a:t>- Many </a:t>
            </a:r>
            <a:r>
              <a:rPr lang="de-AT" dirty="0" err="1"/>
              <a:t>requests</a:t>
            </a:r>
            <a:r>
              <a:rPr lang="de-AT" dirty="0"/>
              <a:t> in 2022</a:t>
            </a:r>
          </a:p>
        </p:txBody>
      </p:sp>
    </p:spTree>
    <p:extLst>
      <p:ext uri="{BB962C8B-B14F-4D97-AF65-F5344CB8AC3E}">
        <p14:creationId xmlns:p14="http://schemas.microsoft.com/office/powerpoint/2010/main" val="32749379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BAF4CCF2-7A0C-4CEC-B71A-F8B6978D923B}"/>
              </a:ext>
            </a:extLst>
          </p:cNvPr>
          <p:cNvSpPr>
            <a:spLocks noGrp="1"/>
          </p:cNvSpPr>
          <p:nvPr>
            <p:ph type="body" sz="quarter" idx="11"/>
          </p:nvPr>
        </p:nvSpPr>
        <p:spPr>
          <a:xfrm>
            <a:off x="608218" y="4182688"/>
            <a:ext cx="7927564" cy="1513880"/>
          </a:xfrm>
        </p:spPr>
        <p:txBody>
          <a:bodyPr>
            <a:normAutofit fontScale="92500"/>
          </a:bodyPr>
          <a:lstStyle/>
          <a:p>
            <a:pPr marL="0" indent="0">
              <a:buNone/>
            </a:pPr>
            <a:r>
              <a:rPr lang="de-AT" b="1" dirty="0"/>
              <a:t>Next </a:t>
            </a:r>
            <a:r>
              <a:rPr lang="de-AT" b="1" dirty="0" err="1"/>
              <a:t>step</a:t>
            </a:r>
            <a:r>
              <a:rPr lang="de-AT" b="1" dirty="0"/>
              <a:t>:</a:t>
            </a:r>
          </a:p>
          <a:p>
            <a:pPr marL="0" indent="0">
              <a:buNone/>
            </a:pPr>
            <a:r>
              <a:rPr lang="de-AT" b="1" dirty="0"/>
              <a:t>SYSTEMATIC DATABASE UPDATE </a:t>
            </a:r>
            <a:r>
              <a:rPr lang="de-AT" dirty="0"/>
              <a:t>– </a:t>
            </a:r>
            <a:r>
              <a:rPr lang="de-AT" dirty="0" err="1"/>
              <a:t>until</a:t>
            </a:r>
            <a:r>
              <a:rPr lang="de-AT" dirty="0"/>
              <a:t> Q3/23</a:t>
            </a:r>
          </a:p>
          <a:p>
            <a:pPr marL="0" indent="0">
              <a:buNone/>
            </a:pPr>
            <a:r>
              <a:rPr lang="de-AT" dirty="0"/>
              <a:t>	</a:t>
            </a:r>
            <a:r>
              <a:rPr lang="de-AT" dirty="0" err="1"/>
              <a:t>with</a:t>
            </a:r>
            <a:r>
              <a:rPr lang="de-AT" dirty="0"/>
              <a:t> Task 39 </a:t>
            </a:r>
            <a:r>
              <a:rPr lang="de-AT" dirty="0" err="1"/>
              <a:t>participants</a:t>
            </a:r>
            <a:r>
              <a:rPr lang="de-AT" dirty="0"/>
              <a:t>, ETIP Bioenergy and IEA AMF</a:t>
            </a:r>
          </a:p>
        </p:txBody>
      </p:sp>
      <p:sp>
        <p:nvSpPr>
          <p:cNvPr id="3" name="Textplatzhalter 2">
            <a:extLst>
              <a:ext uri="{FF2B5EF4-FFF2-40B4-BE49-F238E27FC236}">
                <a16:creationId xmlns:a16="http://schemas.microsoft.com/office/drawing/2014/main" id="{D9ACB60E-DF82-4916-8003-17CE1D3CD7D3}"/>
              </a:ext>
            </a:extLst>
          </p:cNvPr>
          <p:cNvSpPr>
            <a:spLocks noGrp="1"/>
          </p:cNvSpPr>
          <p:nvPr>
            <p:ph type="body" sz="quarter" idx="17"/>
          </p:nvPr>
        </p:nvSpPr>
        <p:spPr/>
        <p:txBody>
          <a:bodyPr/>
          <a:lstStyle/>
          <a:p>
            <a:r>
              <a:rPr lang="de-AT" dirty="0"/>
              <a:t>Progress in </a:t>
            </a:r>
            <a:r>
              <a:rPr lang="de-AT" dirty="0" err="1"/>
              <a:t>project</a:t>
            </a:r>
            <a:endParaRPr lang="de-AT" dirty="0"/>
          </a:p>
        </p:txBody>
      </p:sp>
      <p:pic>
        <p:nvPicPr>
          <p:cNvPr id="4" name="Grafik 3">
            <a:extLst>
              <a:ext uri="{FF2B5EF4-FFF2-40B4-BE49-F238E27FC236}">
                <a16:creationId xmlns:a16="http://schemas.microsoft.com/office/drawing/2014/main" id="{280FBC38-AE2D-4DFE-9028-9E250A4DA3F9}"/>
              </a:ext>
            </a:extLst>
          </p:cNvPr>
          <p:cNvPicPr>
            <a:picLocks noChangeAspect="1"/>
          </p:cNvPicPr>
          <p:nvPr/>
        </p:nvPicPr>
        <p:blipFill>
          <a:blip r:embed="rId3"/>
          <a:stretch>
            <a:fillRect/>
          </a:stretch>
        </p:blipFill>
        <p:spPr>
          <a:xfrm>
            <a:off x="1004048" y="1221143"/>
            <a:ext cx="7360024" cy="2578280"/>
          </a:xfrm>
          <a:prstGeom prst="rect">
            <a:avLst/>
          </a:prstGeom>
        </p:spPr>
      </p:pic>
      <p:cxnSp>
        <p:nvCxnSpPr>
          <p:cNvPr id="6" name="Gerader Verbinder 5">
            <a:extLst>
              <a:ext uri="{FF2B5EF4-FFF2-40B4-BE49-F238E27FC236}">
                <a16:creationId xmlns:a16="http://schemas.microsoft.com/office/drawing/2014/main" id="{0A08890D-138C-4294-800D-D34442EE145C}"/>
              </a:ext>
            </a:extLst>
          </p:cNvPr>
          <p:cNvCxnSpPr/>
          <p:nvPr/>
        </p:nvCxnSpPr>
        <p:spPr>
          <a:xfrm>
            <a:off x="4249270" y="1024001"/>
            <a:ext cx="0" cy="3158687"/>
          </a:xfrm>
          <a:prstGeom prst="line">
            <a:avLst/>
          </a:prstGeom>
          <a:ln w="381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41129513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C06E30D-F7AB-441C-A175-65DC52F87E3F}"/>
              </a:ext>
            </a:extLst>
          </p:cNvPr>
          <p:cNvSpPr>
            <a:spLocks noGrp="1"/>
          </p:cNvSpPr>
          <p:nvPr>
            <p:ph type="body" sz="quarter" idx="11"/>
          </p:nvPr>
        </p:nvSpPr>
        <p:spPr>
          <a:xfrm>
            <a:off x="608218" y="1202076"/>
            <a:ext cx="7927564" cy="5301465"/>
          </a:xfrm>
        </p:spPr>
        <p:txBody>
          <a:bodyPr>
            <a:normAutofit fontScale="55000" lnSpcReduction="20000"/>
          </a:bodyPr>
          <a:lstStyle/>
          <a:p>
            <a:pPr marL="0" indent="0">
              <a:lnSpc>
                <a:spcPct val="110000"/>
              </a:lnSpc>
              <a:buNone/>
            </a:pPr>
            <a:r>
              <a:rPr lang="en-US" dirty="0"/>
              <a:t>The database will be systematically updated twice per triennium. This update comprises four different elements: collating information from Task 39 participants, collating information from other groups, own research for updating outdated information, and critical review of data and integration into the database. </a:t>
            </a:r>
          </a:p>
          <a:p>
            <a:pPr>
              <a:lnSpc>
                <a:spcPct val="110000"/>
              </a:lnSpc>
            </a:pPr>
            <a:r>
              <a:rPr lang="en-US" b="1" dirty="0">
                <a:highlight>
                  <a:srgbClr val="FFFF00"/>
                </a:highlight>
              </a:rPr>
              <a:t>Task 1.1 Update with Task 39 participants </a:t>
            </a:r>
            <a:endParaRPr lang="en-US" dirty="0">
              <a:highlight>
                <a:srgbClr val="FFFF00"/>
              </a:highlight>
            </a:endParaRPr>
          </a:p>
          <a:p>
            <a:pPr marL="0" indent="0">
              <a:lnSpc>
                <a:spcPct val="110000"/>
              </a:lnSpc>
              <a:buNone/>
            </a:pPr>
            <a:r>
              <a:rPr lang="en-US" dirty="0"/>
              <a:t>Task 39 members will be asked to contribute to the update. The following steps will be taken by BEST: </a:t>
            </a:r>
          </a:p>
          <a:p>
            <a:pPr marL="0" indent="0">
              <a:lnSpc>
                <a:spcPct val="110000"/>
              </a:lnSpc>
              <a:buNone/>
            </a:pPr>
            <a:r>
              <a:rPr lang="en-US" dirty="0"/>
              <a:t>• Creation of an XLS/CSV File with the existing database entries (one sheet per country) and editing for better readability </a:t>
            </a:r>
          </a:p>
          <a:p>
            <a:pPr marL="0" indent="0">
              <a:lnSpc>
                <a:spcPct val="110000"/>
              </a:lnSpc>
              <a:buNone/>
            </a:pPr>
            <a:r>
              <a:rPr lang="en-US" dirty="0"/>
              <a:t>• A request to all Task 39 participants to verify and update information on facilities in their own countries </a:t>
            </a:r>
          </a:p>
          <a:p>
            <a:pPr>
              <a:lnSpc>
                <a:spcPct val="110000"/>
              </a:lnSpc>
            </a:pPr>
            <a:r>
              <a:rPr lang="en-US" b="1" dirty="0"/>
              <a:t>Task 1.2 Update with other groups </a:t>
            </a:r>
            <a:endParaRPr lang="en-US" dirty="0"/>
          </a:p>
          <a:p>
            <a:pPr marL="0" indent="0">
              <a:lnSpc>
                <a:spcPct val="110000"/>
              </a:lnSpc>
              <a:buNone/>
            </a:pPr>
            <a:r>
              <a:rPr lang="en-US" dirty="0"/>
              <a:t>ETIP Bioenergy WG 2 and AMF TCP members will be asked to contribute to the update. Here BEST leverages on other financing sources and provides the following as in-kind contribution: </a:t>
            </a:r>
          </a:p>
          <a:p>
            <a:pPr marL="0" indent="0">
              <a:lnSpc>
                <a:spcPct val="110000"/>
              </a:lnSpc>
              <a:buNone/>
            </a:pPr>
            <a:r>
              <a:rPr lang="en-US" dirty="0"/>
              <a:t>• Creation of an XLS/CSV File with the existing database entries (one sheet for European facilities, and one sheet per AMF country) and editing for better readability </a:t>
            </a:r>
          </a:p>
          <a:p>
            <a:pPr marL="0" indent="0">
              <a:lnSpc>
                <a:spcPct val="110000"/>
              </a:lnSpc>
              <a:buNone/>
            </a:pPr>
            <a:r>
              <a:rPr lang="en-US" dirty="0"/>
              <a:t>• A request to all members of ETIP Bioenergy WG 2 and AMF TCP to verify and update information on facilities in their own area of expertise/own countries </a:t>
            </a:r>
          </a:p>
          <a:p>
            <a:pPr marL="0" indent="0">
              <a:lnSpc>
                <a:spcPct val="110000"/>
              </a:lnSpc>
              <a:buNone/>
            </a:pPr>
            <a:r>
              <a:rPr lang="de-AT" sz="3600" b="1" dirty="0">
                <a:sym typeface="Wingdings" panose="05000000000000000000" pitchFamily="2" charset="2"/>
              </a:rPr>
              <a:t> </a:t>
            </a:r>
            <a:r>
              <a:rPr lang="de-AT" sz="3600" b="1" dirty="0" err="1">
                <a:sym typeface="Wingdings" panose="05000000000000000000" pitchFamily="2" charset="2"/>
              </a:rPr>
              <a:t>Ask</a:t>
            </a:r>
            <a:r>
              <a:rPr lang="de-AT" sz="3600" b="1" dirty="0">
                <a:sym typeface="Wingdings" panose="05000000000000000000" pitchFamily="2" charset="2"/>
              </a:rPr>
              <a:t> </a:t>
            </a:r>
            <a:r>
              <a:rPr lang="de-AT" sz="3600" b="1" dirty="0" err="1">
                <a:sym typeface="Wingdings" panose="05000000000000000000" pitchFamily="2" charset="2"/>
              </a:rPr>
              <a:t>each</a:t>
            </a:r>
            <a:r>
              <a:rPr lang="de-AT" sz="3600" b="1" dirty="0">
                <a:sym typeface="Wingdings" panose="05000000000000000000" pitchFamily="2" charset="2"/>
              </a:rPr>
              <a:t> T39 </a:t>
            </a:r>
            <a:r>
              <a:rPr lang="de-AT" sz="3600" b="1" dirty="0" err="1">
                <a:sym typeface="Wingdings" panose="05000000000000000000" pitchFamily="2" charset="2"/>
              </a:rPr>
              <a:t>member</a:t>
            </a:r>
            <a:r>
              <a:rPr lang="de-AT" sz="3600" b="1" dirty="0">
                <a:sym typeface="Wingdings" panose="05000000000000000000" pitchFamily="2" charset="2"/>
              </a:rPr>
              <a:t> </a:t>
            </a:r>
            <a:r>
              <a:rPr lang="de-AT" sz="3600" b="1" dirty="0" err="1">
                <a:sym typeface="Wingdings" panose="05000000000000000000" pitchFamily="2" charset="2"/>
              </a:rPr>
              <a:t>country</a:t>
            </a:r>
            <a:r>
              <a:rPr lang="de-AT" sz="3600" b="1" dirty="0">
                <a:sym typeface="Wingdings" panose="05000000000000000000" pitchFamily="2" charset="2"/>
              </a:rPr>
              <a:t> </a:t>
            </a:r>
            <a:r>
              <a:rPr lang="de-AT" sz="3600" b="1" dirty="0" err="1">
                <a:sym typeface="Wingdings" panose="05000000000000000000" pitchFamily="2" charset="2"/>
              </a:rPr>
              <a:t>to</a:t>
            </a:r>
            <a:r>
              <a:rPr lang="de-AT" sz="3600" b="1" dirty="0">
                <a:sym typeface="Wingdings" panose="05000000000000000000" pitchFamily="2" charset="2"/>
              </a:rPr>
              <a:t> </a:t>
            </a:r>
            <a:r>
              <a:rPr lang="de-AT" sz="3600" b="1" dirty="0" err="1">
                <a:sym typeface="Wingdings" panose="05000000000000000000" pitchFamily="2" charset="2"/>
              </a:rPr>
              <a:t>verify</a:t>
            </a:r>
            <a:r>
              <a:rPr lang="de-AT" sz="3600" b="1" dirty="0">
                <a:sym typeface="Wingdings" panose="05000000000000000000" pitchFamily="2" charset="2"/>
              </a:rPr>
              <a:t> and update </a:t>
            </a:r>
            <a:r>
              <a:rPr lang="de-AT" sz="3600" b="1" dirty="0" err="1">
                <a:sym typeface="Wingdings" panose="05000000000000000000" pitchFamily="2" charset="2"/>
              </a:rPr>
              <a:t>the</a:t>
            </a:r>
            <a:r>
              <a:rPr lang="de-AT" sz="3600" b="1" dirty="0">
                <a:sym typeface="Wingdings" panose="05000000000000000000" pitchFamily="2" charset="2"/>
              </a:rPr>
              <a:t> </a:t>
            </a:r>
            <a:r>
              <a:rPr lang="de-AT" sz="3600" b="1" dirty="0" err="1">
                <a:sym typeface="Wingdings" panose="05000000000000000000" pitchFamily="2" charset="2"/>
              </a:rPr>
              <a:t>respective</a:t>
            </a:r>
            <a:r>
              <a:rPr lang="de-AT" sz="3600" b="1" dirty="0">
                <a:sym typeface="Wingdings" panose="05000000000000000000" pitchFamily="2" charset="2"/>
              </a:rPr>
              <a:t> </a:t>
            </a:r>
            <a:r>
              <a:rPr lang="de-AT" sz="3600" b="1" dirty="0" err="1">
                <a:sym typeface="Wingdings" panose="05000000000000000000" pitchFamily="2" charset="2"/>
              </a:rPr>
              <a:t>country</a:t>
            </a:r>
            <a:r>
              <a:rPr lang="de-AT" sz="3600" b="1" dirty="0">
                <a:sym typeface="Wingdings" panose="05000000000000000000" pitchFamily="2" charset="2"/>
              </a:rPr>
              <a:t> </a:t>
            </a:r>
            <a:r>
              <a:rPr lang="de-AT" sz="3600" b="1" dirty="0" err="1">
                <a:sym typeface="Wingdings" panose="05000000000000000000" pitchFamily="2" charset="2"/>
              </a:rPr>
              <a:t>file</a:t>
            </a:r>
            <a:r>
              <a:rPr lang="de-AT" sz="3600" b="1" dirty="0">
                <a:sym typeface="Wingdings" panose="05000000000000000000" pitchFamily="2" charset="2"/>
              </a:rPr>
              <a:t> – WILL BE SENT PER EMAIL</a:t>
            </a:r>
          </a:p>
        </p:txBody>
      </p:sp>
      <p:sp>
        <p:nvSpPr>
          <p:cNvPr id="3" name="Textplatzhalter 2">
            <a:extLst>
              <a:ext uri="{FF2B5EF4-FFF2-40B4-BE49-F238E27FC236}">
                <a16:creationId xmlns:a16="http://schemas.microsoft.com/office/drawing/2014/main" id="{1800A7B4-8966-4C28-A4D7-DD20921848D3}"/>
              </a:ext>
            </a:extLst>
          </p:cNvPr>
          <p:cNvSpPr>
            <a:spLocks noGrp="1"/>
          </p:cNvSpPr>
          <p:nvPr>
            <p:ph type="body" sz="quarter" idx="17"/>
          </p:nvPr>
        </p:nvSpPr>
        <p:spPr/>
        <p:txBody>
          <a:bodyPr/>
          <a:lstStyle/>
          <a:p>
            <a:r>
              <a:rPr lang="en-US" dirty="0"/>
              <a:t>Systematic database update </a:t>
            </a:r>
            <a:endParaRPr lang="de-AT" dirty="0"/>
          </a:p>
        </p:txBody>
      </p:sp>
      <p:sp>
        <p:nvSpPr>
          <p:cNvPr id="4" name="Textfeld 3">
            <a:extLst>
              <a:ext uri="{FF2B5EF4-FFF2-40B4-BE49-F238E27FC236}">
                <a16:creationId xmlns:a16="http://schemas.microsoft.com/office/drawing/2014/main" id="{0239D16C-95BE-4EA3-8697-8DAFE8B7F524}"/>
              </a:ext>
            </a:extLst>
          </p:cNvPr>
          <p:cNvSpPr txBox="1"/>
          <p:nvPr/>
        </p:nvSpPr>
        <p:spPr>
          <a:xfrm>
            <a:off x="3478719" y="6017195"/>
            <a:ext cx="4894719" cy="36933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de-AT" b="1" dirty="0" err="1">
                <a:sym typeface="Wingdings" panose="05000000000000000000" pitchFamily="2" charset="2"/>
              </a:rPr>
              <a:t>Thank</a:t>
            </a:r>
            <a:r>
              <a:rPr lang="de-AT" b="1" dirty="0">
                <a:sym typeface="Wingdings" panose="05000000000000000000" pitchFamily="2" charset="2"/>
              </a:rPr>
              <a:t> </a:t>
            </a:r>
            <a:r>
              <a:rPr lang="de-AT" b="1" dirty="0" err="1">
                <a:sym typeface="Wingdings" panose="05000000000000000000" pitchFamily="2" charset="2"/>
              </a:rPr>
              <a:t>you</a:t>
            </a:r>
            <a:r>
              <a:rPr lang="de-AT" b="1" dirty="0">
                <a:sym typeface="Wingdings" panose="05000000000000000000" pitchFamily="2" charset="2"/>
              </a:rPr>
              <a:t> </a:t>
            </a:r>
            <a:r>
              <a:rPr lang="de-AT" b="1" dirty="0" err="1">
                <a:sym typeface="Wingdings" panose="05000000000000000000" pitchFamily="2" charset="2"/>
              </a:rPr>
              <a:t>for</a:t>
            </a:r>
            <a:r>
              <a:rPr lang="de-AT" b="1" dirty="0">
                <a:sym typeface="Wingdings" panose="05000000000000000000" pitchFamily="2" charset="2"/>
              </a:rPr>
              <a:t> </a:t>
            </a:r>
            <a:r>
              <a:rPr lang="de-AT" b="1" dirty="0" err="1">
                <a:sym typeface="Wingdings" panose="05000000000000000000" pitchFamily="2" charset="2"/>
              </a:rPr>
              <a:t>your</a:t>
            </a:r>
            <a:r>
              <a:rPr lang="de-AT" b="1" dirty="0">
                <a:sym typeface="Wingdings" panose="05000000000000000000" pitchFamily="2" charset="2"/>
              </a:rPr>
              <a:t> </a:t>
            </a:r>
            <a:r>
              <a:rPr lang="de-AT" b="1" dirty="0" err="1">
                <a:sym typeface="Wingdings" panose="05000000000000000000" pitchFamily="2" charset="2"/>
              </a:rPr>
              <a:t>help</a:t>
            </a:r>
            <a:r>
              <a:rPr lang="de-AT" b="1" dirty="0">
                <a:sym typeface="Wingdings" panose="05000000000000000000" pitchFamily="2" charset="2"/>
              </a:rPr>
              <a:t> and </a:t>
            </a:r>
            <a:r>
              <a:rPr lang="de-AT" b="1" dirty="0" err="1">
                <a:sym typeface="Wingdings" panose="05000000000000000000" pitchFamily="2" charset="2"/>
              </a:rPr>
              <a:t>expertise</a:t>
            </a:r>
            <a:r>
              <a:rPr lang="de-AT" b="1" dirty="0">
                <a:sym typeface="Wingdings" panose="05000000000000000000" pitchFamily="2" charset="2"/>
              </a:rPr>
              <a:t>!</a:t>
            </a:r>
            <a:endParaRPr lang="de-AT" b="1" dirty="0"/>
          </a:p>
        </p:txBody>
      </p:sp>
    </p:spTree>
    <p:extLst>
      <p:ext uri="{BB962C8B-B14F-4D97-AF65-F5344CB8AC3E}">
        <p14:creationId xmlns:p14="http://schemas.microsoft.com/office/powerpoint/2010/main" val="3973925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4DD409A6-2A10-4DE7-8B6D-DF92E521D3E8}"/>
              </a:ext>
            </a:extLst>
          </p:cNvPr>
          <p:cNvSpPr>
            <a:spLocks noGrp="1"/>
          </p:cNvSpPr>
          <p:nvPr>
            <p:ph type="body" sz="quarter" idx="11"/>
          </p:nvPr>
        </p:nvSpPr>
        <p:spPr>
          <a:xfrm>
            <a:off x="2618846" y="575494"/>
            <a:ext cx="6525154" cy="901410"/>
          </a:xfrm>
        </p:spPr>
        <p:txBody>
          <a:bodyPr/>
          <a:lstStyle/>
          <a:p>
            <a:r>
              <a:rPr lang="de-AT" dirty="0" err="1"/>
              <a:t>Thank</a:t>
            </a:r>
            <a:r>
              <a:rPr lang="de-AT" dirty="0"/>
              <a:t> </a:t>
            </a:r>
            <a:r>
              <a:rPr lang="de-AT" dirty="0" err="1"/>
              <a:t>you</a:t>
            </a:r>
            <a:r>
              <a:rPr lang="de-AT" dirty="0"/>
              <a:t>!</a:t>
            </a:r>
          </a:p>
          <a:p>
            <a:r>
              <a:rPr lang="de-AT" b="1" dirty="0"/>
              <a:t>Feedback and </a:t>
            </a:r>
            <a:r>
              <a:rPr lang="de-AT" b="1" dirty="0" err="1"/>
              <a:t>new</a:t>
            </a:r>
            <a:r>
              <a:rPr lang="de-AT" b="1" dirty="0"/>
              <a:t> </a:t>
            </a:r>
            <a:r>
              <a:rPr lang="de-AT" b="1" dirty="0" err="1"/>
              <a:t>information</a:t>
            </a:r>
            <a:r>
              <a:rPr lang="de-AT" b="1" dirty="0"/>
              <a:t> </a:t>
            </a:r>
            <a:r>
              <a:rPr lang="de-AT" b="1" dirty="0" err="1"/>
              <a:t>is</a:t>
            </a:r>
            <a:r>
              <a:rPr lang="de-AT" b="1" dirty="0"/>
              <a:t> </a:t>
            </a:r>
            <a:r>
              <a:rPr lang="de-AT" b="1" dirty="0" err="1"/>
              <a:t>welcome</a:t>
            </a:r>
            <a:r>
              <a:rPr lang="de-AT" b="1" dirty="0"/>
              <a:t>!</a:t>
            </a:r>
          </a:p>
        </p:txBody>
      </p:sp>
      <p:sp>
        <p:nvSpPr>
          <p:cNvPr id="5" name="Textplatzhalter 4">
            <a:extLst>
              <a:ext uri="{FF2B5EF4-FFF2-40B4-BE49-F238E27FC236}">
                <a16:creationId xmlns:a16="http://schemas.microsoft.com/office/drawing/2014/main" id="{FD6FBBEA-3FC7-4077-B087-9BA2F75E85BB}"/>
              </a:ext>
            </a:extLst>
          </p:cNvPr>
          <p:cNvSpPr>
            <a:spLocks noGrp="1"/>
          </p:cNvSpPr>
          <p:nvPr>
            <p:ph type="body" sz="quarter" idx="12"/>
          </p:nvPr>
        </p:nvSpPr>
        <p:spPr>
          <a:xfrm>
            <a:off x="214313" y="2261869"/>
            <a:ext cx="5354280" cy="1416565"/>
          </a:xfrm>
        </p:spPr>
        <p:txBody>
          <a:bodyPr/>
          <a:lstStyle/>
          <a:p>
            <a:r>
              <a:rPr lang="it-IT" dirty="0"/>
              <a:t>Andrea Sonnleitner</a:t>
            </a:r>
          </a:p>
          <a:p>
            <a:r>
              <a:rPr lang="it-IT" sz="2000" dirty="0">
                <a:hlinkClick r:id="rId2"/>
              </a:rPr>
              <a:t>andrea.sonnleitner@best-research.eu</a:t>
            </a:r>
            <a:r>
              <a:rPr lang="it-IT" sz="2000" dirty="0"/>
              <a:t> </a:t>
            </a:r>
          </a:p>
          <a:p>
            <a:endParaRPr lang="de-AT" sz="2000" dirty="0"/>
          </a:p>
          <a:p>
            <a:r>
              <a:rPr lang="it-IT" sz="2000" dirty="0">
                <a:solidFill>
                  <a:schemeClr val="accent2"/>
                </a:solidFill>
                <a:hlinkClick r:id="rId3">
                  <a:extLst>
                    <a:ext uri="{A12FA001-AC4F-418D-AE19-62706E023703}">
                      <ahyp:hlinkClr xmlns:ahyp="http://schemas.microsoft.com/office/drawing/2018/hyperlinkcolor" val="tx"/>
                    </a:ext>
                  </a:extLst>
                </a:hlinkClick>
              </a:rPr>
              <a:t>https://demoplants.best-research.eu</a:t>
            </a:r>
            <a:endParaRPr lang="it-IT" sz="2000" dirty="0">
              <a:solidFill>
                <a:schemeClr val="accent2"/>
              </a:solidFill>
            </a:endParaRPr>
          </a:p>
          <a:p>
            <a:endParaRPr lang="de-AT" dirty="0"/>
          </a:p>
        </p:txBody>
      </p:sp>
    </p:spTree>
    <p:extLst>
      <p:ext uri="{BB962C8B-B14F-4D97-AF65-F5344CB8AC3E}">
        <p14:creationId xmlns:p14="http://schemas.microsoft.com/office/powerpoint/2010/main" val="272624965"/>
      </p:ext>
    </p:extLst>
  </p:cSld>
  <p:clrMapOvr>
    <a:masterClrMapping/>
  </p:clrMapOvr>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i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610</Words>
  <Application>Microsoft Office PowerPoint</Application>
  <PresentationFormat>Bildspel på skärmen (4:3)</PresentationFormat>
  <Paragraphs>57</Paragraphs>
  <Slides>7</Slides>
  <Notes>2</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7</vt:i4>
      </vt:variant>
    </vt:vector>
  </HeadingPairs>
  <TitlesOfParts>
    <vt:vector size="12" baseType="lpstr">
      <vt:lpstr>Arial</vt:lpstr>
      <vt:lpstr>Calibri</vt:lpstr>
      <vt:lpstr>Segoe UI</vt:lpstr>
      <vt:lpstr>Trebuchet MS</vt:lpstr>
      <vt:lpstr>Tema di Office</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Eleonora Chelazzi</dc:creator>
  <cp:lastModifiedBy>Hannah Edgren</cp:lastModifiedBy>
  <cp:revision>98</cp:revision>
  <dcterms:created xsi:type="dcterms:W3CDTF">2020-03-02T15:29:39Z</dcterms:created>
  <dcterms:modified xsi:type="dcterms:W3CDTF">2023-02-21T15:08:19Z</dcterms:modified>
</cp:coreProperties>
</file>