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6"/>
  </p:notesMasterIdLst>
  <p:handoutMasterIdLst>
    <p:handoutMasterId r:id="rId7"/>
  </p:handoutMasterIdLst>
  <p:sldIdLst>
    <p:sldId id="260" r:id="rId2"/>
    <p:sldId id="725" r:id="rId3"/>
    <p:sldId id="726" r:id="rId4"/>
    <p:sldId id="26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CB062"/>
    <a:srgbClr val="0ECC72"/>
    <a:srgbClr val="10E680"/>
    <a:srgbClr val="19EF89"/>
    <a:srgbClr val="FFCCCC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87211" autoAdjust="0"/>
  </p:normalViewPr>
  <p:slideViewPr>
    <p:cSldViewPr snapToGrid="0">
      <p:cViewPr varScale="1">
        <p:scale>
          <a:sx n="55" d="100"/>
          <a:sy n="55" d="100"/>
        </p:scale>
        <p:origin x="150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22/02/2023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22/02/2023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6668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8979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6720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30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6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6" y="3155038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6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6" y="4634149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30" y="2247673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30" y="5729350"/>
            <a:ext cx="8744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6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70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21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625076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4" y="1641355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8" y="1641355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20" y="1838962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1840814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6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4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4" y="351493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4" y="5138671"/>
            <a:ext cx="432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9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20" y="2324102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2325955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4"/>
            <a:ext cx="1456556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7" y="6283504"/>
            <a:ext cx="2192447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8" y="1746466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8" y="4656753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5" y="2327879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9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9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9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5" y="2327879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9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9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9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70" y="2327879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4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4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4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8" y="2327879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2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2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2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8" y="2327879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2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2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2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9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954937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6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7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4" y="2261871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6" y="5560245"/>
            <a:ext cx="432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9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9"/>
            <a:ext cx="4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2906658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790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7511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1155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23146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7766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7341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05175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219" y="168357"/>
            <a:ext cx="8601615" cy="12695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218" y="1500996"/>
            <a:ext cx="8601615" cy="5115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Immagine 5">
            <a:extLst>
              <a:ext uri="{FF2B5EF4-FFF2-40B4-BE49-F238E27FC236}">
                <a16:creationId xmlns:a16="http://schemas.microsoft.com/office/drawing/2014/main" id="{7727D331-B211-42E0-A4EF-057846D0929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9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663" r:id="rId13"/>
    <p:sldLayoutId id="2147483670" r:id="rId14"/>
    <p:sldLayoutId id="2147483669" r:id="rId15"/>
    <p:sldLayoutId id="2147483665" r:id="rId16"/>
    <p:sldLayoutId id="2147483667" r:id="rId17"/>
    <p:sldLayoutId id="2147483671" r:id="rId18"/>
    <p:sldLayoutId id="2147483668" r:id="rId19"/>
    <p:sldLayoutId id="214748370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jefelipe@outlook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883742" y="1955705"/>
            <a:ext cx="3991690" cy="93557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Workshop on LCA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Intertask</a:t>
            </a:r>
            <a:r>
              <a:rPr lang="en-US" sz="2000" dirty="0">
                <a:solidFill>
                  <a:schemeClr val="tx1"/>
                </a:solidFill>
              </a:rPr>
              <a:t> T39+T45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2"/>
          </p:nvPr>
        </p:nvSpPr>
        <p:spPr>
          <a:xfrm>
            <a:off x="3883742" y="2836173"/>
            <a:ext cx="3292631" cy="935576"/>
          </a:xfrm>
        </p:spPr>
        <p:txBody>
          <a:bodyPr>
            <a:normAutofit/>
          </a:bodyPr>
          <a:lstStyle/>
          <a:p>
            <a:r>
              <a:rPr lang="pt-BR" sz="1400" dirty="0">
                <a:solidFill>
                  <a:schemeClr val="tx1"/>
                </a:solidFill>
              </a:rPr>
              <a:t>Glaucia Mendes Souza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3"/>
          </p:nvPr>
        </p:nvSpPr>
        <p:spPr>
          <a:xfrm>
            <a:off x="4014455" y="4371621"/>
            <a:ext cx="3805238" cy="268114"/>
          </a:xfrm>
        </p:spPr>
        <p:txBody>
          <a:bodyPr>
            <a:normAutofit lnSpcReduction="10000"/>
          </a:bodyPr>
          <a:lstStyle/>
          <a:p>
            <a:r>
              <a:rPr lang="it-IT" sz="1400" i="1" dirty="0">
                <a:solidFill>
                  <a:schemeClr val="tx1"/>
                </a:solidFill>
              </a:rPr>
              <a:t>February 23</a:t>
            </a:r>
            <a:r>
              <a:rPr lang="it-IT" sz="1400" i="1" baseline="30000" dirty="0">
                <a:solidFill>
                  <a:schemeClr val="tx1"/>
                </a:solidFill>
              </a:rPr>
              <a:t>rd</a:t>
            </a:r>
            <a:r>
              <a:rPr lang="it-IT" sz="1400" i="1" dirty="0">
                <a:solidFill>
                  <a:schemeClr val="tx1"/>
                </a:solidFill>
              </a:rPr>
              <a:t>, 2023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73" y="1890437"/>
            <a:ext cx="3204800" cy="28270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1716A5-8DA8-A74D-24B4-B45EF4B0C9E8}"/>
              </a:ext>
            </a:extLst>
          </p:cNvPr>
          <p:cNvSpPr txBox="1"/>
          <p:nvPr/>
        </p:nvSpPr>
        <p:spPr>
          <a:xfrm>
            <a:off x="2187615" y="328455"/>
            <a:ext cx="5185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A4F9D"/>
                </a:solidFill>
              </a:rPr>
              <a:t>Biofuels in Emerging Markets  </a:t>
            </a:r>
          </a:p>
          <a:p>
            <a:r>
              <a:rPr lang="en-US" sz="2400" b="1" dirty="0">
                <a:solidFill>
                  <a:srgbClr val="0A4F9D"/>
                </a:solidFill>
              </a:rPr>
              <a:t>Potential for sustainable production and consumption</a:t>
            </a:r>
            <a:endParaRPr lang="en-BR" sz="2400" dirty="0">
              <a:solidFill>
                <a:srgbClr val="0A4F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975FD-1289-AE6A-5E49-22A9C9E78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Workshop on LCA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AE2F0-10ED-2949-6F5D-B7C4F7A04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Assessment of the sustainability of biofuels pathways and comparing and harmonizing LCA models (</a:t>
            </a:r>
            <a:r>
              <a:rPr lang="en-US" dirty="0" err="1"/>
              <a:t>InterTask</a:t>
            </a:r>
            <a:r>
              <a:rPr lang="en-US" dirty="0"/>
              <a:t> T39+T45)</a:t>
            </a:r>
          </a:p>
          <a:p>
            <a:r>
              <a:rPr lang="en-US" dirty="0"/>
              <a:t>Program:</a:t>
            </a:r>
          </a:p>
          <a:p>
            <a:pPr lvl="1"/>
            <a:r>
              <a:rPr lang="en-US" dirty="0"/>
              <a:t>Welcome &amp; Introduction (</a:t>
            </a:r>
            <a:r>
              <a:rPr lang="en-US" dirty="0" err="1"/>
              <a:t>Glaucia</a:t>
            </a:r>
            <a:r>
              <a:rPr lang="en-US" dirty="0"/>
              <a:t>, Tomas, </a:t>
            </a:r>
            <a:r>
              <a:rPr lang="en-US" dirty="0" err="1"/>
              <a:t>Göran</a:t>
            </a:r>
            <a:r>
              <a:rPr lang="en-US" dirty="0"/>
              <a:t>) - 10 min</a:t>
            </a:r>
          </a:p>
          <a:p>
            <a:pPr lvl="1"/>
            <a:r>
              <a:rPr lang="en-US" dirty="0"/>
              <a:t>Methodology (Annette Cowie) - 10 min</a:t>
            </a:r>
          </a:p>
          <a:p>
            <a:pPr lvl="1"/>
            <a:r>
              <a:rPr lang="en-US" dirty="0"/>
              <a:t>Guide for the Confused (Stefan </a:t>
            </a:r>
            <a:r>
              <a:rPr lang="en-US" dirty="0" err="1"/>
              <a:t>Majer</a:t>
            </a:r>
            <a:r>
              <a:rPr lang="en-US" dirty="0"/>
              <a:t>) - 10 min</a:t>
            </a:r>
          </a:p>
          <a:p>
            <a:pPr lvl="1"/>
            <a:r>
              <a:rPr lang="en-US" dirty="0"/>
              <a:t>GREET+ (Michael Wang) - 10 min</a:t>
            </a:r>
          </a:p>
          <a:p>
            <a:pPr lvl="1"/>
            <a:r>
              <a:rPr lang="en-US" dirty="0"/>
              <a:t>Emerging Markets (</a:t>
            </a:r>
            <a:r>
              <a:rPr lang="en-US" dirty="0" err="1"/>
              <a:t>Glaucia</a:t>
            </a:r>
            <a:r>
              <a:rPr lang="en-US" dirty="0"/>
              <a:t> Souza) - 10 min</a:t>
            </a:r>
          </a:p>
          <a:p>
            <a:pPr lvl="1"/>
            <a:r>
              <a:rPr lang="en-US" dirty="0"/>
              <a:t>T39 LCA project (Marco </a:t>
            </a:r>
            <a:r>
              <a:rPr lang="en-US" dirty="0" err="1"/>
              <a:t>Buffi</a:t>
            </a:r>
            <a:r>
              <a:rPr lang="en-US" dirty="0"/>
              <a:t>) - 10 min</a:t>
            </a:r>
          </a:p>
          <a:p>
            <a:pPr lvl="1"/>
            <a:r>
              <a:rPr lang="en-US" dirty="0"/>
              <a:t>IAM-LCA integration (Vassilis </a:t>
            </a:r>
            <a:r>
              <a:rPr lang="en-US" dirty="0" err="1"/>
              <a:t>Diaglou</a:t>
            </a:r>
            <a:r>
              <a:rPr lang="en-US" dirty="0"/>
              <a:t>) - 10 min</a:t>
            </a:r>
          </a:p>
          <a:p>
            <a:pPr lvl="1"/>
            <a:r>
              <a:rPr lang="en-US" dirty="0"/>
              <a:t>SAF (Robert Malina/Jack Sadler) - 10 min</a:t>
            </a:r>
          </a:p>
          <a:p>
            <a:pPr lvl="1"/>
            <a:r>
              <a:rPr lang="en-US" dirty="0"/>
              <a:t>Certification (Jose </a:t>
            </a:r>
            <a:r>
              <a:rPr lang="en-US" dirty="0" err="1"/>
              <a:t>Muiser</a:t>
            </a:r>
            <a:r>
              <a:rPr lang="en-US" dirty="0"/>
              <a:t>) - 10 min</a:t>
            </a:r>
          </a:p>
          <a:p>
            <a:pPr lvl="1"/>
            <a:r>
              <a:rPr lang="en-US" dirty="0"/>
              <a:t>General Discussion - 30 min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9AAC6-B873-6F66-2DB5-880AEDBD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1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F03FF-20B2-CA82-6EA6-ED0F24E49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Workshop on LCA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1A0BB-CEB5-A002-C5C2-8D6038614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Date: April 17</a:t>
            </a:r>
            <a:r>
              <a:rPr lang="pt-BR" baseline="30000" dirty="0"/>
              <a:t>th</a:t>
            </a:r>
            <a:r>
              <a:rPr lang="pt-BR" dirty="0"/>
              <a:t>, 2023</a:t>
            </a:r>
          </a:p>
          <a:p>
            <a:r>
              <a:rPr lang="pt-BR" dirty="0"/>
              <a:t>Time: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Google meet invites can be sent upon request:</a:t>
            </a:r>
          </a:p>
          <a:p>
            <a:pPr lvl="1"/>
            <a:r>
              <a:rPr lang="it-IT" dirty="0">
                <a:solidFill>
                  <a:schemeClr val="tx1"/>
                </a:solidFill>
              </a:rPr>
              <a:t>✉ </a:t>
            </a:r>
            <a:r>
              <a:rPr lang="pt-BR" dirty="0">
                <a:hlinkClick r:id="rId2"/>
              </a:rPr>
              <a:t>jefelipe@outlook.com</a:t>
            </a:r>
            <a:endParaRPr lang="pt-BR" dirty="0"/>
          </a:p>
          <a:p>
            <a:endParaRPr lang="pt-B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0DDD3-6CDC-2637-B0EA-89989635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7472377-0B8F-0C0C-1A54-1686439ED1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237279"/>
              </p:ext>
            </p:extLst>
          </p:nvPr>
        </p:nvGraphicFramePr>
        <p:xfrm>
          <a:off x="602155" y="2630734"/>
          <a:ext cx="798174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8968">
                  <a:extLst>
                    <a:ext uri="{9D8B030D-6E8A-4147-A177-3AD203B41FA5}">
                      <a16:colId xmlns:a16="http://schemas.microsoft.com/office/drawing/2014/main" val="2492579615"/>
                    </a:ext>
                  </a:extLst>
                </a:gridCol>
                <a:gridCol w="2072192">
                  <a:extLst>
                    <a:ext uri="{9D8B030D-6E8A-4147-A177-3AD203B41FA5}">
                      <a16:colId xmlns:a16="http://schemas.microsoft.com/office/drawing/2014/main" val="2781478763"/>
                    </a:ext>
                  </a:extLst>
                </a:gridCol>
                <a:gridCol w="2660580">
                  <a:extLst>
                    <a:ext uri="{9D8B030D-6E8A-4147-A177-3AD203B41FA5}">
                      <a16:colId xmlns:a16="http://schemas.microsoft.com/office/drawing/2014/main" val="2017278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City (country, state/province)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Hour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Time zone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12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São Paulo (Brazil, SP)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10:00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BRT, UTC-3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096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Brussels (Belgium)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15:00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CEST, UTC+2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927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Vancouver (Canada, BC)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06:00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PDT, UTC-7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022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Syndey (Australia, NSW)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23:00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AEST, UTC+10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08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Denver (USA, CO)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07:00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MDT, UTC-6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808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Chicago (USA, IL)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08:00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CDT, UTC-5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519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6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3347" y="554547"/>
            <a:ext cx="3245644" cy="676058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Thank you for your attention!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586" y="518653"/>
            <a:ext cx="2716297" cy="2106872"/>
          </a:xfrm>
          <a:prstGeom prst="rect">
            <a:avLst/>
          </a:prstGeom>
        </p:spPr>
      </p:pic>
      <p:sp>
        <p:nvSpPr>
          <p:cNvPr id="12" name="Segnaposto testo 17"/>
          <p:cNvSpPr txBox="1">
            <a:spLocks/>
          </p:cNvSpPr>
          <p:nvPr/>
        </p:nvSpPr>
        <p:spPr>
          <a:xfrm>
            <a:off x="3480646" y="2243280"/>
            <a:ext cx="3805238" cy="4926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350" dirty="0"/>
          </a:p>
        </p:txBody>
      </p:sp>
      <p:sp>
        <p:nvSpPr>
          <p:cNvPr id="3" name="Segnaposto testo 17">
            <a:extLst>
              <a:ext uri="{FF2B5EF4-FFF2-40B4-BE49-F238E27FC236}">
                <a16:creationId xmlns:a16="http://schemas.microsoft.com/office/drawing/2014/main" id="{B1DDFAB0-1141-9BED-32C9-91ED50044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1952" y="1184077"/>
            <a:ext cx="4135677" cy="1366681"/>
          </a:xfrm>
        </p:spPr>
        <p:txBody>
          <a:bodyPr>
            <a:noAutofit/>
          </a:bodyPr>
          <a:lstStyle/>
          <a:p>
            <a:r>
              <a:rPr lang="pt-BR" sz="1400" i="1" dirty="0">
                <a:solidFill>
                  <a:schemeClr val="tx1"/>
                </a:solidFill>
              </a:rPr>
              <a:t>Brazilian Team:</a:t>
            </a:r>
          </a:p>
          <a:p>
            <a:r>
              <a:rPr lang="pt-BR" sz="1400" dirty="0">
                <a:solidFill>
                  <a:schemeClr val="tx1"/>
                </a:solidFill>
              </a:rPr>
              <a:t>Glaucia Mendes Souza, Heitor Cantarella, Luis Fernando Cassinelli, Luiz Horta Nogueira, Raffaella Rossetto, and Rubens Maciel Filho</a:t>
            </a:r>
          </a:p>
          <a:p>
            <a:r>
              <a:rPr lang="it-IT" sz="1400" dirty="0">
                <a:solidFill>
                  <a:schemeClr val="tx1"/>
                </a:solidFill>
              </a:rPr>
              <a:t>✉ glmsouza@iq.usp.br</a:t>
            </a:r>
          </a:p>
        </p:txBody>
      </p:sp>
      <p:sp>
        <p:nvSpPr>
          <p:cNvPr id="5" name="Segnaposto testo 17">
            <a:extLst>
              <a:ext uri="{FF2B5EF4-FFF2-40B4-BE49-F238E27FC236}">
                <a16:creationId xmlns:a16="http://schemas.microsoft.com/office/drawing/2014/main" id="{94B38315-2617-4A68-1AFC-E275F56C1CD8}"/>
              </a:ext>
            </a:extLst>
          </p:cNvPr>
          <p:cNvSpPr txBox="1">
            <a:spLocks/>
          </p:cNvSpPr>
          <p:nvPr/>
        </p:nvSpPr>
        <p:spPr>
          <a:xfrm>
            <a:off x="501952" y="2621364"/>
            <a:ext cx="3916715" cy="9885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i="1" dirty="0">
                <a:solidFill>
                  <a:schemeClr val="tx1"/>
                </a:solidFill>
                <a:latin typeface="+mn-lt"/>
              </a:rPr>
              <a:t>Collaborator:</a:t>
            </a:r>
          </a:p>
          <a:p>
            <a:r>
              <a:rPr lang="pt-BR" sz="1400" dirty="0">
                <a:solidFill>
                  <a:schemeClr val="tx1"/>
                </a:solidFill>
                <a:latin typeface="+mn-lt"/>
              </a:rPr>
              <a:t>Jean Felipe Leal Silva</a:t>
            </a:r>
          </a:p>
          <a:p>
            <a:r>
              <a:rPr lang="pt-BR" sz="1400" dirty="0">
                <a:solidFill>
                  <a:schemeClr val="tx1"/>
                </a:solidFill>
                <a:latin typeface="+mn-lt"/>
              </a:rPr>
              <a:t>✉ jefelipe@outlook.com</a:t>
            </a:r>
          </a:p>
        </p:txBody>
      </p:sp>
    </p:spTree>
    <p:extLst>
      <p:ext uri="{BB962C8B-B14F-4D97-AF65-F5344CB8AC3E}">
        <p14:creationId xmlns:p14="http://schemas.microsoft.com/office/powerpoint/2010/main" val="41480330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9706</TotalTime>
  <Words>294</Words>
  <Application>Microsoft Office PowerPoint</Application>
  <PresentationFormat>Bildspel på skärmen (4:3)</PresentationFormat>
  <Paragraphs>60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Segoe UI</vt:lpstr>
      <vt:lpstr>Trebuchet MS</vt:lpstr>
      <vt:lpstr>Tema di Office</vt:lpstr>
      <vt:lpstr>PowerPoint-presentation</vt:lpstr>
      <vt:lpstr>Workshop on LCA</vt:lpstr>
      <vt:lpstr>Workshop on LCA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PASO-LOPCA</dc:creator>
  <cp:lastModifiedBy>Hannah Edgren</cp:lastModifiedBy>
  <cp:revision>190</cp:revision>
  <dcterms:created xsi:type="dcterms:W3CDTF">2020-03-02T15:29:39Z</dcterms:created>
  <dcterms:modified xsi:type="dcterms:W3CDTF">2023-02-22T12:22:25Z</dcterms:modified>
</cp:coreProperties>
</file>