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4"/>
  </p:sldMasterIdLst>
  <p:notesMasterIdLst>
    <p:notesMasterId r:id="rId15"/>
  </p:notesMasterIdLst>
  <p:handoutMasterIdLst>
    <p:handoutMasterId r:id="rId16"/>
  </p:handoutMasterIdLst>
  <p:sldIdLst>
    <p:sldId id="260" r:id="rId5"/>
    <p:sldId id="268" r:id="rId6"/>
    <p:sldId id="270" r:id="rId7"/>
    <p:sldId id="271" r:id="rId8"/>
    <p:sldId id="269" r:id="rId9"/>
    <p:sldId id="272" r:id="rId10"/>
    <p:sldId id="275" r:id="rId11"/>
    <p:sldId id="276" r:id="rId12"/>
    <p:sldId id="273" r:id="rId13"/>
    <p:sldId id="267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leonora Chelazzi" initials="EC" lastIdx="1" clrIdx="0">
    <p:extLst>
      <p:ext uri="{19B8F6BF-5375-455C-9EA6-DF929625EA0E}">
        <p15:presenceInfo xmlns:p15="http://schemas.microsoft.com/office/powerpoint/2012/main" userId="04dfc6dc7ff1390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4F9D"/>
    <a:srgbClr val="FFFFFF"/>
    <a:srgbClr val="000000"/>
    <a:srgbClr val="3F61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79" autoAdjust="0"/>
    <p:restoredTop sz="93322" autoAdjust="0"/>
  </p:normalViewPr>
  <p:slideViewPr>
    <p:cSldViewPr snapToGrid="0">
      <p:cViewPr varScale="1">
        <p:scale>
          <a:sx n="81" d="100"/>
          <a:sy n="81" d="100"/>
        </p:scale>
        <p:origin x="1534" y="4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61" d="100"/>
        <a:sy n="161" d="100"/>
      </p:scale>
      <p:origin x="0" y="0"/>
    </p:cViewPr>
  </p:sorterViewPr>
  <p:notesViewPr>
    <p:cSldViewPr snapToGrid="0">
      <p:cViewPr varScale="1">
        <p:scale>
          <a:sx n="49" d="100"/>
          <a:sy n="49" d="100"/>
        </p:scale>
        <p:origin x="3499" y="5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usan van Dyk" userId="fd0da30e47e9dd36" providerId="LiveId" clId="{156D270D-0537-462D-9196-91340AF89841}"/>
    <pc:docChg chg="modSld">
      <pc:chgData name="Susan van Dyk" userId="fd0da30e47e9dd36" providerId="LiveId" clId="{156D270D-0537-462D-9196-91340AF89841}" dt="2020-06-23T11:26:19.597" v="61" actId="14100"/>
      <pc:docMkLst>
        <pc:docMk/>
      </pc:docMkLst>
      <pc:sldChg chg="modSp mod">
        <pc:chgData name="Susan van Dyk" userId="fd0da30e47e9dd36" providerId="LiveId" clId="{156D270D-0537-462D-9196-91340AF89841}" dt="2020-06-23T11:25:34.704" v="9" actId="20577"/>
        <pc:sldMkLst>
          <pc:docMk/>
          <pc:sldMk cId="2606932321" sldId="271"/>
        </pc:sldMkLst>
        <pc:spChg chg="mod">
          <ac:chgData name="Susan van Dyk" userId="fd0da30e47e9dd36" providerId="LiveId" clId="{156D270D-0537-462D-9196-91340AF89841}" dt="2020-06-23T11:25:34.704" v="9" actId="20577"/>
          <ac:spMkLst>
            <pc:docMk/>
            <pc:sldMk cId="2606932321" sldId="271"/>
            <ac:spMk id="2" creationId="{8EAE174E-2408-428D-8F54-53AE186206C4}"/>
          </ac:spMkLst>
        </pc:spChg>
      </pc:sldChg>
      <pc:sldChg chg="modSp mod">
        <pc:chgData name="Susan van Dyk" userId="fd0da30e47e9dd36" providerId="LiveId" clId="{156D270D-0537-462D-9196-91340AF89841}" dt="2020-06-23T11:26:19.597" v="61" actId="14100"/>
        <pc:sldMkLst>
          <pc:docMk/>
          <pc:sldMk cId="3887922267" sldId="272"/>
        </pc:sldMkLst>
        <pc:spChg chg="mod">
          <ac:chgData name="Susan van Dyk" userId="fd0da30e47e9dd36" providerId="LiveId" clId="{156D270D-0537-462D-9196-91340AF89841}" dt="2020-06-23T11:26:19.597" v="61" actId="14100"/>
          <ac:spMkLst>
            <pc:docMk/>
            <pc:sldMk cId="3887922267" sldId="272"/>
            <ac:spMk id="7" creationId="{B0D151D2-85A3-4CAD-A59F-8328C382D3F7}"/>
          </ac:spMkLst>
        </pc:spChg>
        <pc:spChg chg="mod">
          <ac:chgData name="Susan van Dyk" userId="fd0da30e47e9dd36" providerId="LiveId" clId="{156D270D-0537-462D-9196-91340AF89841}" dt="2020-06-23T11:25:45.086" v="16" actId="20577"/>
          <ac:spMkLst>
            <pc:docMk/>
            <pc:sldMk cId="3887922267" sldId="272"/>
            <ac:spMk id="9" creationId="{DDCB0A30-A354-4819-8CE2-A6575A3246E7}"/>
          </ac:spMkLst>
        </pc:spChg>
      </pc:sldChg>
    </pc:docChg>
  </pc:docChgLst>
  <pc:docChgLst>
    <pc:chgData name="Susan van Dyk" userId="fd0da30e47e9dd36" providerId="LiveId" clId="{37D4AB8D-B5A9-4619-BB3A-602FFB824EEE}"/>
    <pc:docChg chg="undo custSel addSld delSld modSld">
      <pc:chgData name="Susan van Dyk" userId="fd0da30e47e9dd36" providerId="LiveId" clId="{37D4AB8D-B5A9-4619-BB3A-602FFB824EEE}" dt="2020-06-12T19:30:34.994" v="4202" actId="113"/>
      <pc:docMkLst>
        <pc:docMk/>
      </pc:docMkLst>
      <pc:sldChg chg="addSp delSp modSp mod">
        <pc:chgData name="Susan van Dyk" userId="fd0da30e47e9dd36" providerId="LiveId" clId="{37D4AB8D-B5A9-4619-BB3A-602FFB824EEE}" dt="2020-06-12T18:18:15.975" v="2077" actId="15"/>
        <pc:sldMkLst>
          <pc:docMk/>
          <pc:sldMk cId="1561626357" sldId="260"/>
        </pc:sldMkLst>
        <pc:spChg chg="add del mod">
          <ac:chgData name="Susan van Dyk" userId="fd0da30e47e9dd36" providerId="LiveId" clId="{37D4AB8D-B5A9-4619-BB3A-602FFB824EEE}" dt="2020-06-12T12:40:36.008" v="59" actId="478"/>
          <ac:spMkLst>
            <pc:docMk/>
            <pc:sldMk cId="1561626357" sldId="260"/>
            <ac:spMk id="3" creationId="{F817CD5F-8613-4DCF-B4B8-14D0B79939CE}"/>
          </ac:spMkLst>
        </pc:spChg>
        <pc:spChg chg="mod">
          <ac:chgData name="Susan van Dyk" userId="fd0da30e47e9dd36" providerId="LiveId" clId="{37D4AB8D-B5A9-4619-BB3A-602FFB824EEE}" dt="2020-06-12T18:18:15.975" v="2077" actId="15"/>
          <ac:spMkLst>
            <pc:docMk/>
            <pc:sldMk cId="1561626357" sldId="260"/>
            <ac:spMk id="16" creationId="{00000000-0000-0000-0000-000000000000}"/>
          </ac:spMkLst>
        </pc:spChg>
        <pc:spChg chg="del">
          <ac:chgData name="Susan van Dyk" userId="fd0da30e47e9dd36" providerId="LiveId" clId="{37D4AB8D-B5A9-4619-BB3A-602FFB824EEE}" dt="2020-06-12T12:40:29.727" v="58" actId="478"/>
          <ac:spMkLst>
            <pc:docMk/>
            <pc:sldMk cId="1561626357" sldId="260"/>
            <ac:spMk id="17" creationId="{00000000-0000-0000-0000-000000000000}"/>
          </ac:spMkLst>
        </pc:spChg>
        <pc:spChg chg="mod">
          <ac:chgData name="Susan van Dyk" userId="fd0da30e47e9dd36" providerId="LiveId" clId="{37D4AB8D-B5A9-4619-BB3A-602FFB824EEE}" dt="2020-06-12T12:42:22.925" v="100" actId="1076"/>
          <ac:spMkLst>
            <pc:docMk/>
            <pc:sldMk cId="1561626357" sldId="260"/>
            <ac:spMk id="18" creationId="{00000000-0000-0000-0000-000000000000}"/>
          </ac:spMkLst>
        </pc:spChg>
      </pc:sldChg>
      <pc:sldChg chg="addSp delSp modSp mod">
        <pc:chgData name="Susan van Dyk" userId="fd0da30e47e9dd36" providerId="LiveId" clId="{37D4AB8D-B5A9-4619-BB3A-602FFB824EEE}" dt="2020-06-12T19:28:58.521" v="4040" actId="20577"/>
        <pc:sldMkLst>
          <pc:docMk/>
          <pc:sldMk cId="1246528733" sldId="267"/>
        </pc:sldMkLst>
        <pc:spChg chg="mod">
          <ac:chgData name="Susan van Dyk" userId="fd0da30e47e9dd36" providerId="LiveId" clId="{37D4AB8D-B5A9-4619-BB3A-602FFB824EEE}" dt="2020-06-12T19:28:58.521" v="4040" actId="20577"/>
          <ac:spMkLst>
            <pc:docMk/>
            <pc:sldMk cId="1246528733" sldId="267"/>
            <ac:spMk id="2" creationId="{5A54BABE-AB8E-4333-BDBC-9C87C3B6FEEB}"/>
          </ac:spMkLst>
        </pc:spChg>
        <pc:spChg chg="del mod">
          <ac:chgData name="Susan van Dyk" userId="fd0da30e47e9dd36" providerId="LiveId" clId="{37D4AB8D-B5A9-4619-BB3A-602FFB824EEE}" dt="2020-06-12T18:27:17.291" v="2169" actId="478"/>
          <ac:spMkLst>
            <pc:docMk/>
            <pc:sldMk cId="1246528733" sldId="267"/>
            <ac:spMk id="3" creationId="{6A25497D-03AE-4D8C-81A9-C614773CCD79}"/>
          </ac:spMkLst>
        </pc:spChg>
        <pc:spChg chg="add del mod">
          <ac:chgData name="Susan van Dyk" userId="fd0da30e47e9dd36" providerId="LiveId" clId="{37D4AB8D-B5A9-4619-BB3A-602FFB824EEE}" dt="2020-06-12T18:27:20.857" v="2170" actId="478"/>
          <ac:spMkLst>
            <pc:docMk/>
            <pc:sldMk cId="1246528733" sldId="267"/>
            <ac:spMk id="5" creationId="{42EA8459-B48A-44D5-8834-AD503205C118}"/>
          </ac:spMkLst>
        </pc:spChg>
      </pc:sldChg>
      <pc:sldChg chg="addSp delSp modSp mod">
        <pc:chgData name="Susan van Dyk" userId="fd0da30e47e9dd36" providerId="LiveId" clId="{37D4AB8D-B5A9-4619-BB3A-602FFB824EEE}" dt="2020-06-12T19:30:34.994" v="4202" actId="113"/>
        <pc:sldMkLst>
          <pc:docMk/>
          <pc:sldMk cId="2589019676" sldId="268"/>
        </pc:sldMkLst>
        <pc:spChg chg="del">
          <ac:chgData name="Susan van Dyk" userId="fd0da30e47e9dd36" providerId="LiveId" clId="{37D4AB8D-B5A9-4619-BB3A-602FFB824EEE}" dt="2020-06-12T18:30:14.859" v="2229"/>
          <ac:spMkLst>
            <pc:docMk/>
            <pc:sldMk cId="2589019676" sldId="268"/>
            <ac:spMk id="2" creationId="{346AA656-EB68-442D-9F28-6DF04A980E3D}"/>
          </ac:spMkLst>
        </pc:spChg>
        <pc:spChg chg="mod">
          <ac:chgData name="Susan van Dyk" userId="fd0da30e47e9dd36" providerId="LiveId" clId="{37D4AB8D-B5A9-4619-BB3A-602FFB824EEE}" dt="2020-06-12T18:43:56.277" v="2581" actId="6549"/>
          <ac:spMkLst>
            <pc:docMk/>
            <pc:sldMk cId="2589019676" sldId="268"/>
            <ac:spMk id="3" creationId="{6DA2D9B1-EDC6-4A4D-81EC-AEA22927B4AC}"/>
          </ac:spMkLst>
        </pc:spChg>
        <pc:spChg chg="add mod">
          <ac:chgData name="Susan van Dyk" userId="fd0da30e47e9dd36" providerId="LiveId" clId="{37D4AB8D-B5A9-4619-BB3A-602FFB824EEE}" dt="2020-06-12T19:30:34.994" v="4202" actId="113"/>
          <ac:spMkLst>
            <pc:docMk/>
            <pc:sldMk cId="2589019676" sldId="268"/>
            <ac:spMk id="4" creationId="{367C0115-CA7E-4084-BAAE-9F49A8FCD8B5}"/>
          </ac:spMkLst>
        </pc:spChg>
        <pc:spChg chg="del">
          <ac:chgData name="Susan van Dyk" userId="fd0da30e47e9dd36" providerId="LiveId" clId="{37D4AB8D-B5A9-4619-BB3A-602FFB824EEE}" dt="2020-06-12T12:49:43.046" v="103" actId="478"/>
          <ac:spMkLst>
            <pc:docMk/>
            <pc:sldMk cId="2589019676" sldId="268"/>
            <ac:spMk id="6" creationId="{77B9662F-36BF-4BDA-98E0-AA9AEA93EAE0}"/>
          </ac:spMkLst>
        </pc:spChg>
        <pc:spChg chg="del">
          <ac:chgData name="Susan van Dyk" userId="fd0da30e47e9dd36" providerId="LiveId" clId="{37D4AB8D-B5A9-4619-BB3A-602FFB824EEE}" dt="2020-06-12T12:49:47.415" v="104" actId="478"/>
          <ac:spMkLst>
            <pc:docMk/>
            <pc:sldMk cId="2589019676" sldId="268"/>
            <ac:spMk id="7" creationId="{BF6B70CC-9C5B-4463-AD42-70B07B89BC5C}"/>
          </ac:spMkLst>
        </pc:spChg>
        <pc:spChg chg="add del mod">
          <ac:chgData name="Susan van Dyk" userId="fd0da30e47e9dd36" providerId="LiveId" clId="{37D4AB8D-B5A9-4619-BB3A-602FFB824EEE}" dt="2020-06-12T18:12:24.199" v="2055" actId="478"/>
          <ac:spMkLst>
            <pc:docMk/>
            <pc:sldMk cId="2589019676" sldId="268"/>
            <ac:spMk id="8" creationId="{44670C77-EB9B-4D5A-9738-FB2225C4C9DC}"/>
          </ac:spMkLst>
        </pc:spChg>
        <pc:picChg chg="del">
          <ac:chgData name="Susan van Dyk" userId="fd0da30e47e9dd36" providerId="LiveId" clId="{37D4AB8D-B5A9-4619-BB3A-602FFB824EEE}" dt="2020-06-12T12:42:36.128" v="101" actId="478"/>
          <ac:picMkLst>
            <pc:docMk/>
            <pc:sldMk cId="2589019676" sldId="268"/>
            <ac:picMk id="4" creationId="{BB2B4EA0-D988-4118-BE83-20B9BC8A7C63}"/>
          </ac:picMkLst>
        </pc:picChg>
        <pc:picChg chg="del">
          <ac:chgData name="Susan van Dyk" userId="fd0da30e47e9dd36" providerId="LiveId" clId="{37D4AB8D-B5A9-4619-BB3A-602FFB824EEE}" dt="2020-06-12T12:42:37.921" v="102" actId="478"/>
          <ac:picMkLst>
            <pc:docMk/>
            <pc:sldMk cId="2589019676" sldId="268"/>
            <ac:picMk id="5" creationId="{C2153ABD-1856-4109-A813-BE723FDD7A20}"/>
          </ac:picMkLst>
        </pc:picChg>
        <pc:picChg chg="add del mod">
          <ac:chgData name="Susan van Dyk" userId="fd0da30e47e9dd36" providerId="LiveId" clId="{37D4AB8D-B5A9-4619-BB3A-602FFB824EEE}" dt="2020-06-12T18:12:19.105" v="2054" actId="478"/>
          <ac:picMkLst>
            <pc:docMk/>
            <pc:sldMk cId="2589019676" sldId="268"/>
            <ac:picMk id="9" creationId="{D4396EDC-9360-439E-94E4-ECF45DD4A954}"/>
          </ac:picMkLst>
        </pc:picChg>
      </pc:sldChg>
      <pc:sldChg chg="addSp delSp modSp mod">
        <pc:chgData name="Susan van Dyk" userId="fd0da30e47e9dd36" providerId="LiveId" clId="{37D4AB8D-B5A9-4619-BB3A-602FFB824EEE}" dt="2020-06-12T14:09:58.249" v="658" actId="1035"/>
        <pc:sldMkLst>
          <pc:docMk/>
          <pc:sldMk cId="1380395196" sldId="269"/>
        </pc:sldMkLst>
        <pc:spChg chg="mod">
          <ac:chgData name="Susan van Dyk" userId="fd0da30e47e9dd36" providerId="LiveId" clId="{37D4AB8D-B5A9-4619-BB3A-602FFB824EEE}" dt="2020-06-12T14:09:51.605" v="632" actId="1035"/>
          <ac:spMkLst>
            <pc:docMk/>
            <pc:sldMk cId="1380395196" sldId="269"/>
            <ac:spMk id="2" creationId="{681B2AE5-2BBD-41A9-8F44-D75F5EC12F23}"/>
          </ac:spMkLst>
        </pc:spChg>
        <pc:spChg chg="mod">
          <ac:chgData name="Susan van Dyk" userId="fd0da30e47e9dd36" providerId="LiveId" clId="{37D4AB8D-B5A9-4619-BB3A-602FFB824EEE}" dt="2020-06-12T12:55:38.283" v="169" actId="6549"/>
          <ac:spMkLst>
            <pc:docMk/>
            <pc:sldMk cId="1380395196" sldId="269"/>
            <ac:spMk id="3" creationId="{36CB8A1C-C317-4F58-8BFF-6FC68B763022}"/>
          </ac:spMkLst>
        </pc:spChg>
        <pc:spChg chg="del mod">
          <ac:chgData name="Susan van Dyk" userId="fd0da30e47e9dd36" providerId="LiveId" clId="{37D4AB8D-B5A9-4619-BB3A-602FFB824EEE}" dt="2020-06-12T12:55:32.604" v="168" actId="478"/>
          <ac:spMkLst>
            <pc:docMk/>
            <pc:sldMk cId="1380395196" sldId="269"/>
            <ac:spMk id="4" creationId="{47C44D09-159C-4633-9D16-CA196EBC9F31}"/>
          </ac:spMkLst>
        </pc:spChg>
        <pc:spChg chg="del">
          <ac:chgData name="Susan van Dyk" userId="fd0da30e47e9dd36" providerId="LiveId" clId="{37D4AB8D-B5A9-4619-BB3A-602FFB824EEE}" dt="2020-06-12T12:55:27.733" v="167" actId="478"/>
          <ac:spMkLst>
            <pc:docMk/>
            <pc:sldMk cId="1380395196" sldId="269"/>
            <ac:spMk id="10" creationId="{AF5157BE-3DA6-4D3B-8026-B24EB030982C}"/>
          </ac:spMkLst>
        </pc:spChg>
        <pc:picChg chg="del">
          <ac:chgData name="Susan van Dyk" userId="fd0da30e47e9dd36" providerId="LiveId" clId="{37D4AB8D-B5A9-4619-BB3A-602FFB824EEE}" dt="2020-06-12T12:55:19.419" v="165" actId="478"/>
          <ac:picMkLst>
            <pc:docMk/>
            <pc:sldMk cId="1380395196" sldId="269"/>
            <ac:picMk id="6" creationId="{6F3CDB70-97C4-4943-8E50-E4FFF872BA51}"/>
          </ac:picMkLst>
        </pc:picChg>
        <pc:picChg chg="del">
          <ac:chgData name="Susan van Dyk" userId="fd0da30e47e9dd36" providerId="LiveId" clId="{37D4AB8D-B5A9-4619-BB3A-602FFB824EEE}" dt="2020-06-12T12:55:21.476" v="166" actId="478"/>
          <ac:picMkLst>
            <pc:docMk/>
            <pc:sldMk cId="1380395196" sldId="269"/>
            <ac:picMk id="8" creationId="{EDFDE20F-0483-47DE-A9F0-385C5E624471}"/>
          </ac:picMkLst>
        </pc:picChg>
        <pc:picChg chg="del">
          <ac:chgData name="Susan van Dyk" userId="fd0da30e47e9dd36" providerId="LiveId" clId="{37D4AB8D-B5A9-4619-BB3A-602FFB824EEE}" dt="2020-06-12T12:55:17.583" v="164" actId="478"/>
          <ac:picMkLst>
            <pc:docMk/>
            <pc:sldMk cId="1380395196" sldId="269"/>
            <ac:picMk id="9" creationId="{B2D36A5C-07FE-49C7-B01A-34FF61C5CDF5}"/>
          </ac:picMkLst>
        </pc:picChg>
        <pc:picChg chg="add mod">
          <ac:chgData name="Susan van Dyk" userId="fd0da30e47e9dd36" providerId="LiveId" clId="{37D4AB8D-B5A9-4619-BB3A-602FFB824EEE}" dt="2020-06-12T14:09:58.249" v="658" actId="1035"/>
          <ac:picMkLst>
            <pc:docMk/>
            <pc:sldMk cId="1380395196" sldId="269"/>
            <ac:picMk id="11" creationId="{A18F69DE-372A-4740-B2FE-44C68AA13682}"/>
          </ac:picMkLst>
        </pc:picChg>
      </pc:sldChg>
      <pc:sldChg chg="addSp delSp modSp mod">
        <pc:chgData name="Susan van Dyk" userId="fd0da30e47e9dd36" providerId="LiveId" clId="{37D4AB8D-B5A9-4619-BB3A-602FFB824EEE}" dt="2020-06-12T18:14:57.732" v="2058" actId="14100"/>
        <pc:sldMkLst>
          <pc:docMk/>
          <pc:sldMk cId="3742744383" sldId="270"/>
        </pc:sldMkLst>
        <pc:spChg chg="del">
          <ac:chgData name="Susan van Dyk" userId="fd0da30e47e9dd36" providerId="LiveId" clId="{37D4AB8D-B5A9-4619-BB3A-602FFB824EEE}" dt="2020-06-12T13:03:51.815" v="337" actId="478"/>
          <ac:spMkLst>
            <pc:docMk/>
            <pc:sldMk cId="3742744383" sldId="270"/>
            <ac:spMk id="2" creationId="{6EAE469D-464A-4E2B-8905-E07C15C8FC0E}"/>
          </ac:spMkLst>
        </pc:spChg>
        <pc:spChg chg="mod">
          <ac:chgData name="Susan van Dyk" userId="fd0da30e47e9dd36" providerId="LiveId" clId="{37D4AB8D-B5A9-4619-BB3A-602FFB824EEE}" dt="2020-06-12T13:02:32.953" v="336" actId="20577"/>
          <ac:spMkLst>
            <pc:docMk/>
            <pc:sldMk cId="3742744383" sldId="270"/>
            <ac:spMk id="3" creationId="{9A54002C-AF3D-4BE6-BD41-D6086A725817}"/>
          </ac:spMkLst>
        </pc:spChg>
        <pc:spChg chg="add del mod">
          <ac:chgData name="Susan van Dyk" userId="fd0da30e47e9dd36" providerId="LiveId" clId="{37D4AB8D-B5A9-4619-BB3A-602FFB824EEE}" dt="2020-06-12T13:05:04.843" v="340" actId="478"/>
          <ac:spMkLst>
            <pc:docMk/>
            <pc:sldMk cId="3742744383" sldId="270"/>
            <ac:spMk id="6" creationId="{FDBE9781-3C6D-4F2C-A74D-63AEDEA1EA36}"/>
          </ac:spMkLst>
        </pc:spChg>
        <pc:spChg chg="mod">
          <ac:chgData name="Susan van Dyk" userId="fd0da30e47e9dd36" providerId="LiveId" clId="{37D4AB8D-B5A9-4619-BB3A-602FFB824EEE}" dt="2020-06-12T13:05:44.250" v="341"/>
          <ac:spMkLst>
            <pc:docMk/>
            <pc:sldMk cId="3742744383" sldId="270"/>
            <ac:spMk id="8" creationId="{7DF3E774-2F4E-4657-81DE-438E07424C59}"/>
          </ac:spMkLst>
        </pc:spChg>
        <pc:spChg chg="mod">
          <ac:chgData name="Susan van Dyk" userId="fd0da30e47e9dd36" providerId="LiveId" clId="{37D4AB8D-B5A9-4619-BB3A-602FFB824EEE}" dt="2020-06-12T13:05:44.250" v="341"/>
          <ac:spMkLst>
            <pc:docMk/>
            <pc:sldMk cId="3742744383" sldId="270"/>
            <ac:spMk id="9" creationId="{0427900C-7676-4D35-B366-017F9530A754}"/>
          </ac:spMkLst>
        </pc:spChg>
        <pc:spChg chg="mod">
          <ac:chgData name="Susan van Dyk" userId="fd0da30e47e9dd36" providerId="LiveId" clId="{37D4AB8D-B5A9-4619-BB3A-602FFB824EEE}" dt="2020-06-12T13:05:44.250" v="341"/>
          <ac:spMkLst>
            <pc:docMk/>
            <pc:sldMk cId="3742744383" sldId="270"/>
            <ac:spMk id="10" creationId="{2F13FF3A-35B5-4A12-8595-5D39BBB18F40}"/>
          </ac:spMkLst>
        </pc:spChg>
        <pc:spChg chg="mod">
          <ac:chgData name="Susan van Dyk" userId="fd0da30e47e9dd36" providerId="LiveId" clId="{37D4AB8D-B5A9-4619-BB3A-602FFB824EEE}" dt="2020-06-12T13:05:44.250" v="341"/>
          <ac:spMkLst>
            <pc:docMk/>
            <pc:sldMk cId="3742744383" sldId="270"/>
            <ac:spMk id="11" creationId="{6A4975C8-A325-423A-8E1A-D5C4B2543996}"/>
          </ac:spMkLst>
        </pc:spChg>
        <pc:spChg chg="mod">
          <ac:chgData name="Susan van Dyk" userId="fd0da30e47e9dd36" providerId="LiveId" clId="{37D4AB8D-B5A9-4619-BB3A-602FFB824EEE}" dt="2020-06-12T13:05:44.250" v="341"/>
          <ac:spMkLst>
            <pc:docMk/>
            <pc:sldMk cId="3742744383" sldId="270"/>
            <ac:spMk id="12" creationId="{2E4D013B-BF07-46E7-9ED4-A30914E70726}"/>
          </ac:spMkLst>
        </pc:spChg>
        <pc:spChg chg="mod">
          <ac:chgData name="Susan van Dyk" userId="fd0da30e47e9dd36" providerId="LiveId" clId="{37D4AB8D-B5A9-4619-BB3A-602FFB824EEE}" dt="2020-06-12T13:05:44.250" v="341"/>
          <ac:spMkLst>
            <pc:docMk/>
            <pc:sldMk cId="3742744383" sldId="270"/>
            <ac:spMk id="13" creationId="{4679509F-C619-4DD8-A8D9-DE66840F1436}"/>
          </ac:spMkLst>
        </pc:spChg>
        <pc:spChg chg="mod">
          <ac:chgData name="Susan van Dyk" userId="fd0da30e47e9dd36" providerId="LiveId" clId="{37D4AB8D-B5A9-4619-BB3A-602FFB824EEE}" dt="2020-06-12T13:05:44.250" v="341"/>
          <ac:spMkLst>
            <pc:docMk/>
            <pc:sldMk cId="3742744383" sldId="270"/>
            <ac:spMk id="14" creationId="{F550D7A2-ED5F-46FE-B848-00023BC84F6F}"/>
          </ac:spMkLst>
        </pc:spChg>
        <pc:spChg chg="mod">
          <ac:chgData name="Susan van Dyk" userId="fd0da30e47e9dd36" providerId="LiveId" clId="{37D4AB8D-B5A9-4619-BB3A-602FFB824EEE}" dt="2020-06-12T13:05:44.250" v="341"/>
          <ac:spMkLst>
            <pc:docMk/>
            <pc:sldMk cId="3742744383" sldId="270"/>
            <ac:spMk id="15" creationId="{1F5984BC-470A-47EF-9344-E84AC3287012}"/>
          </ac:spMkLst>
        </pc:spChg>
        <pc:spChg chg="mod">
          <ac:chgData name="Susan van Dyk" userId="fd0da30e47e9dd36" providerId="LiveId" clId="{37D4AB8D-B5A9-4619-BB3A-602FFB824EEE}" dt="2020-06-12T13:05:44.250" v="341"/>
          <ac:spMkLst>
            <pc:docMk/>
            <pc:sldMk cId="3742744383" sldId="270"/>
            <ac:spMk id="17" creationId="{03AE2CBE-EA7B-49A1-BB75-EFDD52DE170E}"/>
          </ac:spMkLst>
        </pc:spChg>
        <pc:spChg chg="mod">
          <ac:chgData name="Susan van Dyk" userId="fd0da30e47e9dd36" providerId="LiveId" clId="{37D4AB8D-B5A9-4619-BB3A-602FFB824EEE}" dt="2020-06-12T13:05:44.250" v="341"/>
          <ac:spMkLst>
            <pc:docMk/>
            <pc:sldMk cId="3742744383" sldId="270"/>
            <ac:spMk id="18" creationId="{F6F8E084-6105-4752-8324-100925C63EF8}"/>
          </ac:spMkLst>
        </pc:spChg>
        <pc:spChg chg="mod">
          <ac:chgData name="Susan van Dyk" userId="fd0da30e47e9dd36" providerId="LiveId" clId="{37D4AB8D-B5A9-4619-BB3A-602FFB824EEE}" dt="2020-06-12T13:05:44.250" v="341"/>
          <ac:spMkLst>
            <pc:docMk/>
            <pc:sldMk cId="3742744383" sldId="270"/>
            <ac:spMk id="19" creationId="{04B02F27-80F4-402E-AAB8-D51CCCC31755}"/>
          </ac:spMkLst>
        </pc:spChg>
        <pc:spChg chg="mod">
          <ac:chgData name="Susan van Dyk" userId="fd0da30e47e9dd36" providerId="LiveId" clId="{37D4AB8D-B5A9-4619-BB3A-602FFB824EEE}" dt="2020-06-12T13:05:44.250" v="341"/>
          <ac:spMkLst>
            <pc:docMk/>
            <pc:sldMk cId="3742744383" sldId="270"/>
            <ac:spMk id="23" creationId="{E8F45F69-D0F9-491D-91DB-310D5D2B4C69}"/>
          </ac:spMkLst>
        </pc:spChg>
        <pc:spChg chg="mod">
          <ac:chgData name="Susan van Dyk" userId="fd0da30e47e9dd36" providerId="LiveId" clId="{37D4AB8D-B5A9-4619-BB3A-602FFB824EEE}" dt="2020-06-12T13:05:44.250" v="341"/>
          <ac:spMkLst>
            <pc:docMk/>
            <pc:sldMk cId="3742744383" sldId="270"/>
            <ac:spMk id="25" creationId="{C751EBFB-6973-4018-9339-D4F378D218EF}"/>
          </ac:spMkLst>
        </pc:spChg>
        <pc:spChg chg="mod">
          <ac:chgData name="Susan van Dyk" userId="fd0da30e47e9dd36" providerId="LiveId" clId="{37D4AB8D-B5A9-4619-BB3A-602FFB824EEE}" dt="2020-06-12T13:05:44.250" v="341"/>
          <ac:spMkLst>
            <pc:docMk/>
            <pc:sldMk cId="3742744383" sldId="270"/>
            <ac:spMk id="27" creationId="{26EF2F09-C56B-4BC3-A381-CB9416FC2B02}"/>
          </ac:spMkLst>
        </pc:spChg>
        <pc:spChg chg="mod">
          <ac:chgData name="Susan van Dyk" userId="fd0da30e47e9dd36" providerId="LiveId" clId="{37D4AB8D-B5A9-4619-BB3A-602FFB824EEE}" dt="2020-06-12T13:05:44.250" v="341"/>
          <ac:spMkLst>
            <pc:docMk/>
            <pc:sldMk cId="3742744383" sldId="270"/>
            <ac:spMk id="28" creationId="{520F0714-9C37-44E4-9005-9FC765BB773D}"/>
          </ac:spMkLst>
        </pc:spChg>
        <pc:spChg chg="mod">
          <ac:chgData name="Susan van Dyk" userId="fd0da30e47e9dd36" providerId="LiveId" clId="{37D4AB8D-B5A9-4619-BB3A-602FFB824EEE}" dt="2020-06-12T13:05:44.250" v="341"/>
          <ac:spMkLst>
            <pc:docMk/>
            <pc:sldMk cId="3742744383" sldId="270"/>
            <ac:spMk id="32" creationId="{178E1511-6C22-463C-AFA3-5D4B197D1493}"/>
          </ac:spMkLst>
        </pc:spChg>
        <pc:spChg chg="mod">
          <ac:chgData name="Susan van Dyk" userId="fd0da30e47e9dd36" providerId="LiveId" clId="{37D4AB8D-B5A9-4619-BB3A-602FFB824EEE}" dt="2020-06-12T13:05:44.250" v="341"/>
          <ac:spMkLst>
            <pc:docMk/>
            <pc:sldMk cId="3742744383" sldId="270"/>
            <ac:spMk id="40" creationId="{EED1F8D0-DFD4-42A6-8DD1-E05C88AC0122}"/>
          </ac:spMkLst>
        </pc:spChg>
        <pc:spChg chg="mod">
          <ac:chgData name="Susan van Dyk" userId="fd0da30e47e9dd36" providerId="LiveId" clId="{37D4AB8D-B5A9-4619-BB3A-602FFB824EEE}" dt="2020-06-12T13:05:44.250" v="341"/>
          <ac:spMkLst>
            <pc:docMk/>
            <pc:sldMk cId="3742744383" sldId="270"/>
            <ac:spMk id="43" creationId="{71BD5A3C-D608-40A2-AD23-C9F3E95043CB}"/>
          </ac:spMkLst>
        </pc:spChg>
        <pc:spChg chg="mod">
          <ac:chgData name="Susan van Dyk" userId="fd0da30e47e9dd36" providerId="LiveId" clId="{37D4AB8D-B5A9-4619-BB3A-602FFB824EEE}" dt="2020-06-12T13:05:44.250" v="341"/>
          <ac:spMkLst>
            <pc:docMk/>
            <pc:sldMk cId="3742744383" sldId="270"/>
            <ac:spMk id="45" creationId="{17E0488F-3847-4DB9-8903-714B1C2E85F6}"/>
          </ac:spMkLst>
        </pc:spChg>
        <pc:spChg chg="mod">
          <ac:chgData name="Susan van Dyk" userId="fd0da30e47e9dd36" providerId="LiveId" clId="{37D4AB8D-B5A9-4619-BB3A-602FFB824EEE}" dt="2020-06-12T13:05:44.250" v="341"/>
          <ac:spMkLst>
            <pc:docMk/>
            <pc:sldMk cId="3742744383" sldId="270"/>
            <ac:spMk id="46" creationId="{4DC5276E-F871-482F-A786-34EE5E84FAD4}"/>
          </ac:spMkLst>
        </pc:spChg>
        <pc:spChg chg="mod">
          <ac:chgData name="Susan van Dyk" userId="fd0da30e47e9dd36" providerId="LiveId" clId="{37D4AB8D-B5A9-4619-BB3A-602FFB824EEE}" dt="2020-06-12T13:05:44.250" v="341"/>
          <ac:spMkLst>
            <pc:docMk/>
            <pc:sldMk cId="3742744383" sldId="270"/>
            <ac:spMk id="47" creationId="{96A32E24-62B0-4A5B-B2B0-22E317C77DA1}"/>
          </ac:spMkLst>
        </pc:spChg>
        <pc:spChg chg="mod">
          <ac:chgData name="Susan van Dyk" userId="fd0da30e47e9dd36" providerId="LiveId" clId="{37D4AB8D-B5A9-4619-BB3A-602FFB824EEE}" dt="2020-06-12T13:05:44.250" v="341"/>
          <ac:spMkLst>
            <pc:docMk/>
            <pc:sldMk cId="3742744383" sldId="270"/>
            <ac:spMk id="48" creationId="{0DADEF51-78B9-4130-BFE7-5BB933414F0A}"/>
          </ac:spMkLst>
        </pc:spChg>
        <pc:spChg chg="mod">
          <ac:chgData name="Susan van Dyk" userId="fd0da30e47e9dd36" providerId="LiveId" clId="{37D4AB8D-B5A9-4619-BB3A-602FFB824EEE}" dt="2020-06-12T13:05:44.250" v="341"/>
          <ac:spMkLst>
            <pc:docMk/>
            <pc:sldMk cId="3742744383" sldId="270"/>
            <ac:spMk id="49" creationId="{08798E07-65BF-4DFE-B297-C1D2D3180349}"/>
          </ac:spMkLst>
        </pc:spChg>
        <pc:spChg chg="add mod">
          <ac:chgData name="Susan van Dyk" userId="fd0da30e47e9dd36" providerId="LiveId" clId="{37D4AB8D-B5A9-4619-BB3A-602FFB824EEE}" dt="2020-06-12T18:14:57.732" v="2058" actId="14100"/>
          <ac:spMkLst>
            <pc:docMk/>
            <pc:sldMk cId="3742744383" sldId="270"/>
            <ac:spMk id="51" creationId="{7920C811-6A7A-46E8-B561-7C447E3376C5}"/>
          </ac:spMkLst>
        </pc:spChg>
        <pc:grpChg chg="add del mod">
          <ac:chgData name="Susan van Dyk" userId="fd0da30e47e9dd36" providerId="LiveId" clId="{37D4AB8D-B5A9-4619-BB3A-602FFB824EEE}" dt="2020-06-12T13:05:48.278" v="342"/>
          <ac:grpSpMkLst>
            <pc:docMk/>
            <pc:sldMk cId="3742744383" sldId="270"/>
            <ac:grpSpMk id="7" creationId="{59E15BC3-9F73-466C-AAE7-2FCB0480200C}"/>
          </ac:grpSpMkLst>
        </pc:grpChg>
        <pc:grpChg chg="mod">
          <ac:chgData name="Susan van Dyk" userId="fd0da30e47e9dd36" providerId="LiveId" clId="{37D4AB8D-B5A9-4619-BB3A-602FFB824EEE}" dt="2020-06-12T13:05:44.250" v="341"/>
          <ac:grpSpMkLst>
            <pc:docMk/>
            <pc:sldMk cId="3742744383" sldId="270"/>
            <ac:grpSpMk id="16" creationId="{CED4F07F-BCCA-4E63-8756-4B3E7BBFD0F3}"/>
          </ac:grpSpMkLst>
        </pc:grpChg>
        <pc:picChg chg="del">
          <ac:chgData name="Susan van Dyk" userId="fd0da30e47e9dd36" providerId="LiveId" clId="{37D4AB8D-B5A9-4619-BB3A-602FFB824EEE}" dt="2020-06-12T12:54:55.938" v="160" actId="478"/>
          <ac:picMkLst>
            <pc:docMk/>
            <pc:sldMk cId="3742744383" sldId="270"/>
            <ac:picMk id="5" creationId="{768DCA4D-B678-4C13-91A4-3A9F5E3FD208}"/>
          </ac:picMkLst>
        </pc:picChg>
        <pc:picChg chg="add mod">
          <ac:chgData name="Susan van Dyk" userId="fd0da30e47e9dd36" providerId="LiveId" clId="{37D4AB8D-B5A9-4619-BB3A-602FFB824EEE}" dt="2020-06-12T13:08:32.761" v="346" actId="1076"/>
          <ac:picMkLst>
            <pc:docMk/>
            <pc:sldMk cId="3742744383" sldId="270"/>
            <ac:picMk id="50" creationId="{CD71633E-D68E-4A38-BFC0-66FAE1B4DC9E}"/>
          </ac:picMkLst>
        </pc:picChg>
        <pc:cxnChg chg="mod">
          <ac:chgData name="Susan van Dyk" userId="fd0da30e47e9dd36" providerId="LiveId" clId="{37D4AB8D-B5A9-4619-BB3A-602FFB824EEE}" dt="2020-06-12T13:05:44.250" v="341"/>
          <ac:cxnSpMkLst>
            <pc:docMk/>
            <pc:sldMk cId="3742744383" sldId="270"/>
            <ac:cxnSpMk id="20" creationId="{A5E37F58-16DC-4C08-BBDC-AD963DB0F77B}"/>
          </ac:cxnSpMkLst>
        </pc:cxnChg>
        <pc:cxnChg chg="mod">
          <ac:chgData name="Susan van Dyk" userId="fd0da30e47e9dd36" providerId="LiveId" clId="{37D4AB8D-B5A9-4619-BB3A-602FFB824EEE}" dt="2020-06-12T13:05:44.250" v="341"/>
          <ac:cxnSpMkLst>
            <pc:docMk/>
            <pc:sldMk cId="3742744383" sldId="270"/>
            <ac:cxnSpMk id="21" creationId="{F09A7CBF-85E5-4CDE-8105-491F84012E13}"/>
          </ac:cxnSpMkLst>
        </pc:cxnChg>
        <pc:cxnChg chg="mod">
          <ac:chgData name="Susan van Dyk" userId="fd0da30e47e9dd36" providerId="LiveId" clId="{37D4AB8D-B5A9-4619-BB3A-602FFB824EEE}" dt="2020-06-12T13:05:44.250" v="341"/>
          <ac:cxnSpMkLst>
            <pc:docMk/>
            <pc:sldMk cId="3742744383" sldId="270"/>
            <ac:cxnSpMk id="22" creationId="{2BD12769-563B-4E7F-B0D0-8D2CF77B2E8E}"/>
          </ac:cxnSpMkLst>
        </pc:cxnChg>
        <pc:cxnChg chg="mod">
          <ac:chgData name="Susan van Dyk" userId="fd0da30e47e9dd36" providerId="LiveId" clId="{37D4AB8D-B5A9-4619-BB3A-602FFB824EEE}" dt="2020-06-12T13:05:44.250" v="341"/>
          <ac:cxnSpMkLst>
            <pc:docMk/>
            <pc:sldMk cId="3742744383" sldId="270"/>
            <ac:cxnSpMk id="24" creationId="{ABF93669-82E6-438F-8DC1-51571EC0B424}"/>
          </ac:cxnSpMkLst>
        </pc:cxnChg>
        <pc:cxnChg chg="mod">
          <ac:chgData name="Susan van Dyk" userId="fd0da30e47e9dd36" providerId="LiveId" clId="{37D4AB8D-B5A9-4619-BB3A-602FFB824EEE}" dt="2020-06-12T13:05:44.250" v="341"/>
          <ac:cxnSpMkLst>
            <pc:docMk/>
            <pc:sldMk cId="3742744383" sldId="270"/>
            <ac:cxnSpMk id="26" creationId="{CC0C3EA7-D216-4DEF-8BF7-31FBB892698F}"/>
          </ac:cxnSpMkLst>
        </pc:cxnChg>
        <pc:cxnChg chg="mod">
          <ac:chgData name="Susan van Dyk" userId="fd0da30e47e9dd36" providerId="LiveId" clId="{37D4AB8D-B5A9-4619-BB3A-602FFB824EEE}" dt="2020-06-12T13:05:44.250" v="341"/>
          <ac:cxnSpMkLst>
            <pc:docMk/>
            <pc:sldMk cId="3742744383" sldId="270"/>
            <ac:cxnSpMk id="29" creationId="{3E289F51-3B28-4E31-A83A-31F9E838720F}"/>
          </ac:cxnSpMkLst>
        </pc:cxnChg>
        <pc:cxnChg chg="mod">
          <ac:chgData name="Susan van Dyk" userId="fd0da30e47e9dd36" providerId="LiveId" clId="{37D4AB8D-B5A9-4619-BB3A-602FFB824EEE}" dt="2020-06-12T13:05:44.250" v="341"/>
          <ac:cxnSpMkLst>
            <pc:docMk/>
            <pc:sldMk cId="3742744383" sldId="270"/>
            <ac:cxnSpMk id="30" creationId="{1A282029-F758-4EFE-8188-AA2A95658B22}"/>
          </ac:cxnSpMkLst>
        </pc:cxnChg>
        <pc:cxnChg chg="mod">
          <ac:chgData name="Susan van Dyk" userId="fd0da30e47e9dd36" providerId="LiveId" clId="{37D4AB8D-B5A9-4619-BB3A-602FFB824EEE}" dt="2020-06-12T13:05:44.250" v="341"/>
          <ac:cxnSpMkLst>
            <pc:docMk/>
            <pc:sldMk cId="3742744383" sldId="270"/>
            <ac:cxnSpMk id="31" creationId="{3DA4F484-280A-48FC-A2A3-D80FC5AA3508}"/>
          </ac:cxnSpMkLst>
        </pc:cxnChg>
        <pc:cxnChg chg="mod">
          <ac:chgData name="Susan van Dyk" userId="fd0da30e47e9dd36" providerId="LiveId" clId="{37D4AB8D-B5A9-4619-BB3A-602FFB824EEE}" dt="2020-06-12T13:05:44.250" v="341"/>
          <ac:cxnSpMkLst>
            <pc:docMk/>
            <pc:sldMk cId="3742744383" sldId="270"/>
            <ac:cxnSpMk id="33" creationId="{453698BC-28CE-4271-ADF2-5AD81F461362}"/>
          </ac:cxnSpMkLst>
        </pc:cxnChg>
        <pc:cxnChg chg="mod">
          <ac:chgData name="Susan van Dyk" userId="fd0da30e47e9dd36" providerId="LiveId" clId="{37D4AB8D-B5A9-4619-BB3A-602FFB824EEE}" dt="2020-06-12T13:05:44.250" v="341"/>
          <ac:cxnSpMkLst>
            <pc:docMk/>
            <pc:sldMk cId="3742744383" sldId="270"/>
            <ac:cxnSpMk id="34" creationId="{BF3838DB-5465-42CB-AE01-0FBD4CE6518E}"/>
          </ac:cxnSpMkLst>
        </pc:cxnChg>
        <pc:cxnChg chg="mod">
          <ac:chgData name="Susan van Dyk" userId="fd0da30e47e9dd36" providerId="LiveId" clId="{37D4AB8D-B5A9-4619-BB3A-602FFB824EEE}" dt="2020-06-12T13:05:44.250" v="341"/>
          <ac:cxnSpMkLst>
            <pc:docMk/>
            <pc:sldMk cId="3742744383" sldId="270"/>
            <ac:cxnSpMk id="35" creationId="{C5D47A57-DDCB-422F-B757-1B1B52ABD5EA}"/>
          </ac:cxnSpMkLst>
        </pc:cxnChg>
        <pc:cxnChg chg="mod">
          <ac:chgData name="Susan van Dyk" userId="fd0da30e47e9dd36" providerId="LiveId" clId="{37D4AB8D-B5A9-4619-BB3A-602FFB824EEE}" dt="2020-06-12T13:05:44.250" v="341"/>
          <ac:cxnSpMkLst>
            <pc:docMk/>
            <pc:sldMk cId="3742744383" sldId="270"/>
            <ac:cxnSpMk id="36" creationId="{57815519-7A17-4732-BE57-44A47C4DFF7A}"/>
          </ac:cxnSpMkLst>
        </pc:cxnChg>
        <pc:cxnChg chg="mod">
          <ac:chgData name="Susan van Dyk" userId="fd0da30e47e9dd36" providerId="LiveId" clId="{37D4AB8D-B5A9-4619-BB3A-602FFB824EEE}" dt="2020-06-12T13:05:44.250" v="341"/>
          <ac:cxnSpMkLst>
            <pc:docMk/>
            <pc:sldMk cId="3742744383" sldId="270"/>
            <ac:cxnSpMk id="37" creationId="{CD8233CA-1BE2-4DC0-96BE-4DB86A265F3E}"/>
          </ac:cxnSpMkLst>
        </pc:cxnChg>
        <pc:cxnChg chg="mod">
          <ac:chgData name="Susan van Dyk" userId="fd0da30e47e9dd36" providerId="LiveId" clId="{37D4AB8D-B5A9-4619-BB3A-602FFB824EEE}" dt="2020-06-12T13:05:44.250" v="341"/>
          <ac:cxnSpMkLst>
            <pc:docMk/>
            <pc:sldMk cId="3742744383" sldId="270"/>
            <ac:cxnSpMk id="38" creationId="{77AC0241-55DF-4181-8962-FEE88E5F9B71}"/>
          </ac:cxnSpMkLst>
        </pc:cxnChg>
        <pc:cxnChg chg="mod">
          <ac:chgData name="Susan van Dyk" userId="fd0da30e47e9dd36" providerId="LiveId" clId="{37D4AB8D-B5A9-4619-BB3A-602FFB824EEE}" dt="2020-06-12T13:05:44.250" v="341"/>
          <ac:cxnSpMkLst>
            <pc:docMk/>
            <pc:sldMk cId="3742744383" sldId="270"/>
            <ac:cxnSpMk id="39" creationId="{008C4BB9-1FA0-45D0-ADF7-79566BA2758E}"/>
          </ac:cxnSpMkLst>
        </pc:cxnChg>
        <pc:cxnChg chg="mod">
          <ac:chgData name="Susan van Dyk" userId="fd0da30e47e9dd36" providerId="LiveId" clId="{37D4AB8D-B5A9-4619-BB3A-602FFB824EEE}" dt="2020-06-12T13:05:44.250" v="341"/>
          <ac:cxnSpMkLst>
            <pc:docMk/>
            <pc:sldMk cId="3742744383" sldId="270"/>
            <ac:cxnSpMk id="41" creationId="{D50A3DFD-CE83-4184-8ADB-2876DE3CED35}"/>
          </ac:cxnSpMkLst>
        </pc:cxnChg>
        <pc:cxnChg chg="mod">
          <ac:chgData name="Susan van Dyk" userId="fd0da30e47e9dd36" providerId="LiveId" clId="{37D4AB8D-B5A9-4619-BB3A-602FFB824EEE}" dt="2020-06-12T13:05:44.250" v="341"/>
          <ac:cxnSpMkLst>
            <pc:docMk/>
            <pc:sldMk cId="3742744383" sldId="270"/>
            <ac:cxnSpMk id="42" creationId="{67E0DE37-2C6A-4760-BE2F-698021085A7D}"/>
          </ac:cxnSpMkLst>
        </pc:cxnChg>
        <pc:cxnChg chg="mod">
          <ac:chgData name="Susan van Dyk" userId="fd0da30e47e9dd36" providerId="LiveId" clId="{37D4AB8D-B5A9-4619-BB3A-602FFB824EEE}" dt="2020-06-12T13:05:44.250" v="341"/>
          <ac:cxnSpMkLst>
            <pc:docMk/>
            <pc:sldMk cId="3742744383" sldId="270"/>
            <ac:cxnSpMk id="44" creationId="{3A7BA572-A145-4BA9-A4FE-BF694F91E560}"/>
          </ac:cxnSpMkLst>
        </pc:cxnChg>
      </pc:sldChg>
      <pc:sldChg chg="addSp delSp modSp mod">
        <pc:chgData name="Susan van Dyk" userId="fd0da30e47e9dd36" providerId="LiveId" clId="{37D4AB8D-B5A9-4619-BB3A-602FFB824EEE}" dt="2020-06-12T18:47:00.465" v="2617" actId="20577"/>
        <pc:sldMkLst>
          <pc:docMk/>
          <pc:sldMk cId="2606932321" sldId="271"/>
        </pc:sldMkLst>
        <pc:spChg chg="mod">
          <ac:chgData name="Susan van Dyk" userId="fd0da30e47e9dd36" providerId="LiveId" clId="{37D4AB8D-B5A9-4619-BB3A-602FFB824EEE}" dt="2020-06-12T18:47:00.465" v="2617" actId="20577"/>
          <ac:spMkLst>
            <pc:docMk/>
            <pc:sldMk cId="2606932321" sldId="271"/>
            <ac:spMk id="2" creationId="{8EAE174E-2408-428D-8F54-53AE186206C4}"/>
          </ac:spMkLst>
        </pc:spChg>
        <pc:spChg chg="mod">
          <ac:chgData name="Susan van Dyk" userId="fd0da30e47e9dd36" providerId="LiveId" clId="{37D4AB8D-B5A9-4619-BB3A-602FFB824EEE}" dt="2020-06-12T13:59:22.907" v="579" actId="20577"/>
          <ac:spMkLst>
            <pc:docMk/>
            <pc:sldMk cId="2606932321" sldId="271"/>
            <ac:spMk id="3" creationId="{120BAC4F-99FA-46C1-A2ED-DDB551D1790D}"/>
          </ac:spMkLst>
        </pc:spChg>
        <pc:spChg chg="add mod">
          <ac:chgData name="Susan van Dyk" userId="fd0da30e47e9dd36" providerId="LiveId" clId="{37D4AB8D-B5A9-4619-BB3A-602FFB824EEE}" dt="2020-06-12T13:58:16.718" v="538" actId="1035"/>
          <ac:spMkLst>
            <pc:docMk/>
            <pc:sldMk cId="2606932321" sldId="271"/>
            <ac:spMk id="5" creationId="{91AD5A14-B464-449E-A590-6C132DC37FBD}"/>
          </ac:spMkLst>
        </pc:spChg>
        <pc:graphicFrameChg chg="del modGraphic">
          <ac:chgData name="Susan van Dyk" userId="fd0da30e47e9dd36" providerId="LiveId" clId="{37D4AB8D-B5A9-4619-BB3A-602FFB824EEE}" dt="2020-06-12T12:55:04.616" v="162" actId="478"/>
          <ac:graphicFrameMkLst>
            <pc:docMk/>
            <pc:sldMk cId="2606932321" sldId="271"/>
            <ac:graphicFrameMk id="4" creationId="{1D994367-DE42-452E-AB03-0308BD90FFAB}"/>
          </ac:graphicFrameMkLst>
        </pc:graphicFrameChg>
      </pc:sldChg>
      <pc:sldChg chg="addSp delSp modSp mod">
        <pc:chgData name="Susan van Dyk" userId="fd0da30e47e9dd36" providerId="LiveId" clId="{37D4AB8D-B5A9-4619-BB3A-602FFB824EEE}" dt="2020-06-12T15:30:11.541" v="850" actId="14100"/>
        <pc:sldMkLst>
          <pc:docMk/>
          <pc:sldMk cId="3887922267" sldId="272"/>
        </pc:sldMkLst>
        <pc:spChg chg="add del mod">
          <ac:chgData name="Susan van Dyk" userId="fd0da30e47e9dd36" providerId="LiveId" clId="{37D4AB8D-B5A9-4619-BB3A-602FFB824EEE}" dt="2020-06-12T14:11:16.867" v="697" actId="478"/>
          <ac:spMkLst>
            <pc:docMk/>
            <pc:sldMk cId="3887922267" sldId="272"/>
            <ac:spMk id="3" creationId="{0B4C3D1D-FEFE-4694-8962-506DDFE54D49}"/>
          </ac:spMkLst>
        </pc:spChg>
        <pc:spChg chg="del mod">
          <ac:chgData name="Susan van Dyk" userId="fd0da30e47e9dd36" providerId="LiveId" clId="{37D4AB8D-B5A9-4619-BB3A-602FFB824EEE}" dt="2020-06-12T14:11:14.441" v="696" actId="478"/>
          <ac:spMkLst>
            <pc:docMk/>
            <pc:sldMk cId="3887922267" sldId="272"/>
            <ac:spMk id="5" creationId="{DD2AB04B-F833-452E-887C-52C425CB059F}"/>
          </ac:spMkLst>
        </pc:spChg>
        <pc:spChg chg="mod">
          <ac:chgData name="Susan van Dyk" userId="fd0da30e47e9dd36" providerId="LiveId" clId="{37D4AB8D-B5A9-4619-BB3A-602FFB824EEE}" dt="2020-06-12T14:11:07.106" v="695" actId="20577"/>
          <ac:spMkLst>
            <pc:docMk/>
            <pc:sldMk cId="3887922267" sldId="272"/>
            <ac:spMk id="6" creationId="{2C8710EA-39C9-47B1-A1A8-12A8B10E3C93}"/>
          </ac:spMkLst>
        </pc:spChg>
        <pc:spChg chg="add mod">
          <ac:chgData name="Susan van Dyk" userId="fd0da30e47e9dd36" providerId="LiveId" clId="{37D4AB8D-B5A9-4619-BB3A-602FFB824EEE}" dt="2020-06-12T15:29:49.607" v="821" actId="1036"/>
          <ac:spMkLst>
            <pc:docMk/>
            <pc:sldMk cId="3887922267" sldId="272"/>
            <ac:spMk id="7" creationId="{B0D151D2-85A3-4CAD-A59F-8328C382D3F7}"/>
          </ac:spMkLst>
        </pc:spChg>
        <pc:spChg chg="add mod">
          <ac:chgData name="Susan van Dyk" userId="fd0da30e47e9dd36" providerId="LiveId" clId="{37D4AB8D-B5A9-4619-BB3A-602FFB824EEE}" dt="2020-06-12T15:30:11.541" v="850" actId="14100"/>
          <ac:spMkLst>
            <pc:docMk/>
            <pc:sldMk cId="3887922267" sldId="272"/>
            <ac:spMk id="9" creationId="{DDCB0A30-A354-4819-8CE2-A6575A3246E7}"/>
          </ac:spMkLst>
        </pc:spChg>
        <pc:picChg chg="add mod">
          <ac:chgData name="Susan van Dyk" userId="fd0da30e47e9dd36" providerId="LiveId" clId="{37D4AB8D-B5A9-4619-BB3A-602FFB824EEE}" dt="2020-06-12T15:29:49.607" v="821" actId="1036"/>
          <ac:picMkLst>
            <pc:docMk/>
            <pc:sldMk cId="3887922267" sldId="272"/>
            <ac:picMk id="4" creationId="{37153DCF-65B7-43AF-8E5C-E31A33B2509C}"/>
          </ac:picMkLst>
        </pc:picChg>
        <pc:picChg chg="add mod modCrop">
          <ac:chgData name="Susan van Dyk" userId="fd0da30e47e9dd36" providerId="LiveId" clId="{37D4AB8D-B5A9-4619-BB3A-602FFB824EEE}" dt="2020-06-12T14:17:41.403" v="758" actId="1076"/>
          <ac:picMkLst>
            <pc:docMk/>
            <pc:sldMk cId="3887922267" sldId="272"/>
            <ac:picMk id="8" creationId="{40532430-7485-469D-BB6C-8D3DBF959F89}"/>
          </ac:picMkLst>
        </pc:picChg>
      </pc:sldChg>
      <pc:sldChg chg="modSp new mod">
        <pc:chgData name="Susan van Dyk" userId="fd0da30e47e9dd36" providerId="LiveId" clId="{37D4AB8D-B5A9-4619-BB3A-602FFB824EEE}" dt="2020-06-12T15:38:58.531" v="1438" actId="20577"/>
        <pc:sldMkLst>
          <pc:docMk/>
          <pc:sldMk cId="2801572968" sldId="273"/>
        </pc:sldMkLst>
        <pc:spChg chg="mod">
          <ac:chgData name="Susan van Dyk" userId="fd0da30e47e9dd36" providerId="LiveId" clId="{37D4AB8D-B5A9-4619-BB3A-602FFB824EEE}" dt="2020-06-12T15:38:58.531" v="1438" actId="20577"/>
          <ac:spMkLst>
            <pc:docMk/>
            <pc:sldMk cId="2801572968" sldId="273"/>
            <ac:spMk id="2" creationId="{ACFAB7B2-7294-4716-9101-A8C0C4612296}"/>
          </ac:spMkLst>
        </pc:spChg>
        <pc:spChg chg="mod">
          <ac:chgData name="Susan van Dyk" userId="fd0da30e47e9dd36" providerId="LiveId" clId="{37D4AB8D-B5A9-4619-BB3A-602FFB824EEE}" dt="2020-06-12T14:14:08.910" v="749" actId="20577"/>
          <ac:spMkLst>
            <pc:docMk/>
            <pc:sldMk cId="2801572968" sldId="273"/>
            <ac:spMk id="3" creationId="{5B84F252-8403-4CFF-B600-7F90B807EF19}"/>
          </ac:spMkLst>
        </pc:spChg>
      </pc:sldChg>
      <pc:sldChg chg="modSp add del mod">
        <pc:chgData name="Susan van Dyk" userId="fd0da30e47e9dd36" providerId="LiveId" clId="{37D4AB8D-B5A9-4619-BB3A-602FFB824EEE}" dt="2020-06-12T19:28:32.216" v="4035" actId="47"/>
        <pc:sldMkLst>
          <pc:docMk/>
          <pc:sldMk cId="3100822607" sldId="274"/>
        </pc:sldMkLst>
        <pc:spChg chg="mod">
          <ac:chgData name="Susan van Dyk" userId="fd0da30e47e9dd36" providerId="LiveId" clId="{37D4AB8D-B5A9-4619-BB3A-602FFB824EEE}" dt="2020-06-12T18:25:12.930" v="2079" actId="27636"/>
          <ac:spMkLst>
            <pc:docMk/>
            <pc:sldMk cId="3100822607" sldId="274"/>
            <ac:spMk id="2" creationId="{ACFAB7B2-7294-4716-9101-A8C0C4612296}"/>
          </ac:spMkLst>
        </pc:spChg>
      </pc:sldChg>
      <pc:sldChg chg="addSp delSp modSp new mod">
        <pc:chgData name="Susan van Dyk" userId="fd0da30e47e9dd36" providerId="LiveId" clId="{37D4AB8D-B5A9-4619-BB3A-602FFB824EEE}" dt="2020-06-12T19:03:33.723" v="3220" actId="14"/>
        <pc:sldMkLst>
          <pc:docMk/>
          <pc:sldMk cId="1813049549" sldId="275"/>
        </pc:sldMkLst>
        <pc:spChg chg="del">
          <ac:chgData name="Susan van Dyk" userId="fd0da30e47e9dd36" providerId="LiveId" clId="{37D4AB8D-B5A9-4619-BB3A-602FFB824EEE}" dt="2020-06-12T18:50:00.811" v="2620"/>
          <ac:spMkLst>
            <pc:docMk/>
            <pc:sldMk cId="1813049549" sldId="275"/>
            <ac:spMk id="2" creationId="{8D614FE7-6EF6-4C19-9E9B-1B9737D5BD76}"/>
          </ac:spMkLst>
        </pc:spChg>
        <pc:spChg chg="del">
          <ac:chgData name="Susan van Dyk" userId="fd0da30e47e9dd36" providerId="LiveId" clId="{37D4AB8D-B5A9-4619-BB3A-602FFB824EEE}" dt="2020-06-12T18:50:00.811" v="2620"/>
          <ac:spMkLst>
            <pc:docMk/>
            <pc:sldMk cId="1813049549" sldId="275"/>
            <ac:spMk id="3" creationId="{50E50A7C-0D10-4F7B-9882-3FC4CB89C73D}"/>
          </ac:spMkLst>
        </pc:spChg>
        <pc:spChg chg="add mod">
          <ac:chgData name="Susan van Dyk" userId="fd0da30e47e9dd36" providerId="LiveId" clId="{37D4AB8D-B5A9-4619-BB3A-602FFB824EEE}" dt="2020-06-12T19:03:33.723" v="3220" actId="14"/>
          <ac:spMkLst>
            <pc:docMk/>
            <pc:sldMk cId="1813049549" sldId="275"/>
            <ac:spMk id="4" creationId="{847AEFA4-831E-4EE0-9D6E-7AB1E12A8A6F}"/>
          </ac:spMkLst>
        </pc:spChg>
        <pc:spChg chg="add mod">
          <ac:chgData name="Susan van Dyk" userId="fd0da30e47e9dd36" providerId="LiveId" clId="{37D4AB8D-B5A9-4619-BB3A-602FFB824EEE}" dt="2020-06-12T19:02:44.934" v="3198" actId="20577"/>
          <ac:spMkLst>
            <pc:docMk/>
            <pc:sldMk cId="1813049549" sldId="275"/>
            <ac:spMk id="5" creationId="{800BA8D4-E29B-4C16-BC0B-74B640FA396C}"/>
          </ac:spMkLst>
        </pc:spChg>
      </pc:sldChg>
      <pc:sldChg chg="addSp delSp modSp new mod">
        <pc:chgData name="Susan van Dyk" userId="fd0da30e47e9dd36" providerId="LiveId" clId="{37D4AB8D-B5A9-4619-BB3A-602FFB824EEE}" dt="2020-06-12T19:27:56.868" v="4034" actId="14100"/>
        <pc:sldMkLst>
          <pc:docMk/>
          <pc:sldMk cId="2254429674" sldId="276"/>
        </pc:sldMkLst>
        <pc:spChg chg="del">
          <ac:chgData name="Susan van Dyk" userId="fd0da30e47e9dd36" providerId="LiveId" clId="{37D4AB8D-B5A9-4619-BB3A-602FFB824EEE}" dt="2020-06-12T18:50:04.463" v="2621"/>
          <ac:spMkLst>
            <pc:docMk/>
            <pc:sldMk cId="2254429674" sldId="276"/>
            <ac:spMk id="2" creationId="{9BEF9452-BA3A-446E-A770-00F624F0A763}"/>
          </ac:spMkLst>
        </pc:spChg>
        <pc:spChg chg="del">
          <ac:chgData name="Susan van Dyk" userId="fd0da30e47e9dd36" providerId="LiveId" clId="{37D4AB8D-B5A9-4619-BB3A-602FFB824EEE}" dt="2020-06-12T18:50:04.463" v="2621"/>
          <ac:spMkLst>
            <pc:docMk/>
            <pc:sldMk cId="2254429674" sldId="276"/>
            <ac:spMk id="3" creationId="{CE0A68D0-647D-467D-AA1D-F42C1516D010}"/>
          </ac:spMkLst>
        </pc:spChg>
        <pc:spChg chg="add del mod">
          <ac:chgData name="Susan van Dyk" userId="fd0da30e47e9dd36" providerId="LiveId" clId="{37D4AB8D-B5A9-4619-BB3A-602FFB824EEE}" dt="2020-06-12T19:07:55.381" v="3372" actId="478"/>
          <ac:spMkLst>
            <pc:docMk/>
            <pc:sldMk cId="2254429674" sldId="276"/>
            <ac:spMk id="4" creationId="{285C4E0C-5AB6-4116-A6A6-A087FF4EA0D6}"/>
          </ac:spMkLst>
        </pc:spChg>
        <pc:spChg chg="add mod">
          <ac:chgData name="Susan van Dyk" userId="fd0da30e47e9dd36" providerId="LiveId" clId="{37D4AB8D-B5A9-4619-BB3A-602FFB824EEE}" dt="2020-06-12T19:04:05.355" v="3251" actId="20577"/>
          <ac:spMkLst>
            <pc:docMk/>
            <pc:sldMk cId="2254429674" sldId="276"/>
            <ac:spMk id="5" creationId="{6F4B9E9B-CC44-4183-839C-519374F46050}"/>
          </ac:spMkLst>
        </pc:spChg>
        <pc:spChg chg="add del mod">
          <ac:chgData name="Susan van Dyk" userId="fd0da30e47e9dd36" providerId="LiveId" clId="{37D4AB8D-B5A9-4619-BB3A-602FFB824EEE}" dt="2020-06-12T19:07:26.871" v="3370" actId="478"/>
          <ac:spMkLst>
            <pc:docMk/>
            <pc:sldMk cId="2254429674" sldId="276"/>
            <ac:spMk id="8" creationId="{DFAE4773-5249-4BF3-8140-DC8602257CD2}"/>
          </ac:spMkLst>
        </pc:spChg>
        <pc:spChg chg="add del mod">
          <ac:chgData name="Susan van Dyk" userId="fd0da30e47e9dd36" providerId="LiveId" clId="{37D4AB8D-B5A9-4619-BB3A-602FFB824EEE}" dt="2020-06-12T19:07:22.807" v="3369" actId="478"/>
          <ac:spMkLst>
            <pc:docMk/>
            <pc:sldMk cId="2254429674" sldId="276"/>
            <ac:spMk id="9" creationId="{4565C5F8-14D4-4406-B2DB-DF554997C6C4}"/>
          </ac:spMkLst>
        </pc:spChg>
        <pc:spChg chg="add mod">
          <ac:chgData name="Susan van Dyk" userId="fd0da30e47e9dd36" providerId="LiveId" clId="{37D4AB8D-B5A9-4619-BB3A-602FFB824EEE}" dt="2020-06-12T19:23:05.796" v="3825" actId="478"/>
          <ac:spMkLst>
            <pc:docMk/>
            <pc:sldMk cId="2254429674" sldId="276"/>
            <ac:spMk id="10" creationId="{B0E858C6-84C4-48E0-B437-1D88188FCC3A}"/>
          </ac:spMkLst>
        </pc:spChg>
        <pc:spChg chg="add mod">
          <ac:chgData name="Susan van Dyk" userId="fd0da30e47e9dd36" providerId="LiveId" clId="{37D4AB8D-B5A9-4619-BB3A-602FFB824EEE}" dt="2020-06-12T19:27:56.868" v="4034" actId="14100"/>
          <ac:spMkLst>
            <pc:docMk/>
            <pc:sldMk cId="2254429674" sldId="276"/>
            <ac:spMk id="12" creationId="{C9DF484A-DE87-4A58-9C22-F86C08881F6D}"/>
          </ac:spMkLst>
        </pc:spChg>
        <pc:spChg chg="add del mod">
          <ac:chgData name="Susan van Dyk" userId="fd0da30e47e9dd36" providerId="LiveId" clId="{37D4AB8D-B5A9-4619-BB3A-602FFB824EEE}" dt="2020-06-12T19:14:46.342" v="3549" actId="478"/>
          <ac:spMkLst>
            <pc:docMk/>
            <pc:sldMk cId="2254429674" sldId="276"/>
            <ac:spMk id="13" creationId="{E347B5B8-DA4F-472E-9FD1-1C6A25463C14}"/>
          </ac:spMkLst>
        </pc:spChg>
        <pc:spChg chg="add del mod">
          <ac:chgData name="Susan van Dyk" userId="fd0da30e47e9dd36" providerId="LiveId" clId="{37D4AB8D-B5A9-4619-BB3A-602FFB824EEE}" dt="2020-06-12T19:09:13.628" v="3428" actId="478"/>
          <ac:spMkLst>
            <pc:docMk/>
            <pc:sldMk cId="2254429674" sldId="276"/>
            <ac:spMk id="15" creationId="{CCE0603F-7DAF-47F1-839B-553EB8381D2C}"/>
          </ac:spMkLst>
        </pc:spChg>
        <pc:spChg chg="add mod">
          <ac:chgData name="Susan van Dyk" userId="fd0da30e47e9dd36" providerId="LiveId" clId="{37D4AB8D-B5A9-4619-BB3A-602FFB824EEE}" dt="2020-06-12T19:23:05.796" v="3825" actId="478"/>
          <ac:spMkLst>
            <pc:docMk/>
            <pc:sldMk cId="2254429674" sldId="276"/>
            <ac:spMk id="16" creationId="{3B132689-EC60-475E-A53D-133ADBE01C86}"/>
          </ac:spMkLst>
        </pc:spChg>
        <pc:spChg chg="add del mod">
          <ac:chgData name="Susan van Dyk" userId="fd0da30e47e9dd36" providerId="LiveId" clId="{37D4AB8D-B5A9-4619-BB3A-602FFB824EEE}" dt="2020-06-12T19:12:39.550" v="3498" actId="478"/>
          <ac:spMkLst>
            <pc:docMk/>
            <pc:sldMk cId="2254429674" sldId="276"/>
            <ac:spMk id="17" creationId="{C7EAE027-6529-44A0-951A-3175A43DCB6C}"/>
          </ac:spMkLst>
        </pc:spChg>
        <pc:spChg chg="add del mod">
          <ac:chgData name="Susan van Dyk" userId="fd0da30e47e9dd36" providerId="LiveId" clId="{37D4AB8D-B5A9-4619-BB3A-602FFB824EEE}" dt="2020-06-12T19:14:11.830" v="3535" actId="478"/>
          <ac:spMkLst>
            <pc:docMk/>
            <pc:sldMk cId="2254429674" sldId="276"/>
            <ac:spMk id="18" creationId="{87E23D48-BEA7-43C9-A41A-A113674A1B39}"/>
          </ac:spMkLst>
        </pc:spChg>
        <pc:spChg chg="add mod">
          <ac:chgData name="Susan van Dyk" userId="fd0da30e47e9dd36" providerId="LiveId" clId="{37D4AB8D-B5A9-4619-BB3A-602FFB824EEE}" dt="2020-06-12T19:23:05.796" v="3825" actId="478"/>
          <ac:spMkLst>
            <pc:docMk/>
            <pc:sldMk cId="2254429674" sldId="276"/>
            <ac:spMk id="19" creationId="{B83A57EC-E680-46F9-9379-410421E6161A}"/>
          </ac:spMkLst>
        </pc:spChg>
        <pc:spChg chg="add mod">
          <ac:chgData name="Susan van Dyk" userId="fd0da30e47e9dd36" providerId="LiveId" clId="{37D4AB8D-B5A9-4619-BB3A-602FFB824EEE}" dt="2020-06-12T19:23:05.796" v="3825" actId="478"/>
          <ac:spMkLst>
            <pc:docMk/>
            <pc:sldMk cId="2254429674" sldId="276"/>
            <ac:spMk id="22" creationId="{ABE6B8D8-670A-4FB7-A493-F3A48A1357E6}"/>
          </ac:spMkLst>
        </pc:spChg>
        <pc:spChg chg="add del mod">
          <ac:chgData name="Susan van Dyk" userId="fd0da30e47e9dd36" providerId="LiveId" clId="{37D4AB8D-B5A9-4619-BB3A-602FFB824EEE}" dt="2020-06-12T19:14:49.930" v="3550" actId="478"/>
          <ac:spMkLst>
            <pc:docMk/>
            <pc:sldMk cId="2254429674" sldId="276"/>
            <ac:spMk id="23" creationId="{D452E539-911D-4B71-8060-33C750AB0633}"/>
          </ac:spMkLst>
        </pc:spChg>
        <pc:spChg chg="add del mod">
          <ac:chgData name="Susan van Dyk" userId="fd0da30e47e9dd36" providerId="LiveId" clId="{37D4AB8D-B5A9-4619-BB3A-602FFB824EEE}" dt="2020-06-12T19:09:18.316" v="3429" actId="478"/>
          <ac:spMkLst>
            <pc:docMk/>
            <pc:sldMk cId="2254429674" sldId="276"/>
            <ac:spMk id="24" creationId="{8A018212-9650-44BB-AE30-D5FBF6730101}"/>
          </ac:spMkLst>
        </pc:spChg>
        <pc:spChg chg="add del mod">
          <ac:chgData name="Susan van Dyk" userId="fd0da30e47e9dd36" providerId="LiveId" clId="{37D4AB8D-B5A9-4619-BB3A-602FFB824EEE}" dt="2020-06-12T19:09:24.428" v="3430" actId="478"/>
          <ac:spMkLst>
            <pc:docMk/>
            <pc:sldMk cId="2254429674" sldId="276"/>
            <ac:spMk id="25" creationId="{8655B7E2-80AB-4DCD-B215-DCA17F6EE4C4}"/>
          </ac:spMkLst>
        </pc:spChg>
        <pc:spChg chg="add del mod">
          <ac:chgData name="Susan van Dyk" userId="fd0da30e47e9dd36" providerId="LiveId" clId="{37D4AB8D-B5A9-4619-BB3A-602FFB824EEE}" dt="2020-06-12T19:22:07.698" v="3742" actId="478"/>
          <ac:spMkLst>
            <pc:docMk/>
            <pc:sldMk cId="2254429674" sldId="276"/>
            <ac:spMk id="26" creationId="{865BDD17-5E64-44EA-B4D2-2C734898E21B}"/>
          </ac:spMkLst>
        </pc:spChg>
        <pc:spChg chg="add del mod">
          <ac:chgData name="Susan van Dyk" userId="fd0da30e47e9dd36" providerId="LiveId" clId="{37D4AB8D-B5A9-4619-BB3A-602FFB824EEE}" dt="2020-06-12T19:10:20.968" v="3463" actId="478"/>
          <ac:spMkLst>
            <pc:docMk/>
            <pc:sldMk cId="2254429674" sldId="276"/>
            <ac:spMk id="27" creationId="{0F293359-3FEA-490D-9B1A-47E5CA92054E}"/>
          </ac:spMkLst>
        </pc:spChg>
        <pc:spChg chg="add mod">
          <ac:chgData name="Susan van Dyk" userId="fd0da30e47e9dd36" providerId="LiveId" clId="{37D4AB8D-B5A9-4619-BB3A-602FFB824EEE}" dt="2020-06-12T19:23:05.796" v="3825" actId="478"/>
          <ac:spMkLst>
            <pc:docMk/>
            <pc:sldMk cId="2254429674" sldId="276"/>
            <ac:spMk id="28" creationId="{9D1B9112-99EA-47E4-A7AB-C41560581DD5}"/>
          </ac:spMkLst>
        </pc:spChg>
        <pc:spChg chg="add del mod">
          <ac:chgData name="Susan van Dyk" userId="fd0da30e47e9dd36" providerId="LiveId" clId="{37D4AB8D-B5A9-4619-BB3A-602FFB824EEE}" dt="2020-06-12T19:22:48.184" v="3821" actId="478"/>
          <ac:spMkLst>
            <pc:docMk/>
            <pc:sldMk cId="2254429674" sldId="276"/>
            <ac:spMk id="29" creationId="{B041FF19-1CF7-4439-B926-80DCC3EEB021}"/>
          </ac:spMkLst>
        </pc:spChg>
        <pc:spChg chg="add del mod">
          <ac:chgData name="Susan van Dyk" userId="fd0da30e47e9dd36" providerId="LiveId" clId="{37D4AB8D-B5A9-4619-BB3A-602FFB824EEE}" dt="2020-06-12T19:22:40.254" v="3820" actId="478"/>
          <ac:spMkLst>
            <pc:docMk/>
            <pc:sldMk cId="2254429674" sldId="276"/>
            <ac:spMk id="30" creationId="{27F06FFD-FC1D-4225-9312-FEC24194E24A}"/>
          </ac:spMkLst>
        </pc:spChg>
        <pc:spChg chg="add mod">
          <ac:chgData name="Susan van Dyk" userId="fd0da30e47e9dd36" providerId="LiveId" clId="{37D4AB8D-B5A9-4619-BB3A-602FFB824EEE}" dt="2020-06-12T19:19:34.090" v="3718" actId="14100"/>
          <ac:spMkLst>
            <pc:docMk/>
            <pc:sldMk cId="2254429674" sldId="276"/>
            <ac:spMk id="39" creationId="{7785CB12-80D8-45C6-AF16-EF07177BCC0E}"/>
          </ac:spMkLst>
        </pc:spChg>
        <pc:spChg chg="add mod">
          <ac:chgData name="Susan van Dyk" userId="fd0da30e47e9dd36" providerId="LiveId" clId="{37D4AB8D-B5A9-4619-BB3A-602FFB824EEE}" dt="2020-06-12T19:22:29.234" v="3818" actId="404"/>
          <ac:spMkLst>
            <pc:docMk/>
            <pc:sldMk cId="2254429674" sldId="276"/>
            <ac:spMk id="45" creationId="{B3F37A8B-8430-464A-951B-F5F7821FFFEF}"/>
          </ac:spMkLst>
        </pc:spChg>
        <pc:spChg chg="add mod">
          <ac:chgData name="Susan van Dyk" userId="fd0da30e47e9dd36" providerId="LiveId" clId="{37D4AB8D-B5A9-4619-BB3A-602FFB824EEE}" dt="2020-06-12T19:22:29.234" v="3818" actId="404"/>
          <ac:spMkLst>
            <pc:docMk/>
            <pc:sldMk cId="2254429674" sldId="276"/>
            <ac:spMk id="46" creationId="{9738063A-2B0A-4BDF-AEA4-4DB4948C0233}"/>
          </ac:spMkLst>
        </pc:spChg>
        <pc:spChg chg="add mod">
          <ac:chgData name="Susan van Dyk" userId="fd0da30e47e9dd36" providerId="LiveId" clId="{37D4AB8D-B5A9-4619-BB3A-602FFB824EEE}" dt="2020-06-12T19:22:29.234" v="3818" actId="404"/>
          <ac:spMkLst>
            <pc:docMk/>
            <pc:sldMk cId="2254429674" sldId="276"/>
            <ac:spMk id="47" creationId="{BF06B187-BCCE-43B7-8ADB-A996461F6268}"/>
          </ac:spMkLst>
        </pc:spChg>
        <pc:spChg chg="add mod">
          <ac:chgData name="Susan van Dyk" userId="fd0da30e47e9dd36" providerId="LiveId" clId="{37D4AB8D-B5A9-4619-BB3A-602FFB824EEE}" dt="2020-06-12T19:25:56.714" v="3963" actId="14100"/>
          <ac:spMkLst>
            <pc:docMk/>
            <pc:sldMk cId="2254429674" sldId="276"/>
            <ac:spMk id="51" creationId="{D314C5E5-18AF-4C48-BC3F-F6D86BDF39A3}"/>
          </ac:spMkLst>
        </pc:spChg>
        <pc:grpChg chg="add mod">
          <ac:chgData name="Susan van Dyk" userId="fd0da30e47e9dd36" providerId="LiveId" clId="{37D4AB8D-B5A9-4619-BB3A-602FFB824EEE}" dt="2020-06-12T19:23:05.796" v="3825" actId="478"/>
          <ac:grpSpMkLst>
            <pc:docMk/>
            <pc:sldMk cId="2254429674" sldId="276"/>
            <ac:grpSpMk id="33" creationId="{FA53341C-5CDC-4FCC-8B5C-C6F4E9266D31}"/>
          </ac:grpSpMkLst>
        </pc:grpChg>
        <pc:grpChg chg="add mod">
          <ac:chgData name="Susan van Dyk" userId="fd0da30e47e9dd36" providerId="LiveId" clId="{37D4AB8D-B5A9-4619-BB3A-602FFB824EEE}" dt="2020-06-12T19:22:35.770" v="3819" actId="14100"/>
          <ac:grpSpMkLst>
            <pc:docMk/>
            <pc:sldMk cId="2254429674" sldId="276"/>
            <ac:grpSpMk id="48" creationId="{F868E101-E7B0-423D-A381-31A542143205}"/>
          </ac:grpSpMkLst>
        </pc:grpChg>
        <pc:picChg chg="add del mod">
          <ac:chgData name="Susan van Dyk" userId="fd0da30e47e9dd36" providerId="LiveId" clId="{37D4AB8D-B5A9-4619-BB3A-602FFB824EEE}" dt="2020-06-12T19:05:49.771" v="3291" actId="478"/>
          <ac:picMkLst>
            <pc:docMk/>
            <pc:sldMk cId="2254429674" sldId="276"/>
            <ac:picMk id="7" creationId="{0CFC5683-F912-416A-9F3B-A61677EF30BC}"/>
          </ac:picMkLst>
        </pc:picChg>
        <pc:picChg chg="add del mod">
          <ac:chgData name="Susan van Dyk" userId="fd0da30e47e9dd36" providerId="LiveId" clId="{37D4AB8D-B5A9-4619-BB3A-602FFB824EEE}" dt="2020-06-12T19:23:02.259" v="3824" actId="478"/>
          <ac:picMkLst>
            <pc:docMk/>
            <pc:sldMk cId="2254429674" sldId="276"/>
            <ac:picMk id="31" creationId="{906A500F-E95E-46E0-9418-A9F701041282}"/>
          </ac:picMkLst>
        </pc:picChg>
        <pc:picChg chg="add del mod">
          <ac:chgData name="Susan van Dyk" userId="fd0da30e47e9dd36" providerId="LiveId" clId="{37D4AB8D-B5A9-4619-BB3A-602FFB824EEE}" dt="2020-06-12T19:23:05.796" v="3825" actId="478"/>
          <ac:picMkLst>
            <pc:docMk/>
            <pc:sldMk cId="2254429674" sldId="276"/>
            <ac:picMk id="32" creationId="{377C5E6E-8CE6-415A-BD16-5A009268D6EF}"/>
          </ac:picMkLst>
        </pc:picChg>
        <pc:cxnChg chg="add mod">
          <ac:chgData name="Susan van Dyk" userId="fd0da30e47e9dd36" providerId="LiveId" clId="{37D4AB8D-B5A9-4619-BB3A-602FFB824EEE}" dt="2020-06-12T19:23:05.796" v="3825" actId="478"/>
          <ac:cxnSpMkLst>
            <pc:docMk/>
            <pc:sldMk cId="2254429674" sldId="276"/>
            <ac:cxnSpMk id="11" creationId="{FB39DCA6-F40D-466D-8D1E-9296D4A96139}"/>
          </ac:cxnSpMkLst>
        </pc:cxnChg>
        <pc:cxnChg chg="add mod">
          <ac:chgData name="Susan van Dyk" userId="fd0da30e47e9dd36" providerId="LiveId" clId="{37D4AB8D-B5A9-4619-BB3A-602FFB824EEE}" dt="2020-06-12T19:23:05.796" v="3825" actId="478"/>
          <ac:cxnSpMkLst>
            <pc:docMk/>
            <pc:sldMk cId="2254429674" sldId="276"/>
            <ac:cxnSpMk id="14" creationId="{6EF9A087-F382-40C8-AA3B-11208FAC7BB7}"/>
          </ac:cxnSpMkLst>
        </pc:cxnChg>
        <pc:cxnChg chg="add mod">
          <ac:chgData name="Susan van Dyk" userId="fd0da30e47e9dd36" providerId="LiveId" clId="{37D4AB8D-B5A9-4619-BB3A-602FFB824EEE}" dt="2020-06-12T19:23:05.796" v="3825" actId="478"/>
          <ac:cxnSpMkLst>
            <pc:docMk/>
            <pc:sldMk cId="2254429674" sldId="276"/>
            <ac:cxnSpMk id="20" creationId="{7509F9CF-41B2-4F17-A63C-88A341B50FCA}"/>
          </ac:cxnSpMkLst>
        </pc:cxnChg>
        <pc:cxnChg chg="add del mod">
          <ac:chgData name="Susan van Dyk" userId="fd0da30e47e9dd36" providerId="LiveId" clId="{37D4AB8D-B5A9-4619-BB3A-602FFB824EEE}" dt="2020-06-12T19:09:49.478" v="3434" actId="478"/>
          <ac:cxnSpMkLst>
            <pc:docMk/>
            <pc:sldMk cId="2254429674" sldId="276"/>
            <ac:cxnSpMk id="21" creationId="{301A8095-D836-4412-90A0-F01571A03A5D}"/>
          </ac:cxnSpMkLst>
        </pc:cxnChg>
        <pc:cxnChg chg="add mod">
          <ac:chgData name="Susan van Dyk" userId="fd0da30e47e9dd36" providerId="LiveId" clId="{37D4AB8D-B5A9-4619-BB3A-602FFB824EEE}" dt="2020-06-12T19:22:55.652" v="3822" actId="1076"/>
          <ac:cxnSpMkLst>
            <pc:docMk/>
            <pc:sldMk cId="2254429674" sldId="276"/>
            <ac:cxnSpMk id="35" creationId="{B95CFBEF-814C-4D0B-8F26-121EAFF368E4}"/>
          </ac:cxnSpMkLst>
        </pc:cxnChg>
        <pc:cxnChg chg="add mod">
          <ac:chgData name="Susan van Dyk" userId="fd0da30e47e9dd36" providerId="LiveId" clId="{37D4AB8D-B5A9-4619-BB3A-602FFB824EEE}" dt="2020-06-12T19:18:02.340" v="3674" actId="14100"/>
          <ac:cxnSpMkLst>
            <pc:docMk/>
            <pc:sldMk cId="2254429674" sldId="276"/>
            <ac:cxnSpMk id="41" creationId="{FC90425A-3244-4CFA-A892-C13FB18A5C10}"/>
          </ac:cxnSpMkLst>
        </pc:cxnChg>
        <pc:cxnChg chg="add mod">
          <ac:chgData name="Susan van Dyk" userId="fd0da30e47e9dd36" providerId="LiveId" clId="{37D4AB8D-B5A9-4619-BB3A-602FFB824EEE}" dt="2020-06-12T19:23:26.634" v="3831" actId="14100"/>
          <ac:cxnSpMkLst>
            <pc:docMk/>
            <pc:sldMk cId="2254429674" sldId="276"/>
            <ac:cxnSpMk id="49" creationId="{17271919-15D4-4FEB-94F0-DAD4E625E450}"/>
          </ac:cxnSpMkLst>
        </pc:cxnChg>
        <pc:cxnChg chg="add mod">
          <ac:chgData name="Susan van Dyk" userId="fd0da30e47e9dd36" providerId="LiveId" clId="{37D4AB8D-B5A9-4619-BB3A-602FFB824EEE}" dt="2020-06-12T19:23:30.626" v="3833" actId="14100"/>
          <ac:cxnSpMkLst>
            <pc:docMk/>
            <pc:sldMk cId="2254429674" sldId="276"/>
            <ac:cxnSpMk id="50" creationId="{AC6949B9-63F4-436D-A445-0C6F8310F630}"/>
          </ac:cxnSpMkLst>
        </pc:cxn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774E60-73A8-4F77-8D79-AF60602B4C2E}" type="datetimeFigureOut">
              <a:rPr lang="it-IT" smtClean="0"/>
              <a:pPr/>
              <a:t>23/06/2020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C6C8D6-8CB1-449F-9BC1-1AC16FCC4F0B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320386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BF43A7-9D22-4E6C-A0CD-84D980CC8C40}" type="datetimeFigureOut">
              <a:rPr lang="it-IT" smtClean="0"/>
              <a:pPr/>
              <a:t>23/06/2020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698F06-5799-4E47-A790-F0672F46741C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336472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698F06-5799-4E47-A790-F0672F46741C}" type="slidenum">
              <a:rPr lang="it-IT" smtClean="0"/>
              <a:pPr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356856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grpSp>
        <p:nvGrpSpPr>
          <p:cNvPr id="10" name="Group 7"/>
          <p:cNvGrpSpPr/>
          <p:nvPr userDrawn="1"/>
        </p:nvGrpSpPr>
        <p:grpSpPr>
          <a:xfrm>
            <a:off x="0" y="6164052"/>
            <a:ext cx="9144000" cy="769197"/>
            <a:chOff x="0" y="0"/>
            <a:chExt cx="6858000" cy="576898"/>
          </a:xfrm>
        </p:grpSpPr>
        <p:pic>
          <p:nvPicPr>
            <p:cNvPr id="11" name="Picture 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3509963" cy="576897"/>
            </a:xfrm>
            <a:prstGeom prst="rect">
              <a:avLst/>
            </a:prstGeom>
          </p:spPr>
        </p:pic>
        <p:sp>
          <p:nvSpPr>
            <p:cNvPr id="12" name="Rectangle 9"/>
            <p:cNvSpPr/>
            <p:nvPr userDrawn="1"/>
          </p:nvSpPr>
          <p:spPr>
            <a:xfrm>
              <a:off x="3362325" y="0"/>
              <a:ext cx="3495675" cy="576898"/>
            </a:xfrm>
            <a:prstGeom prst="rect">
              <a:avLst/>
            </a:prstGeom>
            <a:solidFill>
              <a:srgbClr val="0044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pic>
        <p:nvPicPr>
          <p:cNvPr id="13" name="Immagine 12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17" t="7057" r="15192" b="13643"/>
          <a:stretch/>
        </p:blipFill>
        <p:spPr>
          <a:xfrm>
            <a:off x="231729" y="276432"/>
            <a:ext cx="1679133" cy="1393748"/>
          </a:xfrm>
          <a:prstGeom prst="rect">
            <a:avLst/>
          </a:prstGeom>
        </p:spPr>
      </p:pic>
      <p:sp>
        <p:nvSpPr>
          <p:cNvPr id="19" name="Segnaposto testo 18"/>
          <p:cNvSpPr>
            <a:spLocks noGrp="1"/>
          </p:cNvSpPr>
          <p:nvPr>
            <p:ph type="body" sz="quarter" idx="11" hasCustomPrompt="1"/>
          </p:nvPr>
        </p:nvSpPr>
        <p:spPr>
          <a:xfrm>
            <a:off x="3902925" y="2260593"/>
            <a:ext cx="5073650" cy="8107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1">
                <a:solidFill>
                  <a:srgbClr val="0A4F9D"/>
                </a:solidFill>
              </a:defRPr>
            </a:lvl1pPr>
          </a:lstStyle>
          <a:p>
            <a:pPr lvl="0"/>
            <a:r>
              <a:rPr lang="it-IT" dirty="0"/>
              <a:t>Presentation Title</a:t>
            </a:r>
          </a:p>
        </p:txBody>
      </p:sp>
      <p:sp>
        <p:nvSpPr>
          <p:cNvPr id="21" name="Segnaposto testo 20"/>
          <p:cNvSpPr>
            <a:spLocks noGrp="1"/>
          </p:cNvSpPr>
          <p:nvPr>
            <p:ph type="body" sz="quarter" idx="12" hasCustomPrompt="1"/>
          </p:nvPr>
        </p:nvSpPr>
        <p:spPr>
          <a:xfrm>
            <a:off x="3902925" y="3155036"/>
            <a:ext cx="5073650" cy="63332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0A4F9D"/>
                </a:solidFill>
              </a:defRPr>
            </a:lvl1pPr>
          </a:lstStyle>
          <a:p>
            <a:pPr lvl="0"/>
            <a:r>
              <a:rPr lang="it-IT" dirty="0" err="1"/>
              <a:t>Subtitle</a:t>
            </a:r>
            <a:endParaRPr lang="it-IT" dirty="0"/>
          </a:p>
        </p:txBody>
      </p:sp>
      <p:sp>
        <p:nvSpPr>
          <p:cNvPr id="22" name="Segnaposto testo 20"/>
          <p:cNvSpPr>
            <a:spLocks noGrp="1"/>
          </p:cNvSpPr>
          <p:nvPr>
            <p:ph type="body" sz="quarter" idx="13" hasCustomPrompt="1"/>
          </p:nvPr>
        </p:nvSpPr>
        <p:spPr>
          <a:xfrm>
            <a:off x="3902925" y="3874294"/>
            <a:ext cx="5073650" cy="6568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it-IT" dirty="0" err="1"/>
              <a:t>Presenter</a:t>
            </a:r>
            <a:r>
              <a:rPr lang="it-IT" dirty="0"/>
              <a:t> </a:t>
            </a:r>
            <a:r>
              <a:rPr lang="it-IT" dirty="0" err="1"/>
              <a:t>Name</a:t>
            </a:r>
            <a:r>
              <a:rPr lang="it-IT" dirty="0"/>
              <a:t>, </a:t>
            </a:r>
            <a:r>
              <a:rPr lang="it-IT" dirty="0" err="1"/>
              <a:t>Affiliation</a:t>
            </a:r>
            <a:endParaRPr lang="it-IT" dirty="0"/>
          </a:p>
        </p:txBody>
      </p:sp>
      <p:sp>
        <p:nvSpPr>
          <p:cNvPr id="23" name="Segnaposto testo 20"/>
          <p:cNvSpPr>
            <a:spLocks noGrp="1"/>
          </p:cNvSpPr>
          <p:nvPr>
            <p:ph type="body" sz="quarter" idx="14" hasCustomPrompt="1"/>
          </p:nvPr>
        </p:nvSpPr>
        <p:spPr>
          <a:xfrm>
            <a:off x="3902925" y="4634147"/>
            <a:ext cx="5073650" cy="3574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it-IT" dirty="0"/>
              <a:t>Location, Date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sz="quarter" idx="15"/>
          </p:nvPr>
        </p:nvSpPr>
        <p:spPr>
          <a:xfrm>
            <a:off x="231729" y="2247671"/>
            <a:ext cx="3519063" cy="2760343"/>
          </a:xfrm>
          <a:prstGeom prst="rect">
            <a:avLst/>
          </a:prstGeom>
        </p:spPr>
        <p:txBody>
          <a:bodyPr/>
          <a:lstStyle/>
          <a:p>
            <a:endParaRPr lang="it-IT" dirty="0"/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C233B38C-F685-4E92-B1DD-BE9EB1387C58}"/>
              </a:ext>
            </a:extLst>
          </p:cNvPr>
          <p:cNvSpPr txBox="1"/>
          <p:nvPr userDrawn="1"/>
        </p:nvSpPr>
        <p:spPr>
          <a:xfrm>
            <a:off x="231729" y="5729349"/>
            <a:ext cx="87448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The IEA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Bioenergy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Technology Collaboration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Programme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(TCP)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is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organised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under the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auspices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of the International Energy Agency (IEA)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but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is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functionally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and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legally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autonomous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.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Views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,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findings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and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publications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of the IEA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Bioenergy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TCP do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not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necessarily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represent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the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views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or policies of the IEA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Secretariat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or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its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individual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member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countries.</a:t>
            </a:r>
            <a:endParaRPr lang="it-IT" sz="800" kern="1200" dirty="0">
              <a:solidFill>
                <a:schemeClr val="tx1"/>
              </a:solidFill>
              <a:effectLst/>
              <a:latin typeface="Trebuchet MS" panose="020B0603020202020204" pitchFamily="34" charset="0"/>
              <a:ea typeface="+mn-ea"/>
              <a:cs typeface="+mn-cs"/>
            </a:endParaRPr>
          </a:p>
        </p:txBody>
      </p:sp>
      <p:pic>
        <p:nvPicPr>
          <p:cNvPr id="15" name="Picture 14"/>
          <p:cNvPicPr/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3733" y="536575"/>
            <a:ext cx="1523998" cy="835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4627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s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3">
            <a:extLst>
              <a:ext uri="{FF2B5EF4-FFF2-40B4-BE49-F238E27FC236}">
                <a16:creationId xmlns:a16="http://schemas.microsoft.com/office/drawing/2014/main" id="{A93FCEA2-C324-40E5-BE33-54E07D79FD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9987" y="1746464"/>
            <a:ext cx="7964026" cy="2470487"/>
          </a:xfrm>
          <a:prstGeom prst="rect">
            <a:avLst/>
          </a:prstGeom>
        </p:spPr>
        <p:txBody>
          <a:bodyPr/>
          <a:lstStyle>
            <a:lvl1pPr>
              <a:defRPr sz="4400">
                <a:solidFill>
                  <a:srgbClr val="0A4F9D"/>
                </a:solidFill>
              </a:defRPr>
            </a:lvl1pPr>
          </a:lstStyle>
          <a:p>
            <a:r>
              <a:rPr lang="it-IT" dirty="0"/>
              <a:t>Quote text </a:t>
            </a:r>
            <a:r>
              <a:rPr lang="it-IT" dirty="0" err="1"/>
              <a:t>goes</a:t>
            </a:r>
            <a:r>
              <a:rPr lang="it-IT" dirty="0"/>
              <a:t> </a:t>
            </a:r>
            <a:r>
              <a:rPr lang="it-IT" dirty="0" err="1"/>
              <a:t>here</a:t>
            </a:r>
            <a:br>
              <a:rPr lang="it-IT" dirty="0"/>
            </a:br>
            <a:r>
              <a:rPr lang="it-IT" dirty="0"/>
              <a:t>Quote text </a:t>
            </a:r>
            <a:r>
              <a:rPr lang="it-IT" dirty="0" err="1"/>
              <a:t>goes</a:t>
            </a:r>
            <a:r>
              <a:rPr lang="it-IT" dirty="0"/>
              <a:t> </a:t>
            </a:r>
            <a:r>
              <a:rPr lang="it-IT" dirty="0" err="1"/>
              <a:t>here</a:t>
            </a:r>
            <a:br>
              <a:rPr lang="it-IT" dirty="0"/>
            </a:br>
            <a:r>
              <a:rPr lang="it-IT" dirty="0"/>
              <a:t>Quote text </a:t>
            </a:r>
            <a:r>
              <a:rPr lang="it-IT" dirty="0" err="1"/>
              <a:t>goes</a:t>
            </a:r>
            <a:r>
              <a:rPr lang="it-IT" dirty="0"/>
              <a:t> </a:t>
            </a:r>
            <a:r>
              <a:rPr lang="it-IT" dirty="0" err="1"/>
              <a:t>here</a:t>
            </a:r>
            <a:endParaRPr lang="it-IT" dirty="0"/>
          </a:p>
        </p:txBody>
      </p:sp>
      <p:sp>
        <p:nvSpPr>
          <p:cNvPr id="4" name="Segnaposto testo 4">
            <a:extLst>
              <a:ext uri="{FF2B5EF4-FFF2-40B4-BE49-F238E27FC236}">
                <a16:creationId xmlns:a16="http://schemas.microsoft.com/office/drawing/2014/main" id="{CB82279F-ED13-42EF-9198-F9127CB292C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89987" y="4656751"/>
            <a:ext cx="5545137" cy="3651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defRPr>
            </a:lvl1pPr>
          </a:lstStyle>
          <a:p>
            <a:r>
              <a:rPr lang="it-IT" dirty="0"/>
              <a:t>Author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A7F477A7-80B9-4A9C-8620-247C8E95F7E2}"/>
              </a:ext>
            </a:extLst>
          </p:cNvPr>
          <p:cNvSpPr txBox="1"/>
          <p:nvPr userDrawn="1"/>
        </p:nvSpPr>
        <p:spPr>
          <a:xfrm>
            <a:off x="7015017" y="6409300"/>
            <a:ext cx="21289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2A23F157-B345-475B-9CA7-224C37B0A77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7" name="Segnaposto numero diapositiva 2">
            <a:extLst>
              <a:ext uri="{FF2B5EF4-FFF2-40B4-BE49-F238E27FC236}">
                <a16:creationId xmlns:a16="http://schemas.microsoft.com/office/drawing/2014/main" id="{43991460-FBE9-4570-A761-837D35685C94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2925737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ple Speakers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egnaposto immagine 3">
            <a:extLst>
              <a:ext uri="{FF2B5EF4-FFF2-40B4-BE49-F238E27FC236}">
                <a16:creationId xmlns:a16="http://schemas.microsoft.com/office/drawing/2014/main" id="{476A62A8-BB1C-4691-A617-D77F9111D28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67584" y="2327877"/>
            <a:ext cx="1213203" cy="1213203"/>
          </a:xfrm>
          <a:prstGeom prst="rect">
            <a:avLst/>
          </a:prstGeom>
        </p:spPr>
      </p:sp>
      <p:sp>
        <p:nvSpPr>
          <p:cNvPr id="13" name="Segnaposto testo 4">
            <a:extLst>
              <a:ext uri="{FF2B5EF4-FFF2-40B4-BE49-F238E27FC236}">
                <a16:creationId xmlns:a16="http://schemas.microsoft.com/office/drawing/2014/main" id="{B05DF9B3-F8C5-4F6E-B937-54BB6DE7EBA8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08218" y="3730257"/>
            <a:ext cx="1531937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14" name="Segnaposto testo 5">
            <a:extLst>
              <a:ext uri="{FF2B5EF4-FFF2-40B4-BE49-F238E27FC236}">
                <a16:creationId xmlns:a16="http://schemas.microsoft.com/office/drawing/2014/main" id="{1E549EA2-CD89-4C08-9C10-B713616E08A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8218" y="4586347"/>
            <a:ext cx="1531937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15" name="Segnaposto testo 6">
            <a:extLst>
              <a:ext uri="{FF2B5EF4-FFF2-40B4-BE49-F238E27FC236}">
                <a16:creationId xmlns:a16="http://schemas.microsoft.com/office/drawing/2014/main" id="{117C5121-84BE-40DB-BF2F-5B831FBEE7A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8218" y="5428100"/>
            <a:ext cx="1531937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17" name="Segnaposto immagine 8">
            <a:extLst>
              <a:ext uri="{FF2B5EF4-FFF2-40B4-BE49-F238E27FC236}">
                <a16:creationId xmlns:a16="http://schemas.microsoft.com/office/drawing/2014/main" id="{9D46459E-54B3-4ECD-AB14-2843BCC7F5E5}"/>
              </a:ext>
            </a:extLst>
          </p:cNvPr>
          <p:cNvSpPr>
            <a:spLocks noGrp="1"/>
          </p:cNvSpPr>
          <p:nvPr>
            <p:ph type="pic" idx="48"/>
          </p:nvPr>
        </p:nvSpPr>
        <p:spPr>
          <a:xfrm>
            <a:off x="2380794" y="2327877"/>
            <a:ext cx="1213203" cy="1213203"/>
          </a:xfrm>
          <a:prstGeom prst="rect">
            <a:avLst/>
          </a:prstGeom>
        </p:spPr>
      </p:sp>
      <p:sp>
        <p:nvSpPr>
          <p:cNvPr id="18" name="Segnaposto testo 9">
            <a:extLst>
              <a:ext uri="{FF2B5EF4-FFF2-40B4-BE49-F238E27FC236}">
                <a16:creationId xmlns:a16="http://schemas.microsoft.com/office/drawing/2014/main" id="{555C3172-E8F0-4477-B564-F12CE45E5909}"/>
              </a:ext>
            </a:extLst>
          </p:cNvPr>
          <p:cNvSpPr>
            <a:spLocks noGrp="1"/>
          </p:cNvSpPr>
          <p:nvPr>
            <p:ph type="body" sz="half" idx="49" hasCustomPrompt="1"/>
          </p:nvPr>
        </p:nvSpPr>
        <p:spPr>
          <a:xfrm>
            <a:off x="2221428" y="3730257"/>
            <a:ext cx="1531937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19" name="Segnaposto testo 10">
            <a:extLst>
              <a:ext uri="{FF2B5EF4-FFF2-40B4-BE49-F238E27FC236}">
                <a16:creationId xmlns:a16="http://schemas.microsoft.com/office/drawing/2014/main" id="{0CAE3EF3-8423-4769-BB95-020D916984BF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2221428" y="4586347"/>
            <a:ext cx="1531937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20" name="Segnaposto testo 11">
            <a:extLst>
              <a:ext uri="{FF2B5EF4-FFF2-40B4-BE49-F238E27FC236}">
                <a16:creationId xmlns:a16="http://schemas.microsoft.com/office/drawing/2014/main" id="{82503BD3-1671-4D57-82CF-45BDDDB1623A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2221428" y="5428100"/>
            <a:ext cx="1531937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21" name="Segnaposto immagine 12">
            <a:extLst>
              <a:ext uri="{FF2B5EF4-FFF2-40B4-BE49-F238E27FC236}">
                <a16:creationId xmlns:a16="http://schemas.microsoft.com/office/drawing/2014/main" id="{937F2D98-FF53-4516-AC93-1CB129D9786B}"/>
              </a:ext>
            </a:extLst>
          </p:cNvPr>
          <p:cNvSpPr>
            <a:spLocks noGrp="1"/>
          </p:cNvSpPr>
          <p:nvPr>
            <p:ph type="pic" idx="53"/>
          </p:nvPr>
        </p:nvSpPr>
        <p:spPr>
          <a:xfrm>
            <a:off x="3986569" y="2327877"/>
            <a:ext cx="1213203" cy="1213203"/>
          </a:xfrm>
          <a:prstGeom prst="rect">
            <a:avLst/>
          </a:prstGeom>
        </p:spPr>
      </p:sp>
      <p:sp>
        <p:nvSpPr>
          <p:cNvPr id="22" name="Segnaposto testo 13">
            <a:extLst>
              <a:ext uri="{FF2B5EF4-FFF2-40B4-BE49-F238E27FC236}">
                <a16:creationId xmlns:a16="http://schemas.microsoft.com/office/drawing/2014/main" id="{8924AC5B-17DF-4EFB-9217-01F96C1D6831}"/>
              </a:ext>
            </a:extLst>
          </p:cNvPr>
          <p:cNvSpPr>
            <a:spLocks noGrp="1"/>
          </p:cNvSpPr>
          <p:nvPr>
            <p:ph type="body" sz="half" idx="54" hasCustomPrompt="1"/>
          </p:nvPr>
        </p:nvSpPr>
        <p:spPr>
          <a:xfrm>
            <a:off x="3827203" y="3730257"/>
            <a:ext cx="1531937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23" name="Segnaposto testo 14">
            <a:extLst>
              <a:ext uri="{FF2B5EF4-FFF2-40B4-BE49-F238E27FC236}">
                <a16:creationId xmlns:a16="http://schemas.microsoft.com/office/drawing/2014/main" id="{C94AA38A-0DD2-4B4F-8AF8-D2AA144CA09C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3827203" y="4586347"/>
            <a:ext cx="1531937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24" name="Segnaposto testo 15">
            <a:extLst>
              <a:ext uri="{FF2B5EF4-FFF2-40B4-BE49-F238E27FC236}">
                <a16:creationId xmlns:a16="http://schemas.microsoft.com/office/drawing/2014/main" id="{A46FA64C-8858-40EF-B180-94DF7A027E39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3827203" y="5428100"/>
            <a:ext cx="1531937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25" name="Segnaposto immagine 16">
            <a:extLst>
              <a:ext uri="{FF2B5EF4-FFF2-40B4-BE49-F238E27FC236}">
                <a16:creationId xmlns:a16="http://schemas.microsoft.com/office/drawing/2014/main" id="{C9315B0A-6DB1-415F-89C8-A12F463F7D93}"/>
              </a:ext>
            </a:extLst>
          </p:cNvPr>
          <p:cNvSpPr>
            <a:spLocks noGrp="1"/>
          </p:cNvSpPr>
          <p:nvPr>
            <p:ph type="pic" idx="58"/>
          </p:nvPr>
        </p:nvSpPr>
        <p:spPr>
          <a:xfrm>
            <a:off x="5594227" y="2327877"/>
            <a:ext cx="1213203" cy="1213203"/>
          </a:xfrm>
          <a:prstGeom prst="rect">
            <a:avLst/>
          </a:prstGeom>
        </p:spPr>
      </p:sp>
      <p:sp>
        <p:nvSpPr>
          <p:cNvPr id="26" name="Segnaposto testo 17">
            <a:extLst>
              <a:ext uri="{FF2B5EF4-FFF2-40B4-BE49-F238E27FC236}">
                <a16:creationId xmlns:a16="http://schemas.microsoft.com/office/drawing/2014/main" id="{C8A09F4F-C026-4ED0-8481-FFD1B53EA9ED}"/>
              </a:ext>
            </a:extLst>
          </p:cNvPr>
          <p:cNvSpPr>
            <a:spLocks noGrp="1"/>
          </p:cNvSpPr>
          <p:nvPr>
            <p:ph type="body" sz="half" idx="59" hasCustomPrompt="1"/>
          </p:nvPr>
        </p:nvSpPr>
        <p:spPr>
          <a:xfrm>
            <a:off x="5434861" y="3730257"/>
            <a:ext cx="1531937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27" name="Segnaposto testo 18">
            <a:extLst>
              <a:ext uri="{FF2B5EF4-FFF2-40B4-BE49-F238E27FC236}">
                <a16:creationId xmlns:a16="http://schemas.microsoft.com/office/drawing/2014/main" id="{59E73419-B23F-4B07-B51B-08E60F8FE2E1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5434861" y="4586347"/>
            <a:ext cx="1531937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28" name="Segnaposto testo 19">
            <a:extLst>
              <a:ext uri="{FF2B5EF4-FFF2-40B4-BE49-F238E27FC236}">
                <a16:creationId xmlns:a16="http://schemas.microsoft.com/office/drawing/2014/main" id="{4B0564F3-E8C1-4170-82EB-EB8D16322789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5434861" y="5428100"/>
            <a:ext cx="1531937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29" name="Segnaposto immagine 20">
            <a:extLst>
              <a:ext uri="{FF2B5EF4-FFF2-40B4-BE49-F238E27FC236}">
                <a16:creationId xmlns:a16="http://schemas.microsoft.com/office/drawing/2014/main" id="{19B921F8-A4FE-4C3C-8B68-F557AFC7C255}"/>
              </a:ext>
            </a:extLst>
          </p:cNvPr>
          <p:cNvSpPr>
            <a:spLocks noGrp="1"/>
          </p:cNvSpPr>
          <p:nvPr>
            <p:ph type="pic" idx="63"/>
          </p:nvPr>
        </p:nvSpPr>
        <p:spPr>
          <a:xfrm>
            <a:off x="7207437" y="2327877"/>
            <a:ext cx="1213203" cy="1213203"/>
          </a:xfrm>
          <a:prstGeom prst="rect">
            <a:avLst/>
          </a:prstGeom>
        </p:spPr>
      </p:sp>
      <p:sp>
        <p:nvSpPr>
          <p:cNvPr id="30" name="Segnaposto testo 21">
            <a:extLst>
              <a:ext uri="{FF2B5EF4-FFF2-40B4-BE49-F238E27FC236}">
                <a16:creationId xmlns:a16="http://schemas.microsoft.com/office/drawing/2014/main" id="{9DDB6E8C-D046-478C-A434-BA06825822AA}"/>
              </a:ext>
            </a:extLst>
          </p:cNvPr>
          <p:cNvSpPr>
            <a:spLocks noGrp="1"/>
          </p:cNvSpPr>
          <p:nvPr>
            <p:ph type="body" sz="half" idx="64" hasCustomPrompt="1"/>
          </p:nvPr>
        </p:nvSpPr>
        <p:spPr>
          <a:xfrm>
            <a:off x="7048071" y="3730257"/>
            <a:ext cx="1531937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31" name="Segnaposto testo 22">
            <a:extLst>
              <a:ext uri="{FF2B5EF4-FFF2-40B4-BE49-F238E27FC236}">
                <a16:creationId xmlns:a16="http://schemas.microsoft.com/office/drawing/2014/main" id="{C97522E0-ECCD-4AF6-9805-6B8DDDC86443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7048071" y="4586347"/>
            <a:ext cx="1531937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32" name="Segnaposto testo 23">
            <a:extLst>
              <a:ext uri="{FF2B5EF4-FFF2-40B4-BE49-F238E27FC236}">
                <a16:creationId xmlns:a16="http://schemas.microsoft.com/office/drawing/2014/main" id="{740023F0-B732-4838-92CE-137FD04505AB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7048071" y="5428100"/>
            <a:ext cx="1531937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39" name="CasellaDiTesto 38">
            <a:extLst>
              <a:ext uri="{FF2B5EF4-FFF2-40B4-BE49-F238E27FC236}">
                <a16:creationId xmlns:a16="http://schemas.microsoft.com/office/drawing/2014/main" id="{17643871-48E7-41AF-8534-049E373583B4}"/>
              </a:ext>
            </a:extLst>
          </p:cNvPr>
          <p:cNvSpPr txBox="1"/>
          <p:nvPr userDrawn="1"/>
        </p:nvSpPr>
        <p:spPr>
          <a:xfrm>
            <a:off x="7015017" y="6409300"/>
            <a:ext cx="21289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pic>
        <p:nvPicPr>
          <p:cNvPr id="40" name="Immagine 39">
            <a:extLst>
              <a:ext uri="{FF2B5EF4-FFF2-40B4-BE49-F238E27FC236}">
                <a16:creationId xmlns:a16="http://schemas.microsoft.com/office/drawing/2014/main" id="{7E89B362-D910-4957-9DB8-099EADC30B6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41" name="Segnaposto numero diapositiva 2">
            <a:extLst>
              <a:ext uri="{FF2B5EF4-FFF2-40B4-BE49-F238E27FC236}">
                <a16:creationId xmlns:a16="http://schemas.microsoft.com/office/drawing/2014/main" id="{9729CB21-2755-4944-A07B-BA03F9F6AB97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  <p:sp>
        <p:nvSpPr>
          <p:cNvPr id="33" name="Segnaposto testo 14">
            <a:extLst>
              <a:ext uri="{FF2B5EF4-FFF2-40B4-BE49-F238E27FC236}">
                <a16:creationId xmlns:a16="http://schemas.microsoft.com/office/drawing/2014/main" id="{BF027A5C-E976-4706-A669-C56BB01BFBE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sp>
        <p:nvSpPr>
          <p:cNvPr id="35" name="Segnaposto testo 16">
            <a:extLst>
              <a:ext uri="{FF2B5EF4-FFF2-40B4-BE49-F238E27FC236}">
                <a16:creationId xmlns:a16="http://schemas.microsoft.com/office/drawing/2014/main" id="{0ED91DD8-B07C-4071-94BC-953D872650E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8218" y="1502773"/>
            <a:ext cx="7927564" cy="5451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600" b="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it-IT" dirty="0" err="1"/>
              <a:t>Subtitle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212721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AA6E7C1F-1E36-4907-BE30-A505C039AC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7" name="Segnaposto numero diapositiva 2">
            <a:extLst>
              <a:ext uri="{FF2B5EF4-FFF2-40B4-BE49-F238E27FC236}">
                <a16:creationId xmlns:a16="http://schemas.microsoft.com/office/drawing/2014/main" id="{DEA1B97F-D4DA-47CD-A840-9CA312ED4558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  <p:sp>
        <p:nvSpPr>
          <p:cNvPr id="9" name="Segnaposto testo 16">
            <a:extLst>
              <a:ext uri="{FF2B5EF4-FFF2-40B4-BE49-F238E27FC236}">
                <a16:creationId xmlns:a16="http://schemas.microsoft.com/office/drawing/2014/main" id="{D7A1D89C-554A-45A0-81FD-5703D59D75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8218" y="1673208"/>
            <a:ext cx="7927564" cy="4023360"/>
          </a:xfrm>
          <a:prstGeom prst="rect">
            <a:avLst/>
          </a:prstGeo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b="0" i="0">
                <a:solidFill>
                  <a:srgbClr val="0A4F9D"/>
                </a:solidFill>
              </a:defRPr>
            </a:lvl1pPr>
            <a:lvl2pPr marL="800100" indent="-342900">
              <a:buFont typeface="Arial" panose="020B0604020202020204" pitchFamily="34" charset="0"/>
              <a:buChar char="•"/>
              <a:defRPr sz="2000" b="0" i="0">
                <a:solidFill>
                  <a:srgbClr val="0A4F9D"/>
                </a:solidFill>
              </a:defRPr>
            </a:lvl2pPr>
            <a:lvl3pPr>
              <a:defRPr sz="1800" b="0" i="0">
                <a:solidFill>
                  <a:srgbClr val="0A4F9D"/>
                </a:solidFill>
              </a:defRPr>
            </a:lvl3pPr>
            <a:lvl4pPr>
              <a:defRPr sz="1600" b="0" i="0">
                <a:solidFill>
                  <a:srgbClr val="0A4F9D"/>
                </a:solidFill>
              </a:defRPr>
            </a:lvl4pPr>
            <a:lvl5pPr>
              <a:defRPr b="0" i="0">
                <a:solidFill>
                  <a:srgbClr val="0A4F9D"/>
                </a:solidFill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</p:txBody>
      </p:sp>
      <p:sp>
        <p:nvSpPr>
          <p:cNvPr id="12" name="Segnaposto testo 14">
            <a:extLst>
              <a:ext uri="{FF2B5EF4-FFF2-40B4-BE49-F238E27FC236}">
                <a16:creationId xmlns:a16="http://schemas.microsoft.com/office/drawing/2014/main" id="{6357A908-4B8E-4163-A034-9991553C769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pic>
        <p:nvPicPr>
          <p:cNvPr id="10" name="Picture 9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165" y="6268505"/>
            <a:ext cx="993140" cy="45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7442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AA6E7C1F-1E36-4907-BE30-A505C039AC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7" name="Segnaposto numero diapositiva 2">
            <a:extLst>
              <a:ext uri="{FF2B5EF4-FFF2-40B4-BE49-F238E27FC236}">
                <a16:creationId xmlns:a16="http://schemas.microsoft.com/office/drawing/2014/main" id="{CE5F86D4-FF16-432C-A7E8-878B682BD3B6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  <p:sp>
        <p:nvSpPr>
          <p:cNvPr id="10" name="Segnaposto testo 14">
            <a:extLst>
              <a:ext uri="{FF2B5EF4-FFF2-40B4-BE49-F238E27FC236}">
                <a16:creationId xmlns:a16="http://schemas.microsoft.com/office/drawing/2014/main" id="{97FB85B5-6228-404B-AD4F-E282BDF020D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sp>
        <p:nvSpPr>
          <p:cNvPr id="9" name="Segnaposto testo 9">
            <a:extLst>
              <a:ext uri="{FF2B5EF4-FFF2-40B4-BE49-F238E27FC236}">
                <a16:creationId xmlns:a16="http://schemas.microsoft.com/office/drawing/2014/main" id="{60CFBABD-05E9-482D-806C-33F57BDA227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680157" y="1641986"/>
            <a:ext cx="3855625" cy="3909727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2pPr>
            <a:lvl3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3pPr>
            <a:lvl4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14" name="Segnaposto testo 9">
            <a:extLst>
              <a:ext uri="{FF2B5EF4-FFF2-40B4-BE49-F238E27FC236}">
                <a16:creationId xmlns:a16="http://schemas.microsoft.com/office/drawing/2014/main" id="{776977DB-B103-4223-B744-E3B4D67AB1B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08219" y="1641985"/>
            <a:ext cx="3855625" cy="3909727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2pPr>
            <a:lvl3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3pPr>
            <a:lvl4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pic>
        <p:nvPicPr>
          <p:cNvPr id="13" name="Picture 12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165" y="6268505"/>
            <a:ext cx="993140" cy="45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1152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7">
            <a:extLst>
              <a:ext uri="{FF2B5EF4-FFF2-40B4-BE49-F238E27FC236}">
                <a16:creationId xmlns:a16="http://schemas.microsoft.com/office/drawing/2014/main" id="{14A5B2FA-354C-4B25-BEAB-CB03EBBB5FE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14" name="Segnaposto numero diapositiva 2">
            <a:extLst>
              <a:ext uri="{FF2B5EF4-FFF2-40B4-BE49-F238E27FC236}">
                <a16:creationId xmlns:a16="http://schemas.microsoft.com/office/drawing/2014/main" id="{871AF109-AFBE-4B33-9426-852B82EA964C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FB6D1AFD-4D90-4431-BFD4-C74D9642706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8218" y="1625074"/>
            <a:ext cx="7927975" cy="4011613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8" name="Segnaposto testo 14">
            <a:extLst>
              <a:ext uri="{FF2B5EF4-FFF2-40B4-BE49-F238E27FC236}">
                <a16:creationId xmlns:a16="http://schemas.microsoft.com/office/drawing/2014/main" id="{81F7F5C7-0BE5-4C28-9122-26BAF783095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pic>
        <p:nvPicPr>
          <p:cNvPr id="9" name="Picture 8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165" y="6268505"/>
            <a:ext cx="993140" cy="45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3691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G Comparison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AA6E7C1F-1E36-4907-BE30-A505C039AC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7" name="Segnaposto numero diapositiva 2">
            <a:extLst>
              <a:ext uri="{FF2B5EF4-FFF2-40B4-BE49-F238E27FC236}">
                <a16:creationId xmlns:a16="http://schemas.microsoft.com/office/drawing/2014/main" id="{CE5F86D4-FF16-432C-A7E8-878B682BD3B6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72B29E39-B1A0-4751-98DA-6CCC0DFFD91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8013" y="1641354"/>
            <a:ext cx="3794125" cy="391477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10" name="Segnaposto immagine 2">
            <a:extLst>
              <a:ext uri="{FF2B5EF4-FFF2-40B4-BE49-F238E27FC236}">
                <a16:creationId xmlns:a16="http://schemas.microsoft.com/office/drawing/2014/main" id="{CEF44DAD-A45C-46E8-AEA1-E963D018116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741657" y="1641353"/>
            <a:ext cx="3794125" cy="391477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12" name="Segnaposto testo 14">
            <a:extLst>
              <a:ext uri="{FF2B5EF4-FFF2-40B4-BE49-F238E27FC236}">
                <a16:creationId xmlns:a16="http://schemas.microsoft.com/office/drawing/2014/main" id="{3B560A07-4509-451F-B85A-62781468609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pic>
        <p:nvPicPr>
          <p:cNvPr id="13" name="Picture 12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165" y="6268505"/>
            <a:ext cx="993140" cy="45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783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magine 11">
            <a:extLst>
              <a:ext uri="{FF2B5EF4-FFF2-40B4-BE49-F238E27FC236}">
                <a16:creationId xmlns:a16="http://schemas.microsoft.com/office/drawing/2014/main" id="{56D1BF08-0851-4C0E-B2E6-C6E9C8CC800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13" name="Segnaposto numero diapositiva 2">
            <a:extLst>
              <a:ext uri="{FF2B5EF4-FFF2-40B4-BE49-F238E27FC236}">
                <a16:creationId xmlns:a16="http://schemas.microsoft.com/office/drawing/2014/main" id="{B2C05C6E-7985-4302-9DE4-E9073B77EFA7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  <p:sp>
        <p:nvSpPr>
          <p:cNvPr id="21" name="Segnaposto immagine 7">
            <a:extLst>
              <a:ext uri="{FF2B5EF4-FFF2-40B4-BE49-F238E27FC236}">
                <a16:creationId xmlns:a16="http://schemas.microsoft.com/office/drawing/2014/main" id="{67DD3ED7-9108-4B03-9A83-FCB62E6DA2E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8219" y="1838960"/>
            <a:ext cx="3855626" cy="4145915"/>
          </a:xfrm>
          <a:prstGeom prst="rect">
            <a:avLst/>
          </a:prstGeom>
        </p:spPr>
        <p:txBody>
          <a:bodyPr/>
          <a:lstStyle/>
          <a:p>
            <a:endParaRPr lang="it-IT" dirty="0"/>
          </a:p>
        </p:txBody>
      </p:sp>
      <p:sp>
        <p:nvSpPr>
          <p:cNvPr id="22" name="Segnaposto testo 9">
            <a:extLst>
              <a:ext uri="{FF2B5EF4-FFF2-40B4-BE49-F238E27FC236}">
                <a16:creationId xmlns:a16="http://schemas.microsoft.com/office/drawing/2014/main" id="{A714F878-8776-45ED-8C0B-FD46F1E7CFC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680157" y="1840813"/>
            <a:ext cx="3855625" cy="4145915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2pPr>
            <a:lvl3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3pPr>
            <a:lvl4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23" name="Segnaposto testo 14">
            <a:extLst>
              <a:ext uri="{FF2B5EF4-FFF2-40B4-BE49-F238E27FC236}">
                <a16:creationId xmlns:a16="http://schemas.microsoft.com/office/drawing/2014/main" id="{940BB6E4-E766-48E0-A4CA-75E82B20172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pic>
        <p:nvPicPr>
          <p:cNvPr id="8" name="Picture 7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165" y="6268505"/>
            <a:ext cx="993140" cy="45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3072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_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grpSp>
        <p:nvGrpSpPr>
          <p:cNvPr id="10" name="Group 7"/>
          <p:cNvGrpSpPr/>
          <p:nvPr userDrawn="1"/>
        </p:nvGrpSpPr>
        <p:grpSpPr>
          <a:xfrm>
            <a:off x="0" y="6164052"/>
            <a:ext cx="9144000" cy="769197"/>
            <a:chOff x="0" y="0"/>
            <a:chExt cx="6858000" cy="576898"/>
          </a:xfrm>
        </p:grpSpPr>
        <p:pic>
          <p:nvPicPr>
            <p:cNvPr id="11" name="Picture 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3509963" cy="576897"/>
            </a:xfrm>
            <a:prstGeom prst="rect">
              <a:avLst/>
            </a:prstGeom>
          </p:spPr>
        </p:pic>
        <p:sp>
          <p:nvSpPr>
            <p:cNvPr id="12" name="Rectangle 9"/>
            <p:cNvSpPr/>
            <p:nvPr userDrawn="1"/>
          </p:nvSpPr>
          <p:spPr>
            <a:xfrm>
              <a:off x="3362325" y="0"/>
              <a:ext cx="3495675" cy="576898"/>
            </a:xfrm>
            <a:prstGeom prst="rect">
              <a:avLst/>
            </a:prstGeom>
            <a:solidFill>
              <a:srgbClr val="0044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pic>
        <p:nvPicPr>
          <p:cNvPr id="13" name="Immagine 12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17" t="7057" r="15192" b="13643"/>
          <a:stretch/>
        </p:blipFill>
        <p:spPr>
          <a:xfrm>
            <a:off x="5489965" y="3179417"/>
            <a:ext cx="2942835" cy="2442670"/>
          </a:xfrm>
          <a:prstGeom prst="rect">
            <a:avLst/>
          </a:prstGeom>
        </p:spPr>
      </p:pic>
      <p:sp>
        <p:nvSpPr>
          <p:cNvPr id="3" name="Segnaposto testo 2"/>
          <p:cNvSpPr>
            <a:spLocks noGrp="1"/>
          </p:cNvSpPr>
          <p:nvPr>
            <p:ph type="body" sz="quarter" idx="11" hasCustomPrompt="1"/>
          </p:nvPr>
        </p:nvSpPr>
        <p:spPr>
          <a:xfrm>
            <a:off x="2618846" y="575494"/>
            <a:ext cx="4327525" cy="9014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0A4F9D"/>
                </a:solidFill>
              </a:defRPr>
            </a:lvl1pPr>
          </a:lstStyle>
          <a:p>
            <a:pPr lvl="0"/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Thank</a:t>
            </a:r>
            <a:r>
              <a:rPr lang="it-IT" dirty="0"/>
              <a:t> </a:t>
            </a:r>
            <a:r>
              <a:rPr lang="it-IT" dirty="0" err="1"/>
              <a:t>you</a:t>
            </a:r>
            <a:r>
              <a:rPr lang="it-IT" dirty="0"/>
              <a:t>?</a:t>
            </a:r>
          </a:p>
        </p:txBody>
      </p:sp>
      <p:sp>
        <p:nvSpPr>
          <p:cNvPr id="19" name="Segnaposto testo 2"/>
          <p:cNvSpPr>
            <a:spLocks noGrp="1"/>
          </p:cNvSpPr>
          <p:nvPr>
            <p:ph type="body" sz="quarter" idx="12" hasCustomPrompt="1"/>
          </p:nvPr>
        </p:nvSpPr>
        <p:spPr>
          <a:xfrm>
            <a:off x="214313" y="2261869"/>
            <a:ext cx="4327525" cy="1416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it-IT" dirty="0" err="1"/>
              <a:t>Contact</a:t>
            </a:r>
            <a:r>
              <a:rPr lang="it-IT" dirty="0"/>
              <a:t> </a:t>
            </a:r>
            <a:r>
              <a:rPr lang="it-IT" dirty="0" err="1"/>
              <a:t>Person</a:t>
            </a:r>
            <a:endParaRPr lang="it-IT" dirty="0"/>
          </a:p>
          <a:p>
            <a:pPr lvl="0"/>
            <a:endParaRPr lang="it-IT" dirty="0"/>
          </a:p>
          <a:p>
            <a:pPr lvl="0"/>
            <a:endParaRPr lang="it-IT" dirty="0"/>
          </a:p>
        </p:txBody>
      </p:sp>
      <p:sp>
        <p:nvSpPr>
          <p:cNvPr id="9" name="CasellaDiTesto 1">
            <a:extLst>
              <a:ext uri="{FF2B5EF4-FFF2-40B4-BE49-F238E27FC236}">
                <a16:creationId xmlns:a16="http://schemas.microsoft.com/office/drawing/2014/main" id="{2FCD18AF-03FA-448C-BB0B-2EB0FCE5F943}"/>
              </a:ext>
            </a:extLst>
          </p:cNvPr>
          <p:cNvSpPr txBox="1"/>
          <p:nvPr userDrawn="1"/>
        </p:nvSpPr>
        <p:spPr>
          <a:xfrm>
            <a:off x="4816475" y="5560244"/>
            <a:ext cx="43275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accent2"/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pic>
        <p:nvPicPr>
          <p:cNvPr id="14" name="Picture 13"/>
          <p:cNvPicPr/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898" y="3906307"/>
            <a:ext cx="3366770" cy="1647828"/>
          </a:xfrm>
          <a:prstGeom prst="rect">
            <a:avLst/>
          </a:prstGeom>
        </p:spPr>
      </p:pic>
      <p:sp>
        <p:nvSpPr>
          <p:cNvPr id="15" name="CasellaDiTesto 1">
            <a:extLst>
              <a:ext uri="{FF2B5EF4-FFF2-40B4-BE49-F238E27FC236}">
                <a16:creationId xmlns:a16="http://schemas.microsoft.com/office/drawing/2014/main" id="{2FCD18AF-03FA-448C-BB0B-2EB0FCE5F943}"/>
              </a:ext>
            </a:extLst>
          </p:cNvPr>
          <p:cNvSpPr txBox="1"/>
          <p:nvPr userDrawn="1"/>
        </p:nvSpPr>
        <p:spPr>
          <a:xfrm>
            <a:off x="0" y="5577178"/>
            <a:ext cx="4389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accent2"/>
                </a:solidFill>
                <a:latin typeface="Trebuchet MS" panose="020B0603020202020204" pitchFamily="34" charset="0"/>
              </a:rPr>
              <a:t>www.task39.ieabioenergy.com</a:t>
            </a:r>
          </a:p>
        </p:txBody>
      </p:sp>
    </p:spTree>
    <p:extLst>
      <p:ext uri="{BB962C8B-B14F-4D97-AF65-F5344CB8AC3E}">
        <p14:creationId xmlns:p14="http://schemas.microsoft.com/office/powerpoint/2010/main" val="36868718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_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grpSp>
        <p:nvGrpSpPr>
          <p:cNvPr id="10" name="Group 7"/>
          <p:cNvGrpSpPr/>
          <p:nvPr userDrawn="1"/>
        </p:nvGrpSpPr>
        <p:grpSpPr>
          <a:xfrm>
            <a:off x="0" y="6164052"/>
            <a:ext cx="9144000" cy="769197"/>
            <a:chOff x="0" y="0"/>
            <a:chExt cx="6858000" cy="576898"/>
          </a:xfrm>
        </p:grpSpPr>
        <p:pic>
          <p:nvPicPr>
            <p:cNvPr id="11" name="Picture 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3509963" cy="576897"/>
            </a:xfrm>
            <a:prstGeom prst="rect">
              <a:avLst/>
            </a:prstGeom>
          </p:spPr>
        </p:pic>
        <p:sp>
          <p:nvSpPr>
            <p:cNvPr id="12" name="Rectangle 9"/>
            <p:cNvSpPr/>
            <p:nvPr userDrawn="1"/>
          </p:nvSpPr>
          <p:spPr>
            <a:xfrm>
              <a:off x="3362325" y="0"/>
              <a:ext cx="3495675" cy="576898"/>
            </a:xfrm>
            <a:prstGeom prst="rect">
              <a:avLst/>
            </a:prstGeom>
            <a:solidFill>
              <a:srgbClr val="0044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pic>
        <p:nvPicPr>
          <p:cNvPr id="13" name="Immagine 12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17" t="7057" r="15192" b="13643"/>
          <a:stretch/>
        </p:blipFill>
        <p:spPr>
          <a:xfrm>
            <a:off x="5515365" y="2171883"/>
            <a:ext cx="2942835" cy="2442670"/>
          </a:xfrm>
          <a:prstGeom prst="rect">
            <a:avLst/>
          </a:prstGeom>
        </p:spPr>
      </p:pic>
      <p:sp>
        <p:nvSpPr>
          <p:cNvPr id="3" name="Segnaposto testo 2"/>
          <p:cNvSpPr>
            <a:spLocks noGrp="1"/>
          </p:cNvSpPr>
          <p:nvPr>
            <p:ph type="body" sz="quarter" idx="11" hasCustomPrompt="1"/>
          </p:nvPr>
        </p:nvSpPr>
        <p:spPr>
          <a:xfrm>
            <a:off x="773113" y="2421228"/>
            <a:ext cx="4327525" cy="9014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0A4F9D"/>
                </a:solidFill>
              </a:defRPr>
            </a:lvl1pPr>
          </a:lstStyle>
          <a:p>
            <a:pPr lvl="0"/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Thank</a:t>
            </a:r>
            <a:r>
              <a:rPr lang="it-IT" dirty="0"/>
              <a:t> </a:t>
            </a:r>
            <a:r>
              <a:rPr lang="it-IT" dirty="0" err="1"/>
              <a:t>you</a:t>
            </a:r>
            <a:r>
              <a:rPr lang="it-IT" dirty="0"/>
              <a:t>?</a:t>
            </a:r>
          </a:p>
        </p:txBody>
      </p:sp>
      <p:sp>
        <p:nvSpPr>
          <p:cNvPr id="19" name="Segnaposto testo 2"/>
          <p:cNvSpPr>
            <a:spLocks noGrp="1"/>
          </p:cNvSpPr>
          <p:nvPr>
            <p:ph type="body" sz="quarter" idx="12" hasCustomPrompt="1"/>
          </p:nvPr>
        </p:nvSpPr>
        <p:spPr>
          <a:xfrm>
            <a:off x="773113" y="3514937"/>
            <a:ext cx="4327525" cy="1416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it-IT" dirty="0" err="1"/>
              <a:t>Contact</a:t>
            </a:r>
            <a:r>
              <a:rPr lang="it-IT" dirty="0"/>
              <a:t> </a:t>
            </a:r>
            <a:r>
              <a:rPr lang="it-IT" dirty="0" err="1"/>
              <a:t>Person</a:t>
            </a:r>
            <a:endParaRPr lang="it-IT" dirty="0"/>
          </a:p>
          <a:p>
            <a:pPr lvl="0"/>
            <a:endParaRPr lang="it-IT" dirty="0"/>
          </a:p>
          <a:p>
            <a:pPr lvl="0"/>
            <a:endParaRPr lang="it-IT" dirty="0"/>
          </a:p>
        </p:txBody>
      </p:sp>
      <p:sp>
        <p:nvSpPr>
          <p:cNvPr id="2" name="CasellaDiTesto 1"/>
          <p:cNvSpPr txBox="1"/>
          <p:nvPr userDrawn="1"/>
        </p:nvSpPr>
        <p:spPr>
          <a:xfrm>
            <a:off x="773113" y="5138670"/>
            <a:ext cx="43275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accent2"/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</p:spTree>
    <p:extLst>
      <p:ext uri="{BB962C8B-B14F-4D97-AF65-F5344CB8AC3E}">
        <p14:creationId xmlns:p14="http://schemas.microsoft.com/office/powerpoint/2010/main" val="989196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esto 16">
            <a:extLst>
              <a:ext uri="{FF2B5EF4-FFF2-40B4-BE49-F238E27FC236}">
                <a16:creationId xmlns:a16="http://schemas.microsoft.com/office/drawing/2014/main" id="{9EC8956B-B1F9-4D33-80B4-8B26EA6BB96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8218" y="1502773"/>
            <a:ext cx="7927564" cy="5451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600" b="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it-IT" dirty="0" err="1"/>
              <a:t>Subtitle</a:t>
            </a:r>
            <a:endParaRPr lang="it-IT" dirty="0"/>
          </a:p>
        </p:txBody>
      </p:sp>
      <p:sp>
        <p:nvSpPr>
          <p:cNvPr id="8" name="Segnaposto immagine 7">
            <a:extLst>
              <a:ext uri="{FF2B5EF4-FFF2-40B4-BE49-F238E27FC236}">
                <a16:creationId xmlns:a16="http://schemas.microsoft.com/office/drawing/2014/main" id="{FE689D27-0393-428F-B1C2-BD1832E6533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8219" y="2324100"/>
            <a:ext cx="3855626" cy="3660775"/>
          </a:xfrm>
          <a:prstGeom prst="rect">
            <a:avLst/>
          </a:prstGeom>
        </p:spPr>
        <p:txBody>
          <a:bodyPr/>
          <a:lstStyle/>
          <a:p>
            <a:endParaRPr lang="it-IT" dirty="0"/>
          </a:p>
        </p:txBody>
      </p:sp>
      <p:sp>
        <p:nvSpPr>
          <p:cNvPr id="9" name="Segnaposto testo 9">
            <a:extLst>
              <a:ext uri="{FF2B5EF4-FFF2-40B4-BE49-F238E27FC236}">
                <a16:creationId xmlns:a16="http://schemas.microsoft.com/office/drawing/2014/main" id="{5A7A884E-868B-4AE7-A3EA-FFA6FD4721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680157" y="2325953"/>
            <a:ext cx="3855625" cy="3660775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2pPr>
            <a:lvl3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3pPr>
            <a:lvl4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10" name="Segnaposto testo 14">
            <a:extLst>
              <a:ext uri="{FF2B5EF4-FFF2-40B4-BE49-F238E27FC236}">
                <a16:creationId xmlns:a16="http://schemas.microsoft.com/office/drawing/2014/main" id="{BCAE2E5A-271A-4E92-B711-0245AD2FFE0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sp>
        <p:nvSpPr>
          <p:cNvPr id="14" name="Date Placeholder 1">
            <a:extLst>
              <a:ext uri="{FF2B5EF4-FFF2-40B4-BE49-F238E27FC236}">
                <a16:creationId xmlns:a16="http://schemas.microsoft.com/office/drawing/2014/main" id="{7576CA13-B570-4F61-97DC-A820FBC8DEBC}"/>
              </a:ext>
            </a:extLst>
          </p:cNvPr>
          <p:cNvSpPr txBox="1">
            <a:spLocks/>
          </p:cNvSpPr>
          <p:nvPr userDrawn="1"/>
        </p:nvSpPr>
        <p:spPr>
          <a:xfrm>
            <a:off x="608218" y="6283502"/>
            <a:ext cx="14565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Footer Placeholder 2">
            <a:extLst>
              <a:ext uri="{FF2B5EF4-FFF2-40B4-BE49-F238E27FC236}">
                <a16:creationId xmlns:a16="http://schemas.microsoft.com/office/drawing/2014/main" id="{EE194034-51DE-4D76-9226-EC41156CFA1B}"/>
              </a:ext>
            </a:extLst>
          </p:cNvPr>
          <p:cNvSpPr txBox="1">
            <a:spLocks/>
          </p:cNvSpPr>
          <p:nvPr userDrawn="1"/>
        </p:nvSpPr>
        <p:spPr>
          <a:xfrm>
            <a:off x="3475776" y="6283502"/>
            <a:ext cx="219244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9EB8ED05-FBC3-4256-9F84-860693637D03}"/>
              </a:ext>
            </a:extLst>
          </p:cNvPr>
          <p:cNvSpPr txBox="1"/>
          <p:nvPr userDrawn="1"/>
        </p:nvSpPr>
        <p:spPr>
          <a:xfrm>
            <a:off x="7015017" y="6409300"/>
            <a:ext cx="21289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pic>
        <p:nvPicPr>
          <p:cNvPr id="18" name="Immagine 17">
            <a:extLst>
              <a:ext uri="{FF2B5EF4-FFF2-40B4-BE49-F238E27FC236}">
                <a16:creationId xmlns:a16="http://schemas.microsoft.com/office/drawing/2014/main" id="{223F78A1-185B-4056-90F0-B72C06581AA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19" name="Segnaposto numero diapositiva 2">
            <a:extLst>
              <a:ext uri="{FF2B5EF4-FFF2-40B4-BE49-F238E27FC236}">
                <a16:creationId xmlns:a16="http://schemas.microsoft.com/office/drawing/2014/main" id="{5D6249A3-D378-4633-BB6F-5491EB57B3E5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26299498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>
            <a:extLst>
              <a:ext uri="{FF2B5EF4-FFF2-40B4-BE49-F238E27FC236}">
                <a16:creationId xmlns:a16="http://schemas.microsoft.com/office/drawing/2014/main" id="{65A3EF8C-2DD6-41B3-BD88-E086C232F845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1437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931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6" r:id="rId3"/>
    <p:sldLayoutId id="2147483663" r:id="rId4"/>
    <p:sldLayoutId id="2147483670" r:id="rId5"/>
    <p:sldLayoutId id="2147483669" r:id="rId6"/>
    <p:sldLayoutId id="2147483664" r:id="rId7"/>
    <p:sldLayoutId id="2147483665" r:id="rId8"/>
    <p:sldLayoutId id="2147483667" r:id="rId9"/>
    <p:sldLayoutId id="2147483671" r:id="rId10"/>
    <p:sldLayoutId id="2147483668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kern="1200">
          <a:solidFill>
            <a:schemeClr val="tx1"/>
          </a:solidFill>
          <a:latin typeface="Trebuchet MS" panose="020B0603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mailto:svandyk100@gmail.com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testo 15"/>
          <p:cNvSpPr>
            <a:spLocks noGrp="1"/>
          </p:cNvSpPr>
          <p:nvPr>
            <p:ph type="body" sz="quarter" idx="11"/>
          </p:nvPr>
        </p:nvSpPr>
        <p:spPr>
          <a:xfrm>
            <a:off x="3902925" y="2260593"/>
            <a:ext cx="5073650" cy="1246178"/>
          </a:xfrm>
        </p:spPr>
        <p:txBody>
          <a:bodyPr/>
          <a:lstStyle/>
          <a:p>
            <a:r>
              <a:rPr lang="it-IT" dirty="0"/>
              <a:t>Biojet fuel (SAF) technologies and status of commercialisation.</a:t>
            </a:r>
          </a:p>
          <a:p>
            <a:r>
              <a:rPr lang="it-IT" sz="2400" i="1" dirty="0"/>
              <a:t>Progress and initiatives in select countries</a:t>
            </a:r>
          </a:p>
        </p:txBody>
      </p:sp>
      <p:sp>
        <p:nvSpPr>
          <p:cNvPr id="18" name="Segnaposto testo 17"/>
          <p:cNvSpPr>
            <a:spLocks noGrp="1"/>
          </p:cNvSpPr>
          <p:nvPr>
            <p:ph type="body" sz="quarter" idx="13"/>
          </p:nvPr>
        </p:nvSpPr>
        <p:spPr>
          <a:xfrm>
            <a:off x="3902925" y="4270220"/>
            <a:ext cx="5073650" cy="656820"/>
          </a:xfrm>
        </p:spPr>
        <p:txBody>
          <a:bodyPr/>
          <a:lstStyle/>
          <a:p>
            <a:r>
              <a:rPr lang="it-IT" sz="1800" dirty="0"/>
              <a:t>Susan van Dyk</a:t>
            </a:r>
            <a:r>
              <a:rPr lang="it-IT" dirty="0"/>
              <a:t>, Jack </a:t>
            </a:r>
            <a:r>
              <a:rPr lang="it-IT" sz="1800" dirty="0"/>
              <a:t>Saddler</a:t>
            </a:r>
          </a:p>
        </p:txBody>
      </p:sp>
      <p:sp>
        <p:nvSpPr>
          <p:cNvPr id="19" name="Segnaposto testo 18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it-IT" sz="1800" dirty="0"/>
              <a:t>June 2020</a:t>
            </a:r>
          </a:p>
        </p:txBody>
      </p:sp>
      <p:pic>
        <p:nvPicPr>
          <p:cNvPr id="4" name="Picture Placeholder 3" descr="A sign in front of a mirror&#10;&#10;Description automatically generated">
            <a:extLst>
              <a:ext uri="{FF2B5EF4-FFF2-40B4-BE49-F238E27FC236}">
                <a16:creationId xmlns:a16="http://schemas.microsoft.com/office/drawing/2014/main" id="{4779ADFA-36D0-4974-8FEB-51FD1A756C7C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425" y="1841562"/>
            <a:ext cx="3671196" cy="3528902"/>
          </a:xfrm>
          <a:noFill/>
        </p:spPr>
      </p:pic>
    </p:spTree>
    <p:extLst>
      <p:ext uri="{BB962C8B-B14F-4D97-AF65-F5344CB8AC3E}">
        <p14:creationId xmlns:p14="http://schemas.microsoft.com/office/powerpoint/2010/main" val="15616263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5A54BABE-AB8E-4333-BDBC-9C87C3B6FEE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16075" y="797763"/>
            <a:ext cx="8629145" cy="901410"/>
          </a:xfrm>
        </p:spPr>
        <p:txBody>
          <a:bodyPr/>
          <a:lstStyle/>
          <a:p>
            <a:r>
              <a:rPr lang="it-IT" sz="3200" dirty="0"/>
              <a:t>Please send me information about biojet fuel initiatives in your country? (e.g. Japan)</a:t>
            </a:r>
          </a:p>
          <a:p>
            <a:endParaRPr lang="it-IT" sz="2800" i="1" dirty="0">
              <a:hlinkClick r:id="rId2"/>
            </a:endParaRPr>
          </a:p>
          <a:p>
            <a:r>
              <a:rPr lang="it-IT" sz="2800" i="1" dirty="0">
                <a:hlinkClick r:id="rId2"/>
              </a:rPr>
              <a:t>svandyk100@gmail.com</a:t>
            </a:r>
            <a:endParaRPr lang="it-IT" sz="2800" i="1" dirty="0"/>
          </a:p>
          <a:p>
            <a:endParaRPr lang="it-IT" sz="3600" i="1" dirty="0"/>
          </a:p>
        </p:txBody>
      </p:sp>
    </p:spTree>
    <p:extLst>
      <p:ext uri="{BB962C8B-B14F-4D97-AF65-F5344CB8AC3E}">
        <p14:creationId xmlns:p14="http://schemas.microsoft.com/office/powerpoint/2010/main" val="12465287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7C0115-CA7E-4084-BAAE-9F49A8FCD8B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8218" y="1476066"/>
            <a:ext cx="7927564" cy="402336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Development and commercialization of biojet fuels (SAF) technologies has been slow</a:t>
            </a:r>
          </a:p>
          <a:p>
            <a:r>
              <a:rPr lang="en-US" dirty="0"/>
              <a:t>Some technical challenges remain. However, the main obstacle is economics</a:t>
            </a:r>
          </a:p>
          <a:p>
            <a:r>
              <a:rPr lang="en-US" dirty="0"/>
              <a:t>Biojet fuels cannot compete with conventional jet fuel at current oil prices </a:t>
            </a:r>
          </a:p>
          <a:p>
            <a:r>
              <a:rPr lang="en-US" dirty="0"/>
              <a:t>It is also more lucrative for a biorefinery to produce renewable diesel rather than biojet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b="1" u="sng" dirty="0"/>
              <a:t>ALL possible technologies should be pursued if the aviation sector is to meet its significant targets for emission reduction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DA2D9B1-EDC6-4A4D-81EC-AEA22927B4A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CA" sz="3200" dirty="0">
                <a:solidFill>
                  <a:schemeClr val="accent1">
                    <a:lumMod val="75000"/>
                  </a:schemeClr>
                </a:solidFill>
              </a:rPr>
              <a:t>Introduction</a:t>
            </a:r>
            <a:endParaRPr lang="it-IT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90196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54002C-AF3D-4BE6-BD41-D6086A72581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08218" y="509299"/>
            <a:ext cx="7927564" cy="980907"/>
          </a:xfrm>
        </p:spPr>
        <p:txBody>
          <a:bodyPr/>
          <a:lstStyle/>
          <a:p>
            <a:r>
              <a:rPr lang="en-CA" dirty="0"/>
              <a:t>Categories of technology pathways for biojet fuel production</a:t>
            </a:r>
            <a:endParaRPr lang="en-US" dirty="0"/>
          </a:p>
        </p:txBody>
      </p:sp>
      <p:pic>
        <p:nvPicPr>
          <p:cNvPr id="50" name="Picture 49" descr="A screenshot of a cell phone&#10;&#10;Description automatically generated">
            <a:extLst>
              <a:ext uri="{FF2B5EF4-FFF2-40B4-BE49-F238E27FC236}">
                <a16:creationId xmlns:a16="http://schemas.microsoft.com/office/drawing/2014/main" id="{CD71633E-D68E-4A38-BFC0-66FAE1B4DC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37" y="1602150"/>
            <a:ext cx="9022862" cy="4304149"/>
          </a:xfrm>
          <a:prstGeom prst="rect">
            <a:avLst/>
          </a:prstGeom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7920C811-6A7A-46E8-B561-7C447E3376C5}"/>
              </a:ext>
            </a:extLst>
          </p:cNvPr>
          <p:cNvSpPr txBox="1"/>
          <p:nvPr/>
        </p:nvSpPr>
        <p:spPr>
          <a:xfrm>
            <a:off x="2290713" y="5906299"/>
            <a:ext cx="3919666" cy="52322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u="sng" dirty="0">
                <a:solidFill>
                  <a:srgbClr val="FF0000"/>
                </a:solidFill>
              </a:rPr>
              <a:t>PtL will also be assessed </a:t>
            </a:r>
          </a:p>
        </p:txBody>
      </p:sp>
    </p:spTree>
    <p:extLst>
      <p:ext uri="{BB962C8B-B14F-4D97-AF65-F5344CB8AC3E}">
        <p14:creationId xmlns:p14="http://schemas.microsoft.com/office/powerpoint/2010/main" val="37427443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EAE174E-2408-428D-8F54-53AE186206C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01655" y="1483660"/>
            <a:ext cx="8521829" cy="4388228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b="1" dirty="0">
                <a:solidFill>
                  <a:schemeClr val="tx1"/>
                </a:solidFill>
              </a:rPr>
              <a:t>APROVED PATHWAYS</a:t>
            </a:r>
          </a:p>
          <a:p>
            <a:pPr marL="457200" indent="-4572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</a:rPr>
              <a:t>Fischer-</a:t>
            </a:r>
            <a:r>
              <a:rPr lang="en-US" dirty="0" err="1">
                <a:solidFill>
                  <a:schemeClr val="tx1"/>
                </a:solidFill>
              </a:rPr>
              <a:t>Tropsch</a:t>
            </a:r>
            <a:r>
              <a:rPr lang="en-US" dirty="0">
                <a:solidFill>
                  <a:schemeClr val="tx1"/>
                </a:solidFill>
              </a:rPr>
              <a:t> SPK (50%) &amp; Fischer-</a:t>
            </a:r>
            <a:r>
              <a:rPr lang="en-US" dirty="0" err="1">
                <a:solidFill>
                  <a:schemeClr val="tx1"/>
                </a:solidFill>
              </a:rPr>
              <a:t>Tropsch</a:t>
            </a:r>
            <a:r>
              <a:rPr lang="en-US" dirty="0">
                <a:solidFill>
                  <a:schemeClr val="tx1"/>
                </a:solidFill>
              </a:rPr>
              <a:t> SKA (2009)</a:t>
            </a:r>
          </a:p>
          <a:p>
            <a:pPr marL="457200" indent="-4572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</a:rPr>
              <a:t> HEFA SPK – 50% (2011)</a:t>
            </a:r>
          </a:p>
          <a:p>
            <a:pPr marL="457200" indent="-4572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</a:rPr>
              <a:t> Synthesized Iso-paraffins (SIP-SPK) – 10% (2014)</a:t>
            </a:r>
          </a:p>
          <a:p>
            <a:pPr marL="457200" indent="-4572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</a:rPr>
              <a:t> Alcohol to jet SPK 30% (</a:t>
            </a:r>
            <a:r>
              <a:rPr lang="en-US" dirty="0" err="1">
                <a:solidFill>
                  <a:schemeClr val="tx1"/>
                </a:solidFill>
              </a:rPr>
              <a:t>isobutanol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Gevo</a:t>
            </a:r>
            <a:r>
              <a:rPr lang="en-US" dirty="0">
                <a:solidFill>
                  <a:schemeClr val="tx1"/>
                </a:solidFill>
              </a:rPr>
              <a:t> (2016), ethanol </a:t>
            </a:r>
            <a:r>
              <a:rPr lang="en-US" dirty="0" err="1">
                <a:solidFill>
                  <a:schemeClr val="tx1"/>
                </a:solidFill>
              </a:rPr>
              <a:t>Lanzatech</a:t>
            </a:r>
            <a:r>
              <a:rPr lang="en-US" dirty="0">
                <a:solidFill>
                  <a:schemeClr val="tx1"/>
                </a:solidFill>
              </a:rPr>
              <a:t>(2018))</a:t>
            </a:r>
          </a:p>
          <a:p>
            <a:pPr marL="457200" indent="-4572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CA" dirty="0">
                <a:solidFill>
                  <a:schemeClr val="tx1"/>
                </a:solidFill>
              </a:rPr>
              <a:t>Catalytic hydro-thermolysis of lipids to jet fuel – ARA (2020)</a:t>
            </a:r>
          </a:p>
          <a:p>
            <a:pPr marL="457200" indent="-4572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CA" dirty="0">
                <a:solidFill>
                  <a:schemeClr val="tx1"/>
                </a:solidFill>
              </a:rPr>
              <a:t>Co-processing of lipids (5%) (2019)</a:t>
            </a:r>
          </a:p>
          <a:p>
            <a:pPr marL="457200" indent="-4572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CA" dirty="0">
                <a:solidFill>
                  <a:schemeClr val="tx1"/>
                </a:solidFill>
              </a:rPr>
              <a:t>HEFA from microalgal lipids – 10% (2020) – (expedited certification)</a:t>
            </a:r>
          </a:p>
          <a:p>
            <a:pPr marL="457200" indent="-4572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endParaRPr lang="en-CA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0BAC4F-99FA-46C1-A2ED-DDB551D1790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08218" y="343815"/>
            <a:ext cx="7927564" cy="980907"/>
          </a:xfrm>
        </p:spPr>
        <p:txBody>
          <a:bodyPr/>
          <a:lstStyle/>
          <a:p>
            <a:r>
              <a:rPr lang="en-CA" dirty="0"/>
              <a:t>Current ASTM certification and pathways to commercial Biojet fuel production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1AD5A14-B464-449E-A590-6C132DC37FBD}"/>
              </a:ext>
            </a:extLst>
          </p:cNvPr>
          <p:cNvSpPr txBox="1"/>
          <p:nvPr/>
        </p:nvSpPr>
        <p:spPr>
          <a:xfrm>
            <a:off x="301655" y="2432116"/>
            <a:ext cx="6796726" cy="49962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69323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6CB8A1C-C317-4F58-8BFF-6FC68B76302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681B2AE5-2BBD-41A9-8F44-D75F5EC12F2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08218" y="226498"/>
            <a:ext cx="7927564" cy="980907"/>
          </a:xfrm>
        </p:spPr>
        <p:txBody>
          <a:bodyPr/>
          <a:lstStyle/>
          <a:p>
            <a:r>
              <a:rPr lang="it-IT" dirty="0"/>
              <a:t>Current and planned facilities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18F69DE-372A-4740-B2FE-44C68AA13682}"/>
              </a:ext>
            </a:extLst>
          </p:cNvPr>
          <p:cNvPicPr/>
          <p:nvPr/>
        </p:nvPicPr>
        <p:blipFill rotWithShape="1">
          <a:blip r:embed="rId2"/>
          <a:srcRect l="24359" t="28277" r="25388" b="10647"/>
          <a:stretch/>
        </p:blipFill>
        <p:spPr>
          <a:xfrm>
            <a:off x="457200" y="821034"/>
            <a:ext cx="8229600" cy="5464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3951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C8710EA-39C9-47B1-A1A8-12A8B10E3C9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CA" dirty="0"/>
              <a:t>Current production volumes &amp; future</a:t>
            </a:r>
            <a:endParaRPr lang="en-US" dirty="0"/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37153DCF-65B7-43AF-8E5C-E31A33B250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06" y="1138284"/>
            <a:ext cx="4132201" cy="2787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0D151D2-85A3-4CAD-A59F-8328C382D3F7}"/>
              </a:ext>
            </a:extLst>
          </p:cNvPr>
          <p:cNvSpPr txBox="1"/>
          <p:nvPr/>
        </p:nvSpPr>
        <p:spPr>
          <a:xfrm>
            <a:off x="221527" y="3926260"/>
            <a:ext cx="364817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Average of 0.29 million </a:t>
            </a:r>
            <a:r>
              <a:rPr lang="en-US" altLang="en-US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litres</a:t>
            </a:r>
            <a:r>
              <a:rPr lang="en-US" altLang="en-US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per year (2013-2015) </a:t>
            </a:r>
          </a:p>
          <a:p>
            <a:pPr lvl="0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to 6.45 million </a:t>
            </a:r>
            <a:r>
              <a:rPr lang="en-US" altLang="en-US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litres</a:t>
            </a:r>
            <a:r>
              <a:rPr lang="en-US" altLang="en-US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per year (2016-2018).</a:t>
            </a:r>
          </a:p>
          <a:p>
            <a:pPr lvl="0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 2019 Neste produced 125 million </a:t>
            </a:r>
            <a:r>
              <a:rPr lang="en-US" altLang="en-US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litres</a:t>
            </a:r>
            <a:endParaRPr lang="en-US" altLang="en-US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0532430-7485-469D-BB6C-8D3DBF959F89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48" r="45335" b="2852"/>
          <a:stretch/>
        </p:blipFill>
        <p:spPr bwMode="auto">
          <a:xfrm>
            <a:off x="4419907" y="1150070"/>
            <a:ext cx="4403581" cy="3954544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DCB0A30-A354-4819-8CE2-A6575A3246E7}"/>
              </a:ext>
            </a:extLst>
          </p:cNvPr>
          <p:cNvSpPr txBox="1"/>
          <p:nvPr/>
        </p:nvSpPr>
        <p:spPr>
          <a:xfrm>
            <a:off x="4534293" y="5246265"/>
            <a:ext cx="41477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billion </a:t>
            </a:r>
            <a:r>
              <a:rPr lang="en-US" alt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litres</a:t>
            </a:r>
            <a:r>
              <a:rPr lang="en-US" alt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by 2032</a:t>
            </a:r>
          </a:p>
          <a:p>
            <a:r>
              <a:rPr lang="en-US" altLang="en-US" sz="240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 short </a:t>
            </a:r>
            <a:r>
              <a:rPr lang="en-US" alt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volumes needed</a:t>
            </a:r>
            <a:endParaRPr lang="en-US" altLang="en-US" sz="240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79222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7AEFA4-831E-4EE0-9D6E-7AB1E12A8A6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Fully commercial based on coal and natural gas</a:t>
            </a:r>
          </a:p>
          <a:p>
            <a:r>
              <a:rPr lang="en-US" dirty="0"/>
              <a:t>ASTM certification in 2009 (but based on coal)</a:t>
            </a:r>
          </a:p>
          <a:p>
            <a:r>
              <a:rPr lang="en-US" dirty="0"/>
              <a:t>Why is it not yet commercial for biomass?</a:t>
            </a:r>
          </a:p>
          <a:p>
            <a:r>
              <a:rPr lang="en-US" dirty="0"/>
              <a:t>A key challenge is </a:t>
            </a:r>
            <a:r>
              <a:rPr lang="en-US" u="sng" dirty="0"/>
              <a:t>syngas cleanup</a:t>
            </a:r>
          </a:p>
          <a:p>
            <a:pPr lvl="1"/>
            <a:r>
              <a:rPr lang="en-US" dirty="0"/>
              <a:t>complex and very expensive when starting with biomass</a:t>
            </a:r>
          </a:p>
          <a:p>
            <a:pPr lvl="1"/>
            <a:r>
              <a:rPr lang="en-US" dirty="0"/>
              <a:t>Very clean syngas needed for Fischer-</a:t>
            </a:r>
            <a:r>
              <a:rPr lang="en-US" dirty="0" err="1"/>
              <a:t>Tropsch</a:t>
            </a:r>
            <a:r>
              <a:rPr lang="en-US" dirty="0"/>
              <a:t> (as opposed to using the gasification for heat/electricity)</a:t>
            </a:r>
          </a:p>
          <a:p>
            <a:pPr lvl="1"/>
            <a:r>
              <a:rPr lang="en-US" dirty="0"/>
              <a:t>Tar formation, alkali metals, nitrogen</a:t>
            </a:r>
          </a:p>
          <a:p>
            <a:pPr lvl="1"/>
            <a:r>
              <a:rPr lang="en-US" dirty="0"/>
              <a:t>Gasifiers that can produce very clean syngas (plasma) is very expensive (CAPEX and OPEX)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00BA8D4-E29B-4C16-BC0B-74B640FA396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Focus on Gasification and Fischer-</a:t>
            </a:r>
            <a:r>
              <a:rPr lang="en-US" dirty="0" err="1"/>
              <a:t>Tropsch</a:t>
            </a:r>
            <a:r>
              <a:rPr lang="en-US" dirty="0"/>
              <a:t> for biojet fuel production</a:t>
            </a:r>
          </a:p>
        </p:txBody>
      </p:sp>
    </p:spTree>
    <p:extLst>
      <p:ext uri="{BB962C8B-B14F-4D97-AF65-F5344CB8AC3E}">
        <p14:creationId xmlns:p14="http://schemas.microsoft.com/office/powerpoint/2010/main" val="18130495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F4B9E9B-CC44-4183-839C-519374F4605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Focus on alcohol-to-jet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FA53341C-5CDC-4FCC-8B5C-C6F4E9266D31}"/>
              </a:ext>
            </a:extLst>
          </p:cNvPr>
          <p:cNvGrpSpPr/>
          <p:nvPr/>
        </p:nvGrpSpPr>
        <p:grpSpPr>
          <a:xfrm>
            <a:off x="281164" y="1326529"/>
            <a:ext cx="7639743" cy="3055587"/>
            <a:chOff x="165784" y="2721839"/>
            <a:chExt cx="7639743" cy="3055587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B0E858C6-84C4-48E0-B437-1D88188FCC3A}"/>
                </a:ext>
              </a:extLst>
            </p:cNvPr>
            <p:cNvSpPr/>
            <p:nvPr/>
          </p:nvSpPr>
          <p:spPr bwMode="auto">
            <a:xfrm>
              <a:off x="321973" y="3510085"/>
              <a:ext cx="1219200" cy="42635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CA" sz="2000" b="1" dirty="0"/>
                <a:t>sugars</a:t>
              </a:r>
            </a:p>
          </p:txBody>
        </p: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FB39DCA6-F40D-466D-8D1E-9296D4A96139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1541173" y="4003309"/>
              <a:ext cx="796294" cy="809073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2" name="Rounded Rectangle 5">
              <a:extLst>
                <a:ext uri="{FF2B5EF4-FFF2-40B4-BE49-F238E27FC236}">
                  <a16:creationId xmlns:a16="http://schemas.microsoft.com/office/drawing/2014/main" id="{C9DF484A-DE87-4A58-9C22-F86C08881F6D}"/>
                </a:ext>
              </a:extLst>
            </p:cNvPr>
            <p:cNvSpPr/>
            <p:nvPr/>
          </p:nvSpPr>
          <p:spPr bwMode="auto">
            <a:xfrm>
              <a:off x="2337468" y="3471029"/>
              <a:ext cx="1975296" cy="1165928"/>
            </a:xfrm>
            <a:prstGeom prst="roundRect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CA" sz="1600" i="1" dirty="0" err="1"/>
                <a:t>Gevo</a:t>
              </a:r>
              <a:r>
                <a:rPr lang="en-CA" sz="1600" i="1" dirty="0"/>
                <a:t> – prop. yeast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CA" b="1" dirty="0"/>
                <a:t>FERMENTATION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CA" sz="1400" i="1" dirty="0" err="1"/>
                <a:t>Lanzatech</a:t>
              </a:r>
              <a:r>
                <a:rPr lang="en-CA" sz="1400" i="1" dirty="0"/>
                <a:t> – acetogenic bacterium</a:t>
              </a:r>
              <a:endParaRPr lang="en-CA" sz="2000" i="1" dirty="0"/>
            </a:p>
          </p:txBody>
        </p: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6EF9A087-F382-40C8-AA3B-11208FAC7BB7}"/>
                </a:ext>
              </a:extLst>
            </p:cNvPr>
            <p:cNvCxnSpPr/>
            <p:nvPr/>
          </p:nvCxnSpPr>
          <p:spPr bwMode="auto">
            <a:xfrm>
              <a:off x="4229100" y="3936441"/>
              <a:ext cx="533400" cy="0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B132689-EC60-475E-A53D-133ADBE01C86}"/>
                </a:ext>
              </a:extLst>
            </p:cNvPr>
            <p:cNvSpPr txBox="1"/>
            <p:nvPr/>
          </p:nvSpPr>
          <p:spPr>
            <a:xfrm>
              <a:off x="165784" y="2721839"/>
              <a:ext cx="1323651" cy="483273"/>
            </a:xfrm>
            <a:prstGeom prst="ellipse">
              <a:avLst/>
            </a:prstGeom>
            <a:solidFill>
              <a:srgbClr val="00B050"/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en-CA" sz="1600" dirty="0"/>
                <a:t>Biomass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83A57EC-E680-46F9-9379-410421E6161A}"/>
                </a:ext>
              </a:extLst>
            </p:cNvPr>
            <p:cNvSpPr txBox="1"/>
            <p:nvPr/>
          </p:nvSpPr>
          <p:spPr>
            <a:xfrm>
              <a:off x="253006" y="4880727"/>
              <a:ext cx="2192464" cy="896699"/>
            </a:xfrm>
            <a:prstGeom prst="round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CA" sz="2000" dirty="0"/>
                <a:t>CO</a:t>
              </a:r>
              <a:r>
                <a:rPr lang="en-CA" sz="2000" baseline="-25000" dirty="0"/>
                <a:t>2</a:t>
              </a:r>
            </a:p>
            <a:p>
              <a:r>
                <a:rPr lang="en-CA" sz="2000" baseline="-25000" dirty="0"/>
                <a:t>- Waste gases (steelmaking)</a:t>
              </a:r>
            </a:p>
            <a:p>
              <a:r>
                <a:rPr lang="en-CA" sz="2000" baseline="-25000" dirty="0"/>
                <a:t>- Syngas from gasification</a:t>
              </a:r>
            </a:p>
          </p:txBody>
        </p: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7509F9CF-41B2-4F17-A63C-88A341B50FCA}"/>
                </a:ext>
              </a:extLst>
            </p:cNvPr>
            <p:cNvCxnSpPr>
              <a:cxnSpLocks/>
              <a:stCxn id="10" idx="6"/>
            </p:cNvCxnSpPr>
            <p:nvPr/>
          </p:nvCxnSpPr>
          <p:spPr bwMode="auto">
            <a:xfrm>
              <a:off x="1541173" y="3723263"/>
              <a:ext cx="796294" cy="48724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ABE6B8D8-670A-4FB7-A493-F3A48A1357E6}"/>
                </a:ext>
              </a:extLst>
            </p:cNvPr>
            <p:cNvSpPr/>
            <p:nvPr/>
          </p:nvSpPr>
          <p:spPr bwMode="auto">
            <a:xfrm>
              <a:off x="4816321" y="3612778"/>
              <a:ext cx="1117862" cy="591576"/>
            </a:xfrm>
            <a:prstGeom prst="rect">
              <a:avLst/>
            </a:prstGeom>
            <a:solidFill>
              <a:schemeClr val="bg2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CA" sz="1600" b="1" dirty="0" err="1"/>
                <a:t>Isobutanol</a:t>
              </a:r>
              <a:r>
                <a:rPr lang="en-CA" sz="1600" b="1" dirty="0"/>
                <a:t> (GEVO)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D1B9112-99EA-47E4-A7AB-C41560581DD5}"/>
                </a:ext>
              </a:extLst>
            </p:cNvPr>
            <p:cNvSpPr txBox="1"/>
            <p:nvPr/>
          </p:nvSpPr>
          <p:spPr>
            <a:xfrm>
              <a:off x="6152922" y="3771987"/>
              <a:ext cx="1652605" cy="1077218"/>
            </a:xfrm>
            <a:prstGeom prst="rect">
              <a:avLst/>
            </a:prstGeom>
            <a:solidFill>
              <a:schemeClr val="bg1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CA" sz="1600" dirty="0"/>
                <a:t>-</a:t>
              </a:r>
              <a:r>
                <a:rPr lang="en-CA" sz="1600" b="1" dirty="0"/>
                <a:t>Dehydration</a:t>
              </a:r>
            </a:p>
            <a:p>
              <a:r>
                <a:rPr lang="en-CA" sz="1600" b="1" dirty="0"/>
                <a:t>-</a:t>
              </a:r>
              <a:r>
                <a:rPr lang="en-CA" sz="1600" b="1" dirty="0" err="1"/>
                <a:t>Oligomerisation</a:t>
              </a:r>
              <a:endParaRPr lang="en-CA" sz="1600" b="1" dirty="0"/>
            </a:p>
            <a:p>
              <a:r>
                <a:rPr lang="en-CA" sz="1600" b="1" dirty="0"/>
                <a:t>-Hydrogenation</a:t>
              </a:r>
            </a:p>
            <a:p>
              <a:r>
                <a:rPr lang="en-CA" sz="1600" b="1" dirty="0"/>
                <a:t>-Fractionation</a:t>
              </a:r>
            </a:p>
          </p:txBody>
        </p:sp>
      </p:grp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B95CFBEF-814C-4D0B-8F26-121EAFF368E4}"/>
              </a:ext>
            </a:extLst>
          </p:cNvPr>
          <p:cNvCxnSpPr>
            <a:cxnSpLocks/>
            <a:stCxn id="16" idx="4"/>
            <a:endCxn id="10" idx="0"/>
          </p:cNvCxnSpPr>
          <p:nvPr/>
        </p:nvCxnSpPr>
        <p:spPr>
          <a:xfrm>
            <a:off x="942990" y="1809802"/>
            <a:ext cx="103963" cy="30497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angle 38">
            <a:extLst>
              <a:ext uri="{FF2B5EF4-FFF2-40B4-BE49-F238E27FC236}">
                <a16:creationId xmlns:a16="http://schemas.microsoft.com/office/drawing/2014/main" id="{7785CB12-80D8-45C6-AF16-EF07177BCC0E}"/>
              </a:ext>
            </a:extLst>
          </p:cNvPr>
          <p:cNvSpPr/>
          <p:nvPr/>
        </p:nvSpPr>
        <p:spPr bwMode="auto">
          <a:xfrm>
            <a:off x="4689956" y="3245977"/>
            <a:ext cx="1356221" cy="637864"/>
          </a:xfrm>
          <a:prstGeom prst="rect">
            <a:avLst/>
          </a:prstGeom>
          <a:solidFill>
            <a:schemeClr val="bg2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CA" sz="1600" b="1" dirty="0"/>
              <a:t>Ethanol (LANZATECH)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FC90425A-3244-4CFA-A892-C13FB18A5C10}"/>
              </a:ext>
            </a:extLst>
          </p:cNvPr>
          <p:cNvCxnSpPr>
            <a:cxnSpLocks/>
          </p:cNvCxnSpPr>
          <p:nvPr/>
        </p:nvCxnSpPr>
        <p:spPr bwMode="auto">
          <a:xfrm>
            <a:off x="4328082" y="2978065"/>
            <a:ext cx="315994" cy="450935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grpSp>
        <p:nvGrpSpPr>
          <p:cNvPr id="48" name="Group 47">
            <a:extLst>
              <a:ext uri="{FF2B5EF4-FFF2-40B4-BE49-F238E27FC236}">
                <a16:creationId xmlns:a16="http://schemas.microsoft.com/office/drawing/2014/main" id="{F868E101-E7B0-423D-A381-31A542143205}"/>
              </a:ext>
            </a:extLst>
          </p:cNvPr>
          <p:cNvGrpSpPr/>
          <p:nvPr/>
        </p:nvGrpSpPr>
        <p:grpSpPr>
          <a:xfrm>
            <a:off x="8214462" y="2299474"/>
            <a:ext cx="874791" cy="1297479"/>
            <a:chOff x="7239000" y="3722646"/>
            <a:chExt cx="1294074" cy="1410875"/>
          </a:xfrm>
        </p:grpSpPr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B3F37A8B-8430-464A-951B-F5F7821FFFEF}"/>
                </a:ext>
              </a:extLst>
            </p:cNvPr>
            <p:cNvSpPr/>
            <p:nvPr/>
          </p:nvSpPr>
          <p:spPr bwMode="auto">
            <a:xfrm>
              <a:off x="7239000" y="3722646"/>
              <a:ext cx="1288001" cy="454100"/>
            </a:xfrm>
            <a:prstGeom prst="rect">
              <a:avLst/>
            </a:prstGeom>
            <a:solidFill>
              <a:schemeClr val="bg1">
                <a:lumMod val="20000"/>
                <a:lumOff val="80000"/>
              </a:schemeClr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i="0" u="none" strike="noStrike" cap="none" normalizeH="0" baseline="0" dirty="0">
                  <a:ln>
                    <a:noFill/>
                  </a:ln>
                  <a:effectLst/>
                  <a:latin typeface="Trebuchet MS" pitchFamily="34" charset="0"/>
                </a:rPr>
                <a:t>Naphtha</a:t>
              </a: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9738063A-2B0A-4BDF-AEA4-4DB4948C0233}"/>
                </a:ext>
              </a:extLst>
            </p:cNvPr>
            <p:cNvSpPr/>
            <p:nvPr/>
          </p:nvSpPr>
          <p:spPr bwMode="auto">
            <a:xfrm>
              <a:off x="7245073" y="4582114"/>
              <a:ext cx="1288001" cy="551407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400" dirty="0">
                  <a:latin typeface="Trebuchet MS" pitchFamily="34" charset="0"/>
                </a:rPr>
                <a:t>Diesel</a:t>
              </a:r>
              <a:endParaRPr kumimoji="0" lang="en-US" sz="1400" i="0" u="none" strike="noStrike" cap="none" normalizeH="0" baseline="0" dirty="0">
                <a:ln>
                  <a:noFill/>
                </a:ln>
                <a:effectLst/>
                <a:latin typeface="Trebuchet MS" pitchFamily="34" charset="0"/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BF06B187-BCCE-43B7-8ADB-A996461F6268}"/>
                </a:ext>
              </a:extLst>
            </p:cNvPr>
            <p:cNvSpPr/>
            <p:nvPr/>
          </p:nvSpPr>
          <p:spPr bwMode="auto">
            <a:xfrm>
              <a:off x="7239000" y="4175213"/>
              <a:ext cx="1288001" cy="518767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400" dirty="0">
                  <a:latin typeface="Trebuchet MS" pitchFamily="34" charset="0"/>
                </a:rPr>
                <a:t>Jet</a:t>
              </a:r>
              <a:endParaRPr kumimoji="0" lang="en-US" sz="1400" i="0" u="none" strike="noStrike" cap="none" normalizeH="0" baseline="0" dirty="0">
                <a:ln>
                  <a:noFill/>
                </a:ln>
                <a:effectLst/>
                <a:latin typeface="Trebuchet MS" pitchFamily="34" charset="0"/>
              </a:endParaRPr>
            </a:p>
          </p:txBody>
        </p:sp>
      </p:grp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17271919-15D4-4FEB-94F0-DAD4E625E450}"/>
              </a:ext>
            </a:extLst>
          </p:cNvPr>
          <p:cNvCxnSpPr/>
          <p:nvPr/>
        </p:nvCxnSpPr>
        <p:spPr bwMode="auto">
          <a:xfrm>
            <a:off x="5824942" y="2977006"/>
            <a:ext cx="365760" cy="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AC6949B9-63F4-436D-A445-0C6F8310F630}"/>
              </a:ext>
            </a:extLst>
          </p:cNvPr>
          <p:cNvCxnSpPr/>
          <p:nvPr/>
        </p:nvCxnSpPr>
        <p:spPr bwMode="auto">
          <a:xfrm>
            <a:off x="7815569" y="2954203"/>
            <a:ext cx="365760" cy="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D314C5E5-18AF-4C48-BC3F-F6D86BDF39A3}"/>
              </a:ext>
            </a:extLst>
          </p:cNvPr>
          <p:cNvSpPr txBox="1"/>
          <p:nvPr/>
        </p:nvSpPr>
        <p:spPr>
          <a:xfrm>
            <a:off x="1046953" y="4482659"/>
            <a:ext cx="72062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Key challenges</a:t>
            </a:r>
          </a:p>
          <a:p>
            <a:pPr marL="285750" indent="-285750">
              <a:buFontTx/>
              <a:buChar char="-"/>
            </a:pPr>
            <a:r>
              <a:rPr lang="en-US" sz="2400" dirty="0">
                <a:solidFill>
                  <a:schemeClr val="accent1"/>
                </a:solidFill>
              </a:rPr>
              <a:t>High value of the isobutanol/ethanol intermediates</a:t>
            </a:r>
          </a:p>
          <a:p>
            <a:pPr marL="285750" indent="-285750">
              <a:buFontTx/>
              <a:buChar char="-"/>
            </a:pPr>
            <a:r>
              <a:rPr lang="en-US" sz="2400" dirty="0">
                <a:solidFill>
                  <a:schemeClr val="accent1"/>
                </a:solidFill>
              </a:rPr>
              <a:t>Sustainability (when using sugars from corn)</a:t>
            </a:r>
          </a:p>
        </p:txBody>
      </p:sp>
    </p:spTree>
    <p:extLst>
      <p:ext uri="{BB962C8B-B14F-4D97-AF65-F5344CB8AC3E}">
        <p14:creationId xmlns:p14="http://schemas.microsoft.com/office/powerpoint/2010/main" val="22544296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CFAB7B2-7294-4716-9101-A8C0C461229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79935" y="1630191"/>
            <a:ext cx="8158710" cy="4353248"/>
          </a:xfrm>
        </p:spPr>
        <p:txBody>
          <a:bodyPr>
            <a:normAutofit/>
          </a:bodyPr>
          <a:lstStyle/>
          <a:p>
            <a:r>
              <a:rPr lang="en-US" dirty="0"/>
              <a:t>Expansion of biojet fuel production has been very slow and commercial fuel volumes still very small</a:t>
            </a:r>
          </a:p>
          <a:p>
            <a:r>
              <a:rPr lang="en-US" dirty="0"/>
              <a:t>The HEFA process still the main technology/route</a:t>
            </a:r>
          </a:p>
          <a:p>
            <a:pPr lvl="1"/>
            <a:r>
              <a:rPr lang="en-US" dirty="0"/>
              <a:t>More companies now looking at dedicated biojet production as part of their renewable diesel production (e.g. Neste)</a:t>
            </a:r>
          </a:p>
          <a:p>
            <a:r>
              <a:rPr lang="en-US" dirty="0"/>
              <a:t>Alcohol-to-jet very high profile but not yet commercial</a:t>
            </a:r>
          </a:p>
          <a:p>
            <a:r>
              <a:rPr lang="en-US" dirty="0"/>
              <a:t>Gasification based facilities currently under construction, look promising, but challenges</a:t>
            </a:r>
          </a:p>
          <a:p>
            <a:r>
              <a:rPr lang="en-US" dirty="0"/>
              <a:t>Although co-processing of lipids is becoming more  widespread, low-carbon intensity jet fraction not yet commercialized. However, considerable potential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84F252-8403-4CFF-B600-7F90B807EF1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</p:spTree>
    <p:extLst>
      <p:ext uri="{BB962C8B-B14F-4D97-AF65-F5344CB8AC3E}">
        <p14:creationId xmlns:p14="http://schemas.microsoft.com/office/powerpoint/2010/main" val="280157296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B83890649AF3C4BBC8D72980D2D3360" ma:contentTypeVersion="13" ma:contentTypeDescription="Create a new document." ma:contentTypeScope="" ma:versionID="90aa4f54c5fac94c6947565abda0a387">
  <xsd:schema xmlns:xsd="http://www.w3.org/2001/XMLSchema" xmlns:xs="http://www.w3.org/2001/XMLSchema" xmlns:p="http://schemas.microsoft.com/office/2006/metadata/properties" xmlns:ns3="0dd3fa35-6e9a-4675-8da6-aaec42aae7a0" xmlns:ns4="b718f1ac-38e8-47eb-bdf4-85b357c50866" targetNamespace="http://schemas.microsoft.com/office/2006/metadata/properties" ma:root="true" ma:fieldsID="a94c1682ca7d96162238c1758c245aea" ns3:_="" ns4:_="">
    <xsd:import namespace="0dd3fa35-6e9a-4675-8da6-aaec42aae7a0"/>
    <xsd:import namespace="b718f1ac-38e8-47eb-bdf4-85b357c50866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dd3fa35-6e9a-4675-8da6-aaec42aae7a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718f1ac-38e8-47eb-bdf4-85b357c50866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9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F7A5A65-C7D2-4779-9E74-3407BBECB5EE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9459E695-FFA3-45AF-915D-D32779A38D0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628D4BB-8C1D-4050-878A-95F91ACB4EA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dd3fa35-6e9a-4675-8da6-aaec42aae7a0"/>
    <ds:schemaRef ds:uri="b718f1ac-38e8-47eb-bdf4-85b357c5086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1254</TotalTime>
  <Words>523</Words>
  <Application>Microsoft Office PowerPoint</Application>
  <PresentationFormat>On-screen Show (4:3)</PresentationFormat>
  <Paragraphs>71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Segoe UI</vt:lpstr>
      <vt:lpstr>Trebuchet MS</vt:lpstr>
      <vt:lpstr>Tema di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Eleonora Chelazzi</dc:creator>
  <cp:lastModifiedBy>svand</cp:lastModifiedBy>
  <cp:revision>68</cp:revision>
  <dcterms:created xsi:type="dcterms:W3CDTF">2020-03-02T15:29:39Z</dcterms:created>
  <dcterms:modified xsi:type="dcterms:W3CDTF">2020-06-23T11:26:23Z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0x0101000B83890649AF3C4BBC8D72980D2D3360</vt:lpwstr>
  </property>
</Properties>
</file>