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9"/>
  </p:notesMasterIdLst>
  <p:handoutMasterIdLst>
    <p:handoutMasterId r:id="rId10"/>
  </p:handoutMasterIdLst>
  <p:sldIdLst>
    <p:sldId id="260" r:id="rId2"/>
    <p:sldId id="268" r:id="rId3"/>
    <p:sldId id="270" r:id="rId4"/>
    <p:sldId id="274" r:id="rId5"/>
    <p:sldId id="271" r:id="rId6"/>
    <p:sldId id="272" r:id="rId7"/>
    <p:sldId id="267"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ardsectie" id="{0E2E1D2A-E347-4A05-82E4-FCCA874A09E4}">
          <p14:sldIdLst>
            <p14:sldId id="260"/>
            <p14:sldId id="268"/>
            <p14:sldId id="270"/>
            <p14:sldId id="274"/>
          </p14:sldIdLst>
        </p14:section>
        <p14:section name="Naamloze sectie" id="{2A3401FB-E882-46F2-8788-BB343A67A786}">
          <p14:sldIdLst>
            <p14:sldId id="271"/>
            <p14:sldId id="272"/>
            <p14:sldId id="26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eonora Chelazzi" initials="EC" lastIdx="1" clrIdx="0">
    <p:extLst>
      <p:ext uri="{19B8F6BF-5375-455C-9EA6-DF929625EA0E}">
        <p15:presenceInfo xmlns:p15="http://schemas.microsoft.com/office/powerpoint/2012/main" userId="04dfc6dc7ff1390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4F9D"/>
    <a:srgbClr val="FFFFFF"/>
    <a:srgbClr val="000000"/>
    <a:srgbClr val="3F61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79" autoAdjust="0"/>
    <p:restoredTop sz="93322" autoAdjust="0"/>
  </p:normalViewPr>
  <p:slideViewPr>
    <p:cSldViewPr snapToGrid="0">
      <p:cViewPr varScale="1">
        <p:scale>
          <a:sx n="47" d="100"/>
          <a:sy n="47" d="100"/>
        </p:scale>
        <p:origin x="1260" y="4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49" d="100"/>
          <a:sy n="49" d="100"/>
        </p:scale>
        <p:origin x="3499" y="5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3-02T17:01:32.701" idx="1">
    <p:pos x="2096" y="1529"/>
    <p:text>To replace photograph (while maintaning the shape): right click on image&gt; choose FORMAT SHAPE &gt; choose FILL &gt; choose PICTURE OR TEXTURE &gt; choose CHOOSE PICTURE in FROM FILE field &gt; navigate to and choose an image to replace background &gt; OK &gt; this new image will now have been skewed to match the shape of the old image so, in order to correct the original shape, choose FORMAT PICTURE in the ribbon bar &gt; under ADJUST, click the drop-down menu of the CROP button and choose CROP TO FIT &gt; you can then resize the iage using the handles to fill the space better while holding down the SHIFT key in order to maintain theoriginal shape</p:text>
    <p:extLst>
      <p:ext uri="{C676402C-5697-4E1C-873F-D02D1690AC5C}">
        <p15:threadingInfo xmlns:p15="http://schemas.microsoft.com/office/powerpoint/2012/main" timeZoneBias="-6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7774E60-73A8-4F77-8D79-AF60602B4C2E}" type="datetimeFigureOut">
              <a:rPr lang="it-IT" smtClean="0"/>
              <a:pPr/>
              <a:t>23/06/2020</a:t>
            </a:fld>
            <a:endParaRPr lang="it-IT"/>
          </a:p>
        </p:txBody>
      </p:sp>
      <p:sp>
        <p:nvSpPr>
          <p:cNvPr id="4" name="Segnaposto piè di pa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EC6C8D6-8CB1-449F-9BC1-1AC16FCC4F0B}" type="slidenum">
              <a:rPr lang="it-IT" smtClean="0"/>
              <a:pPr/>
              <a:t>‹nr.›</a:t>
            </a:fld>
            <a:endParaRPr lang="it-IT"/>
          </a:p>
        </p:txBody>
      </p:sp>
    </p:spTree>
    <p:extLst>
      <p:ext uri="{BB962C8B-B14F-4D97-AF65-F5344CB8AC3E}">
        <p14:creationId xmlns:p14="http://schemas.microsoft.com/office/powerpoint/2010/main" val="17320386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BF43A7-9D22-4E6C-A0CD-84D980CC8C40}" type="datetimeFigureOut">
              <a:rPr lang="it-IT" smtClean="0"/>
              <a:pPr/>
              <a:t>23/06/2020</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698F06-5799-4E47-A790-F0672F46741C}" type="slidenum">
              <a:rPr lang="it-IT" smtClean="0"/>
              <a:pPr/>
              <a:t>‹nr.›</a:t>
            </a:fld>
            <a:endParaRPr lang="it-IT"/>
          </a:p>
        </p:txBody>
      </p:sp>
    </p:spTree>
    <p:extLst>
      <p:ext uri="{BB962C8B-B14F-4D97-AF65-F5344CB8AC3E}">
        <p14:creationId xmlns:p14="http://schemas.microsoft.com/office/powerpoint/2010/main" val="1733647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28650" y="6356351"/>
            <a:ext cx="2057400" cy="365125"/>
          </a:xfrm>
          <a:prstGeom prst="rect">
            <a:avLst/>
          </a:prstGeom>
        </p:spPr>
        <p:txBody>
          <a:bodyPr/>
          <a:lstStyle/>
          <a:p>
            <a:endParaRPr lang="it-IT"/>
          </a:p>
        </p:txBody>
      </p:sp>
      <p:grpSp>
        <p:nvGrpSpPr>
          <p:cNvPr id="10" name="Group 7"/>
          <p:cNvGrpSpPr/>
          <p:nvPr userDrawn="1"/>
        </p:nvGrpSpPr>
        <p:grpSpPr>
          <a:xfrm>
            <a:off x="0" y="6164052"/>
            <a:ext cx="9144000" cy="769197"/>
            <a:chOff x="0" y="0"/>
            <a:chExt cx="6858000" cy="576898"/>
          </a:xfrm>
        </p:grpSpPr>
        <p:pic>
          <p:nvPicPr>
            <p:cNvPr id="11"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3509963" cy="576897"/>
            </a:xfrm>
            <a:prstGeom prst="rect">
              <a:avLst/>
            </a:prstGeom>
          </p:spPr>
        </p:pic>
        <p:sp>
          <p:nvSpPr>
            <p:cNvPr id="12" name="Rectangle 9"/>
            <p:cNvSpPr/>
            <p:nvPr userDrawn="1"/>
          </p:nvSpPr>
          <p:spPr>
            <a:xfrm>
              <a:off x="3362325" y="0"/>
              <a:ext cx="3495675" cy="576898"/>
            </a:xfrm>
            <a:prstGeom prst="rect">
              <a:avLst/>
            </a:prstGeom>
            <a:solidFill>
              <a:srgbClr val="004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latin typeface="Segoe UI" panose="020B0502040204020203" pitchFamily="34" charset="0"/>
                <a:cs typeface="Segoe UI" panose="020B0502040204020203" pitchFamily="34" charset="0"/>
              </a:endParaRPr>
            </a:p>
          </p:txBody>
        </p:sp>
      </p:grpSp>
      <p:pic>
        <p:nvPicPr>
          <p:cNvPr id="13" name="Immagine 12"/>
          <p:cNvPicPr>
            <a:picLocks noChangeAspect="1"/>
          </p:cNvPicPr>
          <p:nvPr userDrawn="1"/>
        </p:nvPicPr>
        <p:blipFill rotWithShape="1">
          <a:blip r:embed="rId3" cstate="print">
            <a:extLst>
              <a:ext uri="{28A0092B-C50C-407E-A947-70E740481C1C}">
                <a14:useLocalDpi xmlns:a14="http://schemas.microsoft.com/office/drawing/2010/main" val="0"/>
              </a:ext>
            </a:extLst>
          </a:blip>
          <a:srcRect l="14917" t="7057" r="15192" b="13643"/>
          <a:stretch/>
        </p:blipFill>
        <p:spPr>
          <a:xfrm>
            <a:off x="231729" y="276432"/>
            <a:ext cx="1679133" cy="1393748"/>
          </a:xfrm>
          <a:prstGeom prst="rect">
            <a:avLst/>
          </a:prstGeom>
        </p:spPr>
      </p:pic>
      <p:sp>
        <p:nvSpPr>
          <p:cNvPr id="19" name="Segnaposto testo 18"/>
          <p:cNvSpPr>
            <a:spLocks noGrp="1"/>
          </p:cNvSpPr>
          <p:nvPr>
            <p:ph type="body" sz="quarter" idx="11" hasCustomPrompt="1"/>
          </p:nvPr>
        </p:nvSpPr>
        <p:spPr>
          <a:xfrm>
            <a:off x="3902925" y="2260593"/>
            <a:ext cx="5073650" cy="810702"/>
          </a:xfrm>
          <a:prstGeom prst="rect">
            <a:avLst/>
          </a:prstGeom>
        </p:spPr>
        <p:txBody>
          <a:bodyPr/>
          <a:lstStyle>
            <a:lvl1pPr marL="0" indent="0">
              <a:buNone/>
              <a:defRPr sz="2800" b="1">
                <a:solidFill>
                  <a:srgbClr val="0A4F9D"/>
                </a:solidFill>
              </a:defRPr>
            </a:lvl1pPr>
          </a:lstStyle>
          <a:p>
            <a:pPr lvl="0"/>
            <a:r>
              <a:rPr lang="it-IT" dirty="0"/>
              <a:t>Presentation Title</a:t>
            </a:r>
          </a:p>
        </p:txBody>
      </p:sp>
      <p:sp>
        <p:nvSpPr>
          <p:cNvPr id="21" name="Segnaposto testo 20"/>
          <p:cNvSpPr>
            <a:spLocks noGrp="1"/>
          </p:cNvSpPr>
          <p:nvPr>
            <p:ph type="body" sz="quarter" idx="12" hasCustomPrompt="1"/>
          </p:nvPr>
        </p:nvSpPr>
        <p:spPr>
          <a:xfrm>
            <a:off x="3902925" y="3155036"/>
            <a:ext cx="5073650" cy="633327"/>
          </a:xfrm>
          <a:prstGeom prst="rect">
            <a:avLst/>
          </a:prstGeom>
        </p:spPr>
        <p:txBody>
          <a:bodyPr/>
          <a:lstStyle>
            <a:lvl1pPr marL="0" indent="0">
              <a:buNone/>
              <a:defRPr sz="2000">
                <a:solidFill>
                  <a:srgbClr val="0A4F9D"/>
                </a:solidFill>
              </a:defRPr>
            </a:lvl1pPr>
          </a:lstStyle>
          <a:p>
            <a:pPr lvl="0"/>
            <a:r>
              <a:rPr lang="it-IT" dirty="0" err="1"/>
              <a:t>Subtitle</a:t>
            </a:r>
            <a:endParaRPr lang="it-IT" dirty="0"/>
          </a:p>
        </p:txBody>
      </p:sp>
      <p:sp>
        <p:nvSpPr>
          <p:cNvPr id="22" name="Segnaposto testo 20"/>
          <p:cNvSpPr>
            <a:spLocks noGrp="1"/>
          </p:cNvSpPr>
          <p:nvPr>
            <p:ph type="body" sz="quarter" idx="13" hasCustomPrompt="1"/>
          </p:nvPr>
        </p:nvSpPr>
        <p:spPr>
          <a:xfrm>
            <a:off x="3902925" y="3874294"/>
            <a:ext cx="5073650" cy="656820"/>
          </a:xfrm>
          <a:prstGeom prst="rect">
            <a:avLst/>
          </a:prstGeom>
        </p:spPr>
        <p:txBody>
          <a:bodyPr/>
          <a:lstStyle>
            <a:lvl1pPr marL="0" indent="0">
              <a:buNone/>
              <a:defRPr sz="1800" baseline="0">
                <a:solidFill>
                  <a:schemeClr val="bg1">
                    <a:lumMod val="50000"/>
                  </a:schemeClr>
                </a:solidFill>
              </a:defRPr>
            </a:lvl1pPr>
          </a:lstStyle>
          <a:p>
            <a:pPr lvl="0"/>
            <a:r>
              <a:rPr lang="it-IT" dirty="0" err="1"/>
              <a:t>Presenter</a:t>
            </a:r>
            <a:r>
              <a:rPr lang="it-IT" dirty="0"/>
              <a:t> </a:t>
            </a:r>
            <a:r>
              <a:rPr lang="it-IT" dirty="0" err="1"/>
              <a:t>Name</a:t>
            </a:r>
            <a:r>
              <a:rPr lang="it-IT" dirty="0"/>
              <a:t>, </a:t>
            </a:r>
            <a:r>
              <a:rPr lang="it-IT" dirty="0" err="1"/>
              <a:t>Affiliation</a:t>
            </a:r>
            <a:endParaRPr lang="it-IT" dirty="0"/>
          </a:p>
        </p:txBody>
      </p:sp>
      <p:sp>
        <p:nvSpPr>
          <p:cNvPr id="23" name="Segnaposto testo 20"/>
          <p:cNvSpPr>
            <a:spLocks noGrp="1"/>
          </p:cNvSpPr>
          <p:nvPr>
            <p:ph type="body" sz="quarter" idx="14" hasCustomPrompt="1"/>
          </p:nvPr>
        </p:nvSpPr>
        <p:spPr>
          <a:xfrm>
            <a:off x="3902925" y="4634147"/>
            <a:ext cx="5073650" cy="357485"/>
          </a:xfrm>
          <a:prstGeom prst="rect">
            <a:avLst/>
          </a:prstGeom>
        </p:spPr>
        <p:txBody>
          <a:bodyPr/>
          <a:lstStyle>
            <a:lvl1pPr marL="0" indent="0">
              <a:buNone/>
              <a:defRPr sz="1800" baseline="0">
                <a:solidFill>
                  <a:schemeClr val="bg1">
                    <a:lumMod val="50000"/>
                  </a:schemeClr>
                </a:solidFill>
              </a:defRPr>
            </a:lvl1pPr>
          </a:lstStyle>
          <a:p>
            <a:pPr lvl="0"/>
            <a:r>
              <a:rPr lang="it-IT" dirty="0"/>
              <a:t>Location, Date</a:t>
            </a:r>
          </a:p>
        </p:txBody>
      </p:sp>
      <p:sp>
        <p:nvSpPr>
          <p:cNvPr id="3" name="Segnaposto immagine 2"/>
          <p:cNvSpPr>
            <a:spLocks noGrp="1"/>
          </p:cNvSpPr>
          <p:nvPr>
            <p:ph type="pic" sz="quarter" idx="15"/>
          </p:nvPr>
        </p:nvSpPr>
        <p:spPr>
          <a:xfrm>
            <a:off x="231729" y="2247671"/>
            <a:ext cx="3519063" cy="2760343"/>
          </a:xfrm>
          <a:prstGeom prst="rect">
            <a:avLst/>
          </a:prstGeom>
        </p:spPr>
        <p:txBody>
          <a:bodyPr/>
          <a:lstStyle/>
          <a:p>
            <a:endParaRPr lang="it-IT" dirty="0"/>
          </a:p>
        </p:txBody>
      </p:sp>
      <p:sp>
        <p:nvSpPr>
          <p:cNvPr id="14" name="CasellaDiTesto 13">
            <a:extLst>
              <a:ext uri="{FF2B5EF4-FFF2-40B4-BE49-F238E27FC236}">
                <a16:creationId xmlns:a16="http://schemas.microsoft.com/office/drawing/2014/main" id="{C233B38C-F685-4E92-B1DD-BE9EB1387C58}"/>
              </a:ext>
            </a:extLst>
          </p:cNvPr>
          <p:cNvSpPr txBox="1"/>
          <p:nvPr userDrawn="1"/>
        </p:nvSpPr>
        <p:spPr>
          <a:xfrm>
            <a:off x="231729" y="5729349"/>
            <a:ext cx="8744846" cy="338554"/>
          </a:xfrm>
          <a:prstGeom prst="rect">
            <a:avLst/>
          </a:prstGeom>
          <a:noFill/>
        </p:spPr>
        <p:txBody>
          <a:bodyPr wrap="square" rtlCol="0">
            <a:spAutoFit/>
          </a:bodyPr>
          <a:lstStyle/>
          <a:p>
            <a:r>
              <a:rPr lang="it-IT" sz="800" i="1" kern="1200" dirty="0">
                <a:solidFill>
                  <a:schemeClr val="tx1"/>
                </a:solidFill>
                <a:effectLst/>
                <a:latin typeface="Trebuchet MS" panose="020B0603020202020204" pitchFamily="34" charset="0"/>
                <a:ea typeface="+mn-ea"/>
                <a:cs typeface="+mn-cs"/>
              </a:rPr>
              <a:t>The IEA </a:t>
            </a:r>
            <a:r>
              <a:rPr lang="it-IT" sz="800" i="1" kern="1200" dirty="0" err="1">
                <a:solidFill>
                  <a:schemeClr val="tx1"/>
                </a:solidFill>
                <a:effectLst/>
                <a:latin typeface="Trebuchet MS" panose="020B0603020202020204" pitchFamily="34" charset="0"/>
                <a:ea typeface="+mn-ea"/>
                <a:cs typeface="+mn-cs"/>
              </a:rPr>
              <a:t>Bioenergy</a:t>
            </a:r>
            <a:r>
              <a:rPr lang="it-IT" sz="800" i="1" kern="1200" dirty="0">
                <a:solidFill>
                  <a:schemeClr val="tx1"/>
                </a:solidFill>
                <a:effectLst/>
                <a:latin typeface="Trebuchet MS" panose="020B0603020202020204" pitchFamily="34" charset="0"/>
                <a:ea typeface="+mn-ea"/>
                <a:cs typeface="+mn-cs"/>
              </a:rPr>
              <a:t> Technology Collaboration </a:t>
            </a:r>
            <a:r>
              <a:rPr lang="it-IT" sz="800" i="1" kern="1200" dirty="0" err="1">
                <a:solidFill>
                  <a:schemeClr val="tx1"/>
                </a:solidFill>
                <a:effectLst/>
                <a:latin typeface="Trebuchet MS" panose="020B0603020202020204" pitchFamily="34" charset="0"/>
                <a:ea typeface="+mn-ea"/>
                <a:cs typeface="+mn-cs"/>
              </a:rPr>
              <a:t>Programme</a:t>
            </a:r>
            <a:r>
              <a:rPr lang="it-IT" sz="800" i="1" kern="1200" dirty="0">
                <a:solidFill>
                  <a:schemeClr val="tx1"/>
                </a:solidFill>
                <a:effectLst/>
                <a:latin typeface="Trebuchet MS" panose="020B0603020202020204" pitchFamily="34" charset="0"/>
                <a:ea typeface="+mn-ea"/>
                <a:cs typeface="+mn-cs"/>
              </a:rPr>
              <a:t> (TCP) </a:t>
            </a:r>
            <a:r>
              <a:rPr lang="it-IT" sz="800" i="1" kern="1200" dirty="0" err="1">
                <a:solidFill>
                  <a:schemeClr val="tx1"/>
                </a:solidFill>
                <a:effectLst/>
                <a:latin typeface="Trebuchet MS" panose="020B0603020202020204" pitchFamily="34" charset="0"/>
                <a:ea typeface="+mn-ea"/>
                <a:cs typeface="+mn-cs"/>
              </a:rPr>
              <a:t>is</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organised</a:t>
            </a:r>
            <a:r>
              <a:rPr lang="it-IT" sz="800" i="1" kern="1200" dirty="0">
                <a:solidFill>
                  <a:schemeClr val="tx1"/>
                </a:solidFill>
                <a:effectLst/>
                <a:latin typeface="Trebuchet MS" panose="020B0603020202020204" pitchFamily="34" charset="0"/>
                <a:ea typeface="+mn-ea"/>
                <a:cs typeface="+mn-cs"/>
              </a:rPr>
              <a:t> under the </a:t>
            </a:r>
            <a:r>
              <a:rPr lang="it-IT" sz="800" i="1" kern="1200" dirty="0" err="1">
                <a:solidFill>
                  <a:schemeClr val="tx1"/>
                </a:solidFill>
                <a:effectLst/>
                <a:latin typeface="Trebuchet MS" panose="020B0603020202020204" pitchFamily="34" charset="0"/>
                <a:ea typeface="+mn-ea"/>
                <a:cs typeface="+mn-cs"/>
              </a:rPr>
              <a:t>auspices</a:t>
            </a:r>
            <a:r>
              <a:rPr lang="it-IT" sz="800" i="1" kern="1200" dirty="0">
                <a:solidFill>
                  <a:schemeClr val="tx1"/>
                </a:solidFill>
                <a:effectLst/>
                <a:latin typeface="Trebuchet MS" panose="020B0603020202020204" pitchFamily="34" charset="0"/>
                <a:ea typeface="+mn-ea"/>
                <a:cs typeface="+mn-cs"/>
              </a:rPr>
              <a:t> of the International Energy Agency (IEA) </a:t>
            </a:r>
            <a:r>
              <a:rPr lang="it-IT" sz="800" i="1" kern="1200" dirty="0" err="1">
                <a:solidFill>
                  <a:schemeClr val="tx1"/>
                </a:solidFill>
                <a:effectLst/>
                <a:latin typeface="Trebuchet MS" panose="020B0603020202020204" pitchFamily="34" charset="0"/>
                <a:ea typeface="+mn-ea"/>
                <a:cs typeface="+mn-cs"/>
              </a:rPr>
              <a:t>but</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is</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functionally</a:t>
            </a:r>
            <a:r>
              <a:rPr lang="it-IT" sz="800" i="1" kern="1200" dirty="0">
                <a:solidFill>
                  <a:schemeClr val="tx1"/>
                </a:solidFill>
                <a:effectLst/>
                <a:latin typeface="Trebuchet MS" panose="020B0603020202020204" pitchFamily="34" charset="0"/>
                <a:ea typeface="+mn-ea"/>
                <a:cs typeface="+mn-cs"/>
              </a:rPr>
              <a:t> and </a:t>
            </a:r>
            <a:r>
              <a:rPr lang="it-IT" sz="800" i="1" kern="1200" dirty="0" err="1">
                <a:solidFill>
                  <a:schemeClr val="tx1"/>
                </a:solidFill>
                <a:effectLst/>
                <a:latin typeface="Trebuchet MS" panose="020B0603020202020204" pitchFamily="34" charset="0"/>
                <a:ea typeface="+mn-ea"/>
                <a:cs typeface="+mn-cs"/>
              </a:rPr>
              <a:t>legally</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autonomous</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Views</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findings</a:t>
            </a:r>
            <a:r>
              <a:rPr lang="it-IT" sz="800" i="1" kern="1200" dirty="0">
                <a:solidFill>
                  <a:schemeClr val="tx1"/>
                </a:solidFill>
                <a:effectLst/>
                <a:latin typeface="Trebuchet MS" panose="020B0603020202020204" pitchFamily="34" charset="0"/>
                <a:ea typeface="+mn-ea"/>
                <a:cs typeface="+mn-cs"/>
              </a:rPr>
              <a:t> and </a:t>
            </a:r>
            <a:r>
              <a:rPr lang="it-IT" sz="800" i="1" kern="1200" dirty="0" err="1">
                <a:solidFill>
                  <a:schemeClr val="tx1"/>
                </a:solidFill>
                <a:effectLst/>
                <a:latin typeface="Trebuchet MS" panose="020B0603020202020204" pitchFamily="34" charset="0"/>
                <a:ea typeface="+mn-ea"/>
                <a:cs typeface="+mn-cs"/>
              </a:rPr>
              <a:t>publications</a:t>
            </a:r>
            <a:r>
              <a:rPr lang="it-IT" sz="800" i="1" kern="1200" dirty="0">
                <a:solidFill>
                  <a:schemeClr val="tx1"/>
                </a:solidFill>
                <a:effectLst/>
                <a:latin typeface="Trebuchet MS" panose="020B0603020202020204" pitchFamily="34" charset="0"/>
                <a:ea typeface="+mn-ea"/>
                <a:cs typeface="+mn-cs"/>
              </a:rPr>
              <a:t> of the IEA </a:t>
            </a:r>
            <a:r>
              <a:rPr lang="it-IT" sz="800" i="1" kern="1200" dirty="0" err="1">
                <a:solidFill>
                  <a:schemeClr val="tx1"/>
                </a:solidFill>
                <a:effectLst/>
                <a:latin typeface="Trebuchet MS" panose="020B0603020202020204" pitchFamily="34" charset="0"/>
                <a:ea typeface="+mn-ea"/>
                <a:cs typeface="+mn-cs"/>
              </a:rPr>
              <a:t>Bioenergy</a:t>
            </a:r>
            <a:r>
              <a:rPr lang="it-IT" sz="800" i="1" kern="1200" dirty="0">
                <a:solidFill>
                  <a:schemeClr val="tx1"/>
                </a:solidFill>
                <a:effectLst/>
                <a:latin typeface="Trebuchet MS" panose="020B0603020202020204" pitchFamily="34" charset="0"/>
                <a:ea typeface="+mn-ea"/>
                <a:cs typeface="+mn-cs"/>
              </a:rPr>
              <a:t> TCP do </a:t>
            </a:r>
            <a:r>
              <a:rPr lang="it-IT" sz="800" i="1" kern="1200" dirty="0" err="1">
                <a:solidFill>
                  <a:schemeClr val="tx1"/>
                </a:solidFill>
                <a:effectLst/>
                <a:latin typeface="Trebuchet MS" panose="020B0603020202020204" pitchFamily="34" charset="0"/>
                <a:ea typeface="+mn-ea"/>
                <a:cs typeface="+mn-cs"/>
              </a:rPr>
              <a:t>not</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necessarily</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represent</a:t>
            </a:r>
            <a:r>
              <a:rPr lang="it-IT" sz="800" i="1" kern="1200" dirty="0">
                <a:solidFill>
                  <a:schemeClr val="tx1"/>
                </a:solidFill>
                <a:effectLst/>
                <a:latin typeface="Trebuchet MS" panose="020B0603020202020204" pitchFamily="34" charset="0"/>
                <a:ea typeface="+mn-ea"/>
                <a:cs typeface="+mn-cs"/>
              </a:rPr>
              <a:t> the </a:t>
            </a:r>
            <a:r>
              <a:rPr lang="it-IT" sz="800" i="1" kern="1200" dirty="0" err="1">
                <a:solidFill>
                  <a:schemeClr val="tx1"/>
                </a:solidFill>
                <a:effectLst/>
                <a:latin typeface="Trebuchet MS" panose="020B0603020202020204" pitchFamily="34" charset="0"/>
                <a:ea typeface="+mn-ea"/>
                <a:cs typeface="+mn-cs"/>
              </a:rPr>
              <a:t>views</a:t>
            </a:r>
            <a:r>
              <a:rPr lang="it-IT" sz="800" i="1" kern="1200" dirty="0">
                <a:solidFill>
                  <a:schemeClr val="tx1"/>
                </a:solidFill>
                <a:effectLst/>
                <a:latin typeface="Trebuchet MS" panose="020B0603020202020204" pitchFamily="34" charset="0"/>
                <a:ea typeface="+mn-ea"/>
                <a:cs typeface="+mn-cs"/>
              </a:rPr>
              <a:t> or policies of the IEA </a:t>
            </a:r>
            <a:r>
              <a:rPr lang="it-IT" sz="800" i="1" kern="1200" dirty="0" err="1">
                <a:solidFill>
                  <a:schemeClr val="tx1"/>
                </a:solidFill>
                <a:effectLst/>
                <a:latin typeface="Trebuchet MS" panose="020B0603020202020204" pitchFamily="34" charset="0"/>
                <a:ea typeface="+mn-ea"/>
                <a:cs typeface="+mn-cs"/>
              </a:rPr>
              <a:t>Secretariat</a:t>
            </a:r>
            <a:r>
              <a:rPr lang="it-IT" sz="800" i="1" kern="1200" dirty="0">
                <a:solidFill>
                  <a:schemeClr val="tx1"/>
                </a:solidFill>
                <a:effectLst/>
                <a:latin typeface="Trebuchet MS" panose="020B0603020202020204" pitchFamily="34" charset="0"/>
                <a:ea typeface="+mn-ea"/>
                <a:cs typeface="+mn-cs"/>
              </a:rPr>
              <a:t> or </a:t>
            </a:r>
            <a:r>
              <a:rPr lang="it-IT" sz="800" i="1" kern="1200" dirty="0" err="1">
                <a:solidFill>
                  <a:schemeClr val="tx1"/>
                </a:solidFill>
                <a:effectLst/>
                <a:latin typeface="Trebuchet MS" panose="020B0603020202020204" pitchFamily="34" charset="0"/>
                <a:ea typeface="+mn-ea"/>
                <a:cs typeface="+mn-cs"/>
              </a:rPr>
              <a:t>its</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individual</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member</a:t>
            </a:r>
            <a:r>
              <a:rPr lang="it-IT" sz="800" i="1" kern="1200" dirty="0">
                <a:solidFill>
                  <a:schemeClr val="tx1"/>
                </a:solidFill>
                <a:effectLst/>
                <a:latin typeface="Trebuchet MS" panose="020B0603020202020204" pitchFamily="34" charset="0"/>
                <a:ea typeface="+mn-ea"/>
                <a:cs typeface="+mn-cs"/>
              </a:rPr>
              <a:t> countries.</a:t>
            </a:r>
            <a:endParaRPr lang="it-IT" sz="800" kern="1200" dirty="0">
              <a:solidFill>
                <a:schemeClr val="tx1"/>
              </a:solidFill>
              <a:effectLst/>
              <a:latin typeface="Trebuchet MS" panose="020B0603020202020204" pitchFamily="34" charset="0"/>
              <a:ea typeface="+mn-ea"/>
              <a:cs typeface="+mn-cs"/>
            </a:endParaRPr>
          </a:p>
        </p:txBody>
      </p:sp>
      <p:pic>
        <p:nvPicPr>
          <p:cNvPr id="15" name="Picture 14"/>
          <p:cNvPicPr/>
          <p:nvPr userDrawn="1"/>
        </p:nvPicPr>
        <p:blipFill>
          <a:blip r:embed="rId4">
            <a:extLst>
              <a:ext uri="{28A0092B-C50C-407E-A947-70E740481C1C}">
                <a14:useLocalDpi xmlns:a14="http://schemas.microsoft.com/office/drawing/2010/main" val="0"/>
              </a:ext>
            </a:extLst>
          </a:blip>
          <a:stretch>
            <a:fillRect/>
          </a:stretch>
        </p:blipFill>
        <p:spPr>
          <a:xfrm>
            <a:off x="7433733" y="536575"/>
            <a:ext cx="1523998" cy="835025"/>
          </a:xfrm>
          <a:prstGeom prst="rect">
            <a:avLst/>
          </a:prstGeom>
        </p:spPr>
      </p:pic>
    </p:spTree>
    <p:extLst>
      <p:ext uri="{BB962C8B-B14F-4D97-AF65-F5344CB8AC3E}">
        <p14:creationId xmlns:p14="http://schemas.microsoft.com/office/powerpoint/2010/main" val="1154462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s_layout">
    <p:spTree>
      <p:nvGrpSpPr>
        <p:cNvPr id="1" name=""/>
        <p:cNvGrpSpPr/>
        <p:nvPr/>
      </p:nvGrpSpPr>
      <p:grpSpPr>
        <a:xfrm>
          <a:off x="0" y="0"/>
          <a:ext cx="0" cy="0"/>
          <a:chOff x="0" y="0"/>
          <a:chExt cx="0" cy="0"/>
        </a:xfrm>
      </p:grpSpPr>
      <p:sp>
        <p:nvSpPr>
          <p:cNvPr id="3" name="Titolo 3">
            <a:extLst>
              <a:ext uri="{FF2B5EF4-FFF2-40B4-BE49-F238E27FC236}">
                <a16:creationId xmlns:a16="http://schemas.microsoft.com/office/drawing/2014/main" id="{A93FCEA2-C324-40E5-BE33-54E07D79FD3C}"/>
              </a:ext>
            </a:extLst>
          </p:cNvPr>
          <p:cNvSpPr>
            <a:spLocks noGrp="1"/>
          </p:cNvSpPr>
          <p:nvPr>
            <p:ph type="title" hasCustomPrompt="1"/>
          </p:nvPr>
        </p:nvSpPr>
        <p:spPr>
          <a:xfrm>
            <a:off x="589987" y="1746464"/>
            <a:ext cx="7964026" cy="2470487"/>
          </a:xfrm>
          <a:prstGeom prst="rect">
            <a:avLst/>
          </a:prstGeom>
        </p:spPr>
        <p:txBody>
          <a:bodyPr/>
          <a:lstStyle>
            <a:lvl1pPr>
              <a:defRPr sz="4400">
                <a:solidFill>
                  <a:srgbClr val="0A4F9D"/>
                </a:solidFill>
              </a:defRPr>
            </a:lvl1pPr>
          </a:lstStyle>
          <a:p>
            <a:r>
              <a:rPr lang="it-IT" dirty="0"/>
              <a:t>Quote text </a:t>
            </a:r>
            <a:r>
              <a:rPr lang="it-IT" dirty="0" err="1"/>
              <a:t>goes</a:t>
            </a:r>
            <a:r>
              <a:rPr lang="it-IT" dirty="0"/>
              <a:t> </a:t>
            </a:r>
            <a:r>
              <a:rPr lang="it-IT" dirty="0" err="1"/>
              <a:t>here</a:t>
            </a:r>
            <a:br>
              <a:rPr lang="it-IT" dirty="0"/>
            </a:br>
            <a:r>
              <a:rPr lang="it-IT" dirty="0"/>
              <a:t>Quote text </a:t>
            </a:r>
            <a:r>
              <a:rPr lang="it-IT" dirty="0" err="1"/>
              <a:t>goes</a:t>
            </a:r>
            <a:r>
              <a:rPr lang="it-IT" dirty="0"/>
              <a:t> </a:t>
            </a:r>
            <a:r>
              <a:rPr lang="it-IT" dirty="0" err="1"/>
              <a:t>here</a:t>
            </a:r>
            <a:br>
              <a:rPr lang="it-IT" dirty="0"/>
            </a:br>
            <a:r>
              <a:rPr lang="it-IT" dirty="0"/>
              <a:t>Quote text </a:t>
            </a:r>
            <a:r>
              <a:rPr lang="it-IT" dirty="0" err="1"/>
              <a:t>goes</a:t>
            </a:r>
            <a:r>
              <a:rPr lang="it-IT" dirty="0"/>
              <a:t> </a:t>
            </a:r>
            <a:r>
              <a:rPr lang="it-IT" dirty="0" err="1"/>
              <a:t>here</a:t>
            </a:r>
            <a:endParaRPr lang="it-IT" dirty="0"/>
          </a:p>
        </p:txBody>
      </p:sp>
      <p:sp>
        <p:nvSpPr>
          <p:cNvPr id="4" name="Segnaposto testo 4">
            <a:extLst>
              <a:ext uri="{FF2B5EF4-FFF2-40B4-BE49-F238E27FC236}">
                <a16:creationId xmlns:a16="http://schemas.microsoft.com/office/drawing/2014/main" id="{CB82279F-ED13-42EF-9198-F9127CB292C5}"/>
              </a:ext>
            </a:extLst>
          </p:cNvPr>
          <p:cNvSpPr>
            <a:spLocks noGrp="1"/>
          </p:cNvSpPr>
          <p:nvPr>
            <p:ph type="body" sz="quarter" idx="13" hasCustomPrompt="1"/>
          </p:nvPr>
        </p:nvSpPr>
        <p:spPr>
          <a:xfrm>
            <a:off x="589987" y="4656751"/>
            <a:ext cx="5545137" cy="365125"/>
          </a:xfrm>
          <a:prstGeom prst="rect">
            <a:avLst/>
          </a:prstGeom>
        </p:spPr>
        <p:txBody>
          <a:bodyPr>
            <a:noAutofit/>
          </a:bodyPr>
          <a:lstStyle>
            <a:lvl1pPr marL="0" indent="0">
              <a:buNone/>
              <a:defRPr sz="2400">
                <a:solidFill>
                  <a:schemeClr val="bg1">
                    <a:lumMod val="50000"/>
                  </a:schemeClr>
                </a:solidFill>
                <a:latin typeface="Trebuchet MS" panose="020B0603020202020204" pitchFamily="34" charset="0"/>
              </a:defRPr>
            </a:lvl1pPr>
          </a:lstStyle>
          <a:p>
            <a:r>
              <a:rPr lang="it-IT" dirty="0"/>
              <a:t>Author</a:t>
            </a:r>
          </a:p>
        </p:txBody>
      </p:sp>
      <p:sp>
        <p:nvSpPr>
          <p:cNvPr id="5" name="CasellaDiTesto 4">
            <a:extLst>
              <a:ext uri="{FF2B5EF4-FFF2-40B4-BE49-F238E27FC236}">
                <a16:creationId xmlns:a16="http://schemas.microsoft.com/office/drawing/2014/main" id="{A7F477A7-80B9-4A9C-8620-247C8E95F7E2}"/>
              </a:ext>
            </a:extLst>
          </p:cNvPr>
          <p:cNvSpPr txBox="1"/>
          <p:nvPr userDrawn="1"/>
        </p:nvSpPr>
        <p:spPr>
          <a:xfrm>
            <a:off x="7015017" y="6409300"/>
            <a:ext cx="2128984" cy="307777"/>
          </a:xfrm>
          <a:prstGeom prst="rect">
            <a:avLst/>
          </a:prstGeom>
          <a:noFill/>
        </p:spPr>
        <p:txBody>
          <a:bodyPr wrap="square" rtlCol="0">
            <a:spAutoFit/>
          </a:bodyPr>
          <a:lstStyle/>
          <a:p>
            <a:r>
              <a:rPr lang="it-IT" sz="1400" dirty="0">
                <a:solidFill>
                  <a:schemeClr val="bg1">
                    <a:lumMod val="50000"/>
                  </a:schemeClr>
                </a:solidFill>
                <a:latin typeface="Trebuchet MS" panose="020B0603020202020204" pitchFamily="34" charset="0"/>
              </a:rPr>
              <a:t>www.ieabioenergy.com</a:t>
            </a:r>
          </a:p>
        </p:txBody>
      </p:sp>
      <p:pic>
        <p:nvPicPr>
          <p:cNvPr id="6" name="Immagine 5">
            <a:extLst>
              <a:ext uri="{FF2B5EF4-FFF2-40B4-BE49-F238E27FC236}">
                <a16:creationId xmlns:a16="http://schemas.microsoft.com/office/drawing/2014/main" id="{2A23F157-B345-475B-9CA7-224C37B0A77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7" name="Segnaposto numero diapositiva 2">
            <a:extLst>
              <a:ext uri="{FF2B5EF4-FFF2-40B4-BE49-F238E27FC236}">
                <a16:creationId xmlns:a16="http://schemas.microsoft.com/office/drawing/2014/main" id="{43991460-FBE9-4570-A761-837D35685C94}"/>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‹nr.›</a:t>
            </a:fld>
            <a:endParaRPr lang="it-IT" sz="1400" dirty="0"/>
          </a:p>
        </p:txBody>
      </p:sp>
    </p:spTree>
    <p:extLst>
      <p:ext uri="{BB962C8B-B14F-4D97-AF65-F5344CB8AC3E}">
        <p14:creationId xmlns:p14="http://schemas.microsoft.com/office/powerpoint/2010/main" val="2925737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ultiple Speakers_layout">
    <p:spTree>
      <p:nvGrpSpPr>
        <p:cNvPr id="1" name=""/>
        <p:cNvGrpSpPr/>
        <p:nvPr/>
      </p:nvGrpSpPr>
      <p:grpSpPr>
        <a:xfrm>
          <a:off x="0" y="0"/>
          <a:ext cx="0" cy="0"/>
          <a:chOff x="0" y="0"/>
          <a:chExt cx="0" cy="0"/>
        </a:xfrm>
      </p:grpSpPr>
      <p:sp>
        <p:nvSpPr>
          <p:cNvPr id="12" name="Segnaposto immagine 3">
            <a:extLst>
              <a:ext uri="{FF2B5EF4-FFF2-40B4-BE49-F238E27FC236}">
                <a16:creationId xmlns:a16="http://schemas.microsoft.com/office/drawing/2014/main" id="{476A62A8-BB1C-4691-A617-D77F9111D28E}"/>
              </a:ext>
            </a:extLst>
          </p:cNvPr>
          <p:cNvSpPr>
            <a:spLocks noGrp="1"/>
          </p:cNvSpPr>
          <p:nvPr>
            <p:ph type="pic" idx="1"/>
          </p:nvPr>
        </p:nvSpPr>
        <p:spPr>
          <a:xfrm>
            <a:off x="767584" y="2327877"/>
            <a:ext cx="1213203" cy="1213203"/>
          </a:xfrm>
          <a:prstGeom prst="rect">
            <a:avLst/>
          </a:prstGeom>
        </p:spPr>
      </p:sp>
      <p:sp>
        <p:nvSpPr>
          <p:cNvPr id="13" name="Segnaposto testo 4">
            <a:extLst>
              <a:ext uri="{FF2B5EF4-FFF2-40B4-BE49-F238E27FC236}">
                <a16:creationId xmlns:a16="http://schemas.microsoft.com/office/drawing/2014/main" id="{B05DF9B3-F8C5-4F6E-B937-54BB6DE7EBA8}"/>
              </a:ext>
            </a:extLst>
          </p:cNvPr>
          <p:cNvSpPr>
            <a:spLocks noGrp="1"/>
          </p:cNvSpPr>
          <p:nvPr>
            <p:ph type="body" sz="half" idx="2" hasCustomPrompt="1"/>
          </p:nvPr>
        </p:nvSpPr>
        <p:spPr>
          <a:xfrm>
            <a:off x="608218" y="3730257"/>
            <a:ext cx="1531937" cy="724249"/>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NAME, SURNAME</a:t>
            </a:r>
          </a:p>
          <a:p>
            <a:endParaRPr lang="it-IT" dirty="0"/>
          </a:p>
        </p:txBody>
      </p:sp>
      <p:sp>
        <p:nvSpPr>
          <p:cNvPr id="14" name="Segnaposto testo 5">
            <a:extLst>
              <a:ext uri="{FF2B5EF4-FFF2-40B4-BE49-F238E27FC236}">
                <a16:creationId xmlns:a16="http://schemas.microsoft.com/office/drawing/2014/main" id="{1E549EA2-CD89-4C08-9C10-B713616E08AC}"/>
              </a:ext>
            </a:extLst>
          </p:cNvPr>
          <p:cNvSpPr>
            <a:spLocks noGrp="1"/>
          </p:cNvSpPr>
          <p:nvPr>
            <p:ph type="body" sz="quarter" idx="13" hasCustomPrompt="1"/>
          </p:nvPr>
        </p:nvSpPr>
        <p:spPr>
          <a:xfrm>
            <a:off x="608218" y="4586347"/>
            <a:ext cx="1531937" cy="724250"/>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Title, </a:t>
            </a:r>
            <a:r>
              <a:rPr lang="it-IT" dirty="0" err="1"/>
              <a:t>Organisation</a:t>
            </a:r>
            <a:endParaRPr lang="it-IT" dirty="0"/>
          </a:p>
          <a:p>
            <a:endParaRPr lang="it-IT" dirty="0"/>
          </a:p>
        </p:txBody>
      </p:sp>
      <p:sp>
        <p:nvSpPr>
          <p:cNvPr id="15" name="Segnaposto testo 6">
            <a:extLst>
              <a:ext uri="{FF2B5EF4-FFF2-40B4-BE49-F238E27FC236}">
                <a16:creationId xmlns:a16="http://schemas.microsoft.com/office/drawing/2014/main" id="{117C5121-84BE-40DB-BF2F-5B831FBEE7A1}"/>
              </a:ext>
            </a:extLst>
          </p:cNvPr>
          <p:cNvSpPr>
            <a:spLocks noGrp="1"/>
          </p:cNvSpPr>
          <p:nvPr>
            <p:ph type="body" sz="quarter" idx="15" hasCustomPrompt="1"/>
          </p:nvPr>
        </p:nvSpPr>
        <p:spPr>
          <a:xfrm>
            <a:off x="608218" y="5428100"/>
            <a:ext cx="1531937" cy="365124"/>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Click to </a:t>
            </a:r>
            <a:r>
              <a:rPr lang="it-IT" dirty="0" err="1"/>
              <a:t>edit</a:t>
            </a:r>
            <a:r>
              <a:rPr lang="it-IT" dirty="0"/>
              <a:t> text</a:t>
            </a:r>
          </a:p>
          <a:p>
            <a:endParaRPr lang="it-IT" dirty="0"/>
          </a:p>
        </p:txBody>
      </p:sp>
      <p:sp>
        <p:nvSpPr>
          <p:cNvPr id="17" name="Segnaposto immagine 8">
            <a:extLst>
              <a:ext uri="{FF2B5EF4-FFF2-40B4-BE49-F238E27FC236}">
                <a16:creationId xmlns:a16="http://schemas.microsoft.com/office/drawing/2014/main" id="{9D46459E-54B3-4ECD-AB14-2843BCC7F5E5}"/>
              </a:ext>
            </a:extLst>
          </p:cNvPr>
          <p:cNvSpPr>
            <a:spLocks noGrp="1"/>
          </p:cNvSpPr>
          <p:nvPr>
            <p:ph type="pic" idx="48"/>
          </p:nvPr>
        </p:nvSpPr>
        <p:spPr>
          <a:xfrm>
            <a:off x="2380794" y="2327877"/>
            <a:ext cx="1213203" cy="1213203"/>
          </a:xfrm>
          <a:prstGeom prst="rect">
            <a:avLst/>
          </a:prstGeom>
        </p:spPr>
      </p:sp>
      <p:sp>
        <p:nvSpPr>
          <p:cNvPr id="18" name="Segnaposto testo 9">
            <a:extLst>
              <a:ext uri="{FF2B5EF4-FFF2-40B4-BE49-F238E27FC236}">
                <a16:creationId xmlns:a16="http://schemas.microsoft.com/office/drawing/2014/main" id="{555C3172-E8F0-4477-B564-F12CE45E5909}"/>
              </a:ext>
            </a:extLst>
          </p:cNvPr>
          <p:cNvSpPr>
            <a:spLocks noGrp="1"/>
          </p:cNvSpPr>
          <p:nvPr>
            <p:ph type="body" sz="half" idx="49" hasCustomPrompt="1"/>
          </p:nvPr>
        </p:nvSpPr>
        <p:spPr>
          <a:xfrm>
            <a:off x="2221428" y="3730257"/>
            <a:ext cx="1531937" cy="724249"/>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NAME, SURNAME</a:t>
            </a:r>
          </a:p>
          <a:p>
            <a:endParaRPr lang="it-IT" dirty="0"/>
          </a:p>
        </p:txBody>
      </p:sp>
      <p:sp>
        <p:nvSpPr>
          <p:cNvPr id="19" name="Segnaposto testo 10">
            <a:extLst>
              <a:ext uri="{FF2B5EF4-FFF2-40B4-BE49-F238E27FC236}">
                <a16:creationId xmlns:a16="http://schemas.microsoft.com/office/drawing/2014/main" id="{0CAE3EF3-8423-4769-BB95-020D916984BF}"/>
              </a:ext>
            </a:extLst>
          </p:cNvPr>
          <p:cNvSpPr>
            <a:spLocks noGrp="1"/>
          </p:cNvSpPr>
          <p:nvPr>
            <p:ph type="body" sz="quarter" idx="50" hasCustomPrompt="1"/>
          </p:nvPr>
        </p:nvSpPr>
        <p:spPr>
          <a:xfrm>
            <a:off x="2221428" y="4586347"/>
            <a:ext cx="1531937" cy="724250"/>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Title, </a:t>
            </a:r>
            <a:r>
              <a:rPr lang="it-IT" dirty="0" err="1"/>
              <a:t>Organisation</a:t>
            </a:r>
            <a:endParaRPr lang="it-IT" dirty="0"/>
          </a:p>
          <a:p>
            <a:endParaRPr lang="it-IT" dirty="0"/>
          </a:p>
        </p:txBody>
      </p:sp>
      <p:sp>
        <p:nvSpPr>
          <p:cNvPr id="20" name="Segnaposto testo 11">
            <a:extLst>
              <a:ext uri="{FF2B5EF4-FFF2-40B4-BE49-F238E27FC236}">
                <a16:creationId xmlns:a16="http://schemas.microsoft.com/office/drawing/2014/main" id="{82503BD3-1671-4D57-82CF-45BDDDB1623A}"/>
              </a:ext>
            </a:extLst>
          </p:cNvPr>
          <p:cNvSpPr>
            <a:spLocks noGrp="1"/>
          </p:cNvSpPr>
          <p:nvPr>
            <p:ph type="body" sz="quarter" idx="52" hasCustomPrompt="1"/>
          </p:nvPr>
        </p:nvSpPr>
        <p:spPr>
          <a:xfrm>
            <a:off x="2221428" y="5428100"/>
            <a:ext cx="1531937" cy="365124"/>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Click to </a:t>
            </a:r>
            <a:r>
              <a:rPr lang="it-IT" dirty="0" err="1"/>
              <a:t>edit</a:t>
            </a:r>
            <a:r>
              <a:rPr lang="it-IT" dirty="0"/>
              <a:t> text</a:t>
            </a:r>
          </a:p>
          <a:p>
            <a:endParaRPr lang="it-IT" dirty="0"/>
          </a:p>
        </p:txBody>
      </p:sp>
      <p:sp>
        <p:nvSpPr>
          <p:cNvPr id="21" name="Segnaposto immagine 12">
            <a:extLst>
              <a:ext uri="{FF2B5EF4-FFF2-40B4-BE49-F238E27FC236}">
                <a16:creationId xmlns:a16="http://schemas.microsoft.com/office/drawing/2014/main" id="{937F2D98-FF53-4516-AC93-1CB129D9786B}"/>
              </a:ext>
            </a:extLst>
          </p:cNvPr>
          <p:cNvSpPr>
            <a:spLocks noGrp="1"/>
          </p:cNvSpPr>
          <p:nvPr>
            <p:ph type="pic" idx="53"/>
          </p:nvPr>
        </p:nvSpPr>
        <p:spPr>
          <a:xfrm>
            <a:off x="3986569" y="2327877"/>
            <a:ext cx="1213203" cy="1213203"/>
          </a:xfrm>
          <a:prstGeom prst="rect">
            <a:avLst/>
          </a:prstGeom>
        </p:spPr>
      </p:sp>
      <p:sp>
        <p:nvSpPr>
          <p:cNvPr id="22" name="Segnaposto testo 13">
            <a:extLst>
              <a:ext uri="{FF2B5EF4-FFF2-40B4-BE49-F238E27FC236}">
                <a16:creationId xmlns:a16="http://schemas.microsoft.com/office/drawing/2014/main" id="{8924AC5B-17DF-4EFB-9217-01F96C1D6831}"/>
              </a:ext>
            </a:extLst>
          </p:cNvPr>
          <p:cNvSpPr>
            <a:spLocks noGrp="1"/>
          </p:cNvSpPr>
          <p:nvPr>
            <p:ph type="body" sz="half" idx="54" hasCustomPrompt="1"/>
          </p:nvPr>
        </p:nvSpPr>
        <p:spPr>
          <a:xfrm>
            <a:off x="3827203" y="3730257"/>
            <a:ext cx="1531937" cy="724249"/>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NAME, SURNAME</a:t>
            </a:r>
          </a:p>
          <a:p>
            <a:endParaRPr lang="it-IT" dirty="0"/>
          </a:p>
        </p:txBody>
      </p:sp>
      <p:sp>
        <p:nvSpPr>
          <p:cNvPr id="23" name="Segnaposto testo 14">
            <a:extLst>
              <a:ext uri="{FF2B5EF4-FFF2-40B4-BE49-F238E27FC236}">
                <a16:creationId xmlns:a16="http://schemas.microsoft.com/office/drawing/2014/main" id="{C94AA38A-0DD2-4B4F-8AF8-D2AA144CA09C}"/>
              </a:ext>
            </a:extLst>
          </p:cNvPr>
          <p:cNvSpPr>
            <a:spLocks noGrp="1"/>
          </p:cNvSpPr>
          <p:nvPr>
            <p:ph type="body" sz="quarter" idx="55" hasCustomPrompt="1"/>
          </p:nvPr>
        </p:nvSpPr>
        <p:spPr>
          <a:xfrm>
            <a:off x="3827203" y="4586347"/>
            <a:ext cx="1531937" cy="724250"/>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Title, </a:t>
            </a:r>
            <a:r>
              <a:rPr lang="it-IT" dirty="0" err="1"/>
              <a:t>Organisation</a:t>
            </a:r>
            <a:endParaRPr lang="it-IT" dirty="0"/>
          </a:p>
          <a:p>
            <a:endParaRPr lang="it-IT" dirty="0"/>
          </a:p>
        </p:txBody>
      </p:sp>
      <p:sp>
        <p:nvSpPr>
          <p:cNvPr id="24" name="Segnaposto testo 15">
            <a:extLst>
              <a:ext uri="{FF2B5EF4-FFF2-40B4-BE49-F238E27FC236}">
                <a16:creationId xmlns:a16="http://schemas.microsoft.com/office/drawing/2014/main" id="{A46FA64C-8858-40EF-B180-94DF7A027E39}"/>
              </a:ext>
            </a:extLst>
          </p:cNvPr>
          <p:cNvSpPr>
            <a:spLocks noGrp="1"/>
          </p:cNvSpPr>
          <p:nvPr>
            <p:ph type="body" sz="quarter" idx="57" hasCustomPrompt="1"/>
          </p:nvPr>
        </p:nvSpPr>
        <p:spPr>
          <a:xfrm>
            <a:off x="3827203" y="5428100"/>
            <a:ext cx="1531937" cy="365124"/>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Click to </a:t>
            </a:r>
            <a:r>
              <a:rPr lang="it-IT" dirty="0" err="1"/>
              <a:t>edit</a:t>
            </a:r>
            <a:r>
              <a:rPr lang="it-IT" dirty="0"/>
              <a:t> text</a:t>
            </a:r>
          </a:p>
          <a:p>
            <a:endParaRPr lang="it-IT" dirty="0"/>
          </a:p>
        </p:txBody>
      </p:sp>
      <p:sp>
        <p:nvSpPr>
          <p:cNvPr id="25" name="Segnaposto immagine 16">
            <a:extLst>
              <a:ext uri="{FF2B5EF4-FFF2-40B4-BE49-F238E27FC236}">
                <a16:creationId xmlns:a16="http://schemas.microsoft.com/office/drawing/2014/main" id="{C9315B0A-6DB1-415F-89C8-A12F463F7D93}"/>
              </a:ext>
            </a:extLst>
          </p:cNvPr>
          <p:cNvSpPr>
            <a:spLocks noGrp="1"/>
          </p:cNvSpPr>
          <p:nvPr>
            <p:ph type="pic" idx="58"/>
          </p:nvPr>
        </p:nvSpPr>
        <p:spPr>
          <a:xfrm>
            <a:off x="5594227" y="2327877"/>
            <a:ext cx="1213203" cy="1213203"/>
          </a:xfrm>
          <a:prstGeom prst="rect">
            <a:avLst/>
          </a:prstGeom>
        </p:spPr>
      </p:sp>
      <p:sp>
        <p:nvSpPr>
          <p:cNvPr id="26" name="Segnaposto testo 17">
            <a:extLst>
              <a:ext uri="{FF2B5EF4-FFF2-40B4-BE49-F238E27FC236}">
                <a16:creationId xmlns:a16="http://schemas.microsoft.com/office/drawing/2014/main" id="{C8A09F4F-C026-4ED0-8481-FFD1B53EA9ED}"/>
              </a:ext>
            </a:extLst>
          </p:cNvPr>
          <p:cNvSpPr>
            <a:spLocks noGrp="1"/>
          </p:cNvSpPr>
          <p:nvPr>
            <p:ph type="body" sz="half" idx="59" hasCustomPrompt="1"/>
          </p:nvPr>
        </p:nvSpPr>
        <p:spPr>
          <a:xfrm>
            <a:off x="5434861" y="3730257"/>
            <a:ext cx="1531937" cy="724249"/>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NAME, SURNAME</a:t>
            </a:r>
          </a:p>
          <a:p>
            <a:endParaRPr lang="it-IT" dirty="0"/>
          </a:p>
        </p:txBody>
      </p:sp>
      <p:sp>
        <p:nvSpPr>
          <p:cNvPr id="27" name="Segnaposto testo 18">
            <a:extLst>
              <a:ext uri="{FF2B5EF4-FFF2-40B4-BE49-F238E27FC236}">
                <a16:creationId xmlns:a16="http://schemas.microsoft.com/office/drawing/2014/main" id="{59E73419-B23F-4B07-B51B-08E60F8FE2E1}"/>
              </a:ext>
            </a:extLst>
          </p:cNvPr>
          <p:cNvSpPr>
            <a:spLocks noGrp="1"/>
          </p:cNvSpPr>
          <p:nvPr>
            <p:ph type="body" sz="quarter" idx="60" hasCustomPrompt="1"/>
          </p:nvPr>
        </p:nvSpPr>
        <p:spPr>
          <a:xfrm>
            <a:off x="5434861" y="4586347"/>
            <a:ext cx="1531937" cy="724250"/>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Title, </a:t>
            </a:r>
            <a:r>
              <a:rPr lang="it-IT" dirty="0" err="1"/>
              <a:t>Organisation</a:t>
            </a:r>
            <a:endParaRPr lang="it-IT" dirty="0"/>
          </a:p>
          <a:p>
            <a:endParaRPr lang="it-IT" dirty="0"/>
          </a:p>
        </p:txBody>
      </p:sp>
      <p:sp>
        <p:nvSpPr>
          <p:cNvPr id="28" name="Segnaposto testo 19">
            <a:extLst>
              <a:ext uri="{FF2B5EF4-FFF2-40B4-BE49-F238E27FC236}">
                <a16:creationId xmlns:a16="http://schemas.microsoft.com/office/drawing/2014/main" id="{4B0564F3-E8C1-4170-82EB-EB8D16322789}"/>
              </a:ext>
            </a:extLst>
          </p:cNvPr>
          <p:cNvSpPr>
            <a:spLocks noGrp="1"/>
          </p:cNvSpPr>
          <p:nvPr>
            <p:ph type="body" sz="quarter" idx="62" hasCustomPrompt="1"/>
          </p:nvPr>
        </p:nvSpPr>
        <p:spPr>
          <a:xfrm>
            <a:off x="5434861" y="5428100"/>
            <a:ext cx="1531937" cy="365124"/>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Click to </a:t>
            </a:r>
            <a:r>
              <a:rPr lang="it-IT" dirty="0" err="1"/>
              <a:t>edit</a:t>
            </a:r>
            <a:r>
              <a:rPr lang="it-IT" dirty="0"/>
              <a:t> text</a:t>
            </a:r>
          </a:p>
          <a:p>
            <a:endParaRPr lang="it-IT" dirty="0"/>
          </a:p>
        </p:txBody>
      </p:sp>
      <p:sp>
        <p:nvSpPr>
          <p:cNvPr id="29" name="Segnaposto immagine 20">
            <a:extLst>
              <a:ext uri="{FF2B5EF4-FFF2-40B4-BE49-F238E27FC236}">
                <a16:creationId xmlns:a16="http://schemas.microsoft.com/office/drawing/2014/main" id="{19B921F8-A4FE-4C3C-8B68-F557AFC7C255}"/>
              </a:ext>
            </a:extLst>
          </p:cNvPr>
          <p:cNvSpPr>
            <a:spLocks noGrp="1"/>
          </p:cNvSpPr>
          <p:nvPr>
            <p:ph type="pic" idx="63"/>
          </p:nvPr>
        </p:nvSpPr>
        <p:spPr>
          <a:xfrm>
            <a:off x="7207437" y="2327877"/>
            <a:ext cx="1213203" cy="1213203"/>
          </a:xfrm>
          <a:prstGeom prst="rect">
            <a:avLst/>
          </a:prstGeom>
        </p:spPr>
      </p:sp>
      <p:sp>
        <p:nvSpPr>
          <p:cNvPr id="30" name="Segnaposto testo 21">
            <a:extLst>
              <a:ext uri="{FF2B5EF4-FFF2-40B4-BE49-F238E27FC236}">
                <a16:creationId xmlns:a16="http://schemas.microsoft.com/office/drawing/2014/main" id="{9DDB6E8C-D046-478C-A434-BA06825822AA}"/>
              </a:ext>
            </a:extLst>
          </p:cNvPr>
          <p:cNvSpPr>
            <a:spLocks noGrp="1"/>
          </p:cNvSpPr>
          <p:nvPr>
            <p:ph type="body" sz="half" idx="64" hasCustomPrompt="1"/>
          </p:nvPr>
        </p:nvSpPr>
        <p:spPr>
          <a:xfrm>
            <a:off x="7048071" y="3730257"/>
            <a:ext cx="1531937" cy="724249"/>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NAME, SURNAME</a:t>
            </a:r>
          </a:p>
          <a:p>
            <a:endParaRPr lang="it-IT" dirty="0"/>
          </a:p>
        </p:txBody>
      </p:sp>
      <p:sp>
        <p:nvSpPr>
          <p:cNvPr id="31" name="Segnaposto testo 22">
            <a:extLst>
              <a:ext uri="{FF2B5EF4-FFF2-40B4-BE49-F238E27FC236}">
                <a16:creationId xmlns:a16="http://schemas.microsoft.com/office/drawing/2014/main" id="{C97522E0-ECCD-4AF6-9805-6B8DDDC86443}"/>
              </a:ext>
            </a:extLst>
          </p:cNvPr>
          <p:cNvSpPr>
            <a:spLocks noGrp="1"/>
          </p:cNvSpPr>
          <p:nvPr>
            <p:ph type="body" sz="quarter" idx="65" hasCustomPrompt="1"/>
          </p:nvPr>
        </p:nvSpPr>
        <p:spPr>
          <a:xfrm>
            <a:off x="7048071" y="4586347"/>
            <a:ext cx="1531937" cy="724250"/>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Title, </a:t>
            </a:r>
            <a:r>
              <a:rPr lang="it-IT" dirty="0" err="1"/>
              <a:t>Organisation</a:t>
            </a:r>
            <a:endParaRPr lang="it-IT" dirty="0"/>
          </a:p>
          <a:p>
            <a:endParaRPr lang="it-IT" dirty="0"/>
          </a:p>
        </p:txBody>
      </p:sp>
      <p:sp>
        <p:nvSpPr>
          <p:cNvPr id="32" name="Segnaposto testo 23">
            <a:extLst>
              <a:ext uri="{FF2B5EF4-FFF2-40B4-BE49-F238E27FC236}">
                <a16:creationId xmlns:a16="http://schemas.microsoft.com/office/drawing/2014/main" id="{740023F0-B732-4838-92CE-137FD04505AB}"/>
              </a:ext>
            </a:extLst>
          </p:cNvPr>
          <p:cNvSpPr>
            <a:spLocks noGrp="1"/>
          </p:cNvSpPr>
          <p:nvPr>
            <p:ph type="body" sz="quarter" idx="67" hasCustomPrompt="1"/>
          </p:nvPr>
        </p:nvSpPr>
        <p:spPr>
          <a:xfrm>
            <a:off x="7048071" y="5428100"/>
            <a:ext cx="1531937" cy="365124"/>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Click to </a:t>
            </a:r>
            <a:r>
              <a:rPr lang="it-IT" dirty="0" err="1"/>
              <a:t>edit</a:t>
            </a:r>
            <a:r>
              <a:rPr lang="it-IT" dirty="0"/>
              <a:t> text</a:t>
            </a:r>
          </a:p>
          <a:p>
            <a:endParaRPr lang="it-IT" dirty="0"/>
          </a:p>
        </p:txBody>
      </p:sp>
      <p:sp>
        <p:nvSpPr>
          <p:cNvPr id="39" name="CasellaDiTesto 38">
            <a:extLst>
              <a:ext uri="{FF2B5EF4-FFF2-40B4-BE49-F238E27FC236}">
                <a16:creationId xmlns:a16="http://schemas.microsoft.com/office/drawing/2014/main" id="{17643871-48E7-41AF-8534-049E373583B4}"/>
              </a:ext>
            </a:extLst>
          </p:cNvPr>
          <p:cNvSpPr txBox="1"/>
          <p:nvPr userDrawn="1"/>
        </p:nvSpPr>
        <p:spPr>
          <a:xfrm>
            <a:off x="7015017" y="6409300"/>
            <a:ext cx="2128984" cy="307777"/>
          </a:xfrm>
          <a:prstGeom prst="rect">
            <a:avLst/>
          </a:prstGeom>
          <a:noFill/>
        </p:spPr>
        <p:txBody>
          <a:bodyPr wrap="square" rtlCol="0">
            <a:spAutoFit/>
          </a:bodyPr>
          <a:lstStyle/>
          <a:p>
            <a:r>
              <a:rPr lang="it-IT" sz="1400" dirty="0">
                <a:solidFill>
                  <a:schemeClr val="bg1">
                    <a:lumMod val="50000"/>
                  </a:schemeClr>
                </a:solidFill>
                <a:latin typeface="Trebuchet MS" panose="020B0603020202020204" pitchFamily="34" charset="0"/>
              </a:rPr>
              <a:t>www.ieabioenergy.com</a:t>
            </a:r>
          </a:p>
        </p:txBody>
      </p:sp>
      <p:pic>
        <p:nvPicPr>
          <p:cNvPr id="40" name="Immagine 39">
            <a:extLst>
              <a:ext uri="{FF2B5EF4-FFF2-40B4-BE49-F238E27FC236}">
                <a16:creationId xmlns:a16="http://schemas.microsoft.com/office/drawing/2014/main" id="{7E89B362-D910-4957-9DB8-099EADC30B6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41" name="Segnaposto numero diapositiva 2">
            <a:extLst>
              <a:ext uri="{FF2B5EF4-FFF2-40B4-BE49-F238E27FC236}">
                <a16:creationId xmlns:a16="http://schemas.microsoft.com/office/drawing/2014/main" id="{9729CB21-2755-4944-A07B-BA03F9F6AB97}"/>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‹nr.›</a:t>
            </a:fld>
            <a:endParaRPr lang="it-IT" sz="1400" dirty="0"/>
          </a:p>
        </p:txBody>
      </p:sp>
      <p:sp>
        <p:nvSpPr>
          <p:cNvPr id="33" name="Segnaposto testo 14">
            <a:extLst>
              <a:ext uri="{FF2B5EF4-FFF2-40B4-BE49-F238E27FC236}">
                <a16:creationId xmlns:a16="http://schemas.microsoft.com/office/drawing/2014/main" id="{BF027A5C-E976-4706-A669-C56BB01BFBE4}"/>
              </a:ext>
            </a:extLst>
          </p:cNvPr>
          <p:cNvSpPr>
            <a:spLocks noGrp="1"/>
          </p:cNvSpPr>
          <p:nvPr>
            <p:ph type="body" sz="quarter" idx="17" hasCustomPrompt="1"/>
          </p:nvPr>
        </p:nvSpPr>
        <p:spPr>
          <a:xfrm>
            <a:off x="608218" y="495159"/>
            <a:ext cx="7927564" cy="980907"/>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sp>
        <p:nvSpPr>
          <p:cNvPr id="35" name="Segnaposto testo 16">
            <a:extLst>
              <a:ext uri="{FF2B5EF4-FFF2-40B4-BE49-F238E27FC236}">
                <a16:creationId xmlns:a16="http://schemas.microsoft.com/office/drawing/2014/main" id="{0ED91DD8-B07C-4071-94BC-953D872650E9}"/>
              </a:ext>
            </a:extLst>
          </p:cNvPr>
          <p:cNvSpPr>
            <a:spLocks noGrp="1"/>
          </p:cNvSpPr>
          <p:nvPr>
            <p:ph type="body" sz="quarter" idx="14" hasCustomPrompt="1"/>
          </p:nvPr>
        </p:nvSpPr>
        <p:spPr>
          <a:xfrm>
            <a:off x="608218" y="1502773"/>
            <a:ext cx="7927564" cy="545102"/>
          </a:xfrm>
          <a:prstGeom prst="rect">
            <a:avLst/>
          </a:prstGeom>
        </p:spPr>
        <p:txBody>
          <a:bodyPr>
            <a:normAutofit/>
          </a:bodyPr>
          <a:lstStyle>
            <a:lvl1pPr marL="0" indent="0">
              <a:buNone/>
              <a:defRPr sz="2600" b="0">
                <a:solidFill>
                  <a:srgbClr val="0A4F9D"/>
                </a:solidFill>
                <a:latin typeface="Trebuchet MS" panose="020B0603020202020204" pitchFamily="34" charset="0"/>
              </a:defRPr>
            </a:lvl1pPr>
          </a:lstStyle>
          <a:p>
            <a:pPr lvl="0"/>
            <a:r>
              <a:rPr lang="it-IT" dirty="0" err="1"/>
              <a:t>Subtitle</a:t>
            </a:r>
            <a:endParaRPr lang="it-IT" dirty="0"/>
          </a:p>
        </p:txBody>
      </p:sp>
    </p:spTree>
    <p:extLst>
      <p:ext uri="{BB962C8B-B14F-4D97-AF65-F5344CB8AC3E}">
        <p14:creationId xmlns:p14="http://schemas.microsoft.com/office/powerpoint/2010/main" val="2121272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mp; Body">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AA6E7C1F-1E36-4907-BE30-A505C039ACB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7" name="Segnaposto numero diapositiva 2">
            <a:extLst>
              <a:ext uri="{FF2B5EF4-FFF2-40B4-BE49-F238E27FC236}">
                <a16:creationId xmlns:a16="http://schemas.microsoft.com/office/drawing/2014/main" id="{DEA1B97F-D4DA-47CD-A840-9CA312ED4558}"/>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‹nr.›</a:t>
            </a:fld>
            <a:endParaRPr lang="it-IT" sz="1400" dirty="0"/>
          </a:p>
        </p:txBody>
      </p:sp>
      <p:sp>
        <p:nvSpPr>
          <p:cNvPr id="9" name="Segnaposto testo 16">
            <a:extLst>
              <a:ext uri="{FF2B5EF4-FFF2-40B4-BE49-F238E27FC236}">
                <a16:creationId xmlns:a16="http://schemas.microsoft.com/office/drawing/2014/main" id="{D7A1D89C-554A-45A0-81FD-5703D59D757B}"/>
              </a:ext>
            </a:extLst>
          </p:cNvPr>
          <p:cNvSpPr>
            <a:spLocks noGrp="1"/>
          </p:cNvSpPr>
          <p:nvPr>
            <p:ph type="body" sz="quarter" idx="11"/>
          </p:nvPr>
        </p:nvSpPr>
        <p:spPr>
          <a:xfrm>
            <a:off x="608218" y="1673208"/>
            <a:ext cx="7927564" cy="4023360"/>
          </a:xfrm>
          <a:prstGeom prst="rect">
            <a:avLst/>
          </a:prstGeom>
        </p:spPr>
        <p:txBody>
          <a:bodyPr>
            <a:norm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400" b="0" i="0">
                <a:solidFill>
                  <a:srgbClr val="0A4F9D"/>
                </a:solidFill>
              </a:defRPr>
            </a:lvl1pPr>
            <a:lvl2pPr marL="800100" indent="-342900">
              <a:buFont typeface="Arial" panose="020B0604020202020204" pitchFamily="34" charset="0"/>
              <a:buChar char="•"/>
              <a:defRPr sz="2000" b="0" i="0">
                <a:solidFill>
                  <a:srgbClr val="0A4F9D"/>
                </a:solidFill>
              </a:defRPr>
            </a:lvl2pPr>
            <a:lvl3pPr>
              <a:defRPr sz="1800" b="0" i="0">
                <a:solidFill>
                  <a:srgbClr val="0A4F9D"/>
                </a:solidFill>
              </a:defRPr>
            </a:lvl3pPr>
            <a:lvl4pPr>
              <a:defRPr sz="1600" b="0" i="0">
                <a:solidFill>
                  <a:srgbClr val="0A4F9D"/>
                </a:solidFill>
              </a:defRPr>
            </a:lvl4pPr>
            <a:lvl5pPr>
              <a:defRPr b="0" i="0">
                <a:solidFill>
                  <a:srgbClr val="0A4F9D"/>
                </a:solidFill>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p:txBody>
      </p:sp>
      <p:sp>
        <p:nvSpPr>
          <p:cNvPr id="12" name="Segnaposto testo 14">
            <a:extLst>
              <a:ext uri="{FF2B5EF4-FFF2-40B4-BE49-F238E27FC236}">
                <a16:creationId xmlns:a16="http://schemas.microsoft.com/office/drawing/2014/main" id="{6357A908-4B8E-4163-A034-9991553C7695}"/>
              </a:ext>
            </a:extLst>
          </p:cNvPr>
          <p:cNvSpPr>
            <a:spLocks noGrp="1"/>
          </p:cNvSpPr>
          <p:nvPr>
            <p:ph type="body" sz="quarter" idx="17" hasCustomPrompt="1"/>
          </p:nvPr>
        </p:nvSpPr>
        <p:spPr>
          <a:xfrm>
            <a:off x="608218" y="495159"/>
            <a:ext cx="7927564" cy="980907"/>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pic>
        <p:nvPicPr>
          <p:cNvPr id="10" name="Picture 9"/>
          <p:cNvPicPr/>
          <p:nvPr userDrawn="1"/>
        </p:nvPicPr>
        <p:blipFill>
          <a:blip r:embed="rId3">
            <a:extLst>
              <a:ext uri="{28A0092B-C50C-407E-A947-70E740481C1C}">
                <a14:useLocalDpi xmlns:a14="http://schemas.microsoft.com/office/drawing/2010/main" val="0"/>
              </a:ext>
            </a:extLst>
          </a:blip>
          <a:stretch>
            <a:fillRect/>
          </a:stretch>
        </p:blipFill>
        <p:spPr>
          <a:xfrm>
            <a:off x="8080165" y="6268505"/>
            <a:ext cx="993140" cy="450850"/>
          </a:xfrm>
          <a:prstGeom prst="rect">
            <a:avLst/>
          </a:prstGeom>
        </p:spPr>
      </p:pic>
    </p:spTree>
    <p:extLst>
      <p:ext uri="{BB962C8B-B14F-4D97-AF65-F5344CB8AC3E}">
        <p14:creationId xmlns:p14="http://schemas.microsoft.com/office/powerpoint/2010/main" val="2761744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mp; Body">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AA6E7C1F-1E36-4907-BE30-A505C039ACB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7" name="Segnaposto numero diapositiva 2">
            <a:extLst>
              <a:ext uri="{FF2B5EF4-FFF2-40B4-BE49-F238E27FC236}">
                <a16:creationId xmlns:a16="http://schemas.microsoft.com/office/drawing/2014/main" id="{CE5F86D4-FF16-432C-A7E8-878B682BD3B6}"/>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‹nr.›</a:t>
            </a:fld>
            <a:endParaRPr lang="it-IT" sz="1400" dirty="0"/>
          </a:p>
        </p:txBody>
      </p:sp>
      <p:sp>
        <p:nvSpPr>
          <p:cNvPr id="10" name="Segnaposto testo 14">
            <a:extLst>
              <a:ext uri="{FF2B5EF4-FFF2-40B4-BE49-F238E27FC236}">
                <a16:creationId xmlns:a16="http://schemas.microsoft.com/office/drawing/2014/main" id="{97FB85B5-6228-404B-AD4F-E282BDF020D6}"/>
              </a:ext>
            </a:extLst>
          </p:cNvPr>
          <p:cNvSpPr>
            <a:spLocks noGrp="1"/>
          </p:cNvSpPr>
          <p:nvPr>
            <p:ph type="body" sz="quarter" idx="17" hasCustomPrompt="1"/>
          </p:nvPr>
        </p:nvSpPr>
        <p:spPr>
          <a:xfrm>
            <a:off x="608218" y="495159"/>
            <a:ext cx="7927564" cy="980907"/>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sp>
        <p:nvSpPr>
          <p:cNvPr id="9" name="Segnaposto testo 9">
            <a:extLst>
              <a:ext uri="{FF2B5EF4-FFF2-40B4-BE49-F238E27FC236}">
                <a16:creationId xmlns:a16="http://schemas.microsoft.com/office/drawing/2014/main" id="{60CFBABD-05E9-482D-806C-33F57BDA227C}"/>
              </a:ext>
            </a:extLst>
          </p:cNvPr>
          <p:cNvSpPr>
            <a:spLocks noGrp="1"/>
          </p:cNvSpPr>
          <p:nvPr>
            <p:ph type="body" sz="quarter" idx="16"/>
          </p:nvPr>
        </p:nvSpPr>
        <p:spPr>
          <a:xfrm>
            <a:off x="4680157" y="1641986"/>
            <a:ext cx="3855625" cy="3909727"/>
          </a:xfrm>
          <a:prstGeom prst="rect">
            <a:avLst/>
          </a:prstGeom>
        </p:spPr>
        <p:txBody>
          <a:bodyPr/>
          <a:lstStyle>
            <a:lvl1pPr>
              <a:defRPr sz="2400">
                <a:solidFill>
                  <a:srgbClr val="0A4F9D"/>
                </a:solidFill>
                <a:latin typeface="Trebuchet MS" panose="020B0603020202020204" pitchFamily="34" charset="0"/>
              </a:defRPr>
            </a:lvl1pPr>
            <a:lvl2pPr>
              <a:defRPr>
                <a:solidFill>
                  <a:srgbClr val="0A4F9D"/>
                </a:solidFill>
                <a:latin typeface="Trebuchet MS" panose="020B0603020202020204" pitchFamily="34" charset="0"/>
              </a:defRPr>
            </a:lvl2pPr>
            <a:lvl3pPr>
              <a:defRPr>
                <a:solidFill>
                  <a:srgbClr val="0A4F9D"/>
                </a:solidFill>
                <a:latin typeface="Trebuchet MS" panose="020B0603020202020204" pitchFamily="34" charset="0"/>
              </a:defRPr>
            </a:lvl3pPr>
            <a:lvl4pPr>
              <a:defRPr>
                <a:solidFill>
                  <a:srgbClr val="0A4F9D"/>
                </a:solidFill>
                <a:latin typeface="Trebuchet MS" panose="020B0603020202020204" pitchFamily="34" charset="0"/>
              </a:defRPr>
            </a:lvl4pPr>
            <a:lvl5pPr>
              <a:defRPr>
                <a:solidFill>
                  <a:srgbClr val="0A4F9D"/>
                </a:solidFill>
                <a:latin typeface="Trebuchet MS" panose="020B0603020202020204" pitchFamily="34" charset="0"/>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14" name="Segnaposto testo 9">
            <a:extLst>
              <a:ext uri="{FF2B5EF4-FFF2-40B4-BE49-F238E27FC236}">
                <a16:creationId xmlns:a16="http://schemas.microsoft.com/office/drawing/2014/main" id="{776977DB-B103-4223-B744-E3B4D67AB1BE}"/>
              </a:ext>
            </a:extLst>
          </p:cNvPr>
          <p:cNvSpPr>
            <a:spLocks noGrp="1"/>
          </p:cNvSpPr>
          <p:nvPr>
            <p:ph type="body" sz="quarter" idx="18"/>
          </p:nvPr>
        </p:nvSpPr>
        <p:spPr>
          <a:xfrm>
            <a:off x="608219" y="1641985"/>
            <a:ext cx="3855625" cy="3909727"/>
          </a:xfrm>
          <a:prstGeom prst="rect">
            <a:avLst/>
          </a:prstGeom>
        </p:spPr>
        <p:txBody>
          <a:bodyPr/>
          <a:lstStyle>
            <a:lvl1pPr>
              <a:defRPr sz="2400">
                <a:solidFill>
                  <a:srgbClr val="0A4F9D"/>
                </a:solidFill>
                <a:latin typeface="Trebuchet MS" panose="020B0603020202020204" pitchFamily="34" charset="0"/>
              </a:defRPr>
            </a:lvl1pPr>
            <a:lvl2pPr>
              <a:defRPr>
                <a:solidFill>
                  <a:srgbClr val="0A4F9D"/>
                </a:solidFill>
                <a:latin typeface="Trebuchet MS" panose="020B0603020202020204" pitchFamily="34" charset="0"/>
              </a:defRPr>
            </a:lvl2pPr>
            <a:lvl3pPr>
              <a:defRPr>
                <a:solidFill>
                  <a:srgbClr val="0A4F9D"/>
                </a:solidFill>
                <a:latin typeface="Trebuchet MS" panose="020B0603020202020204" pitchFamily="34" charset="0"/>
              </a:defRPr>
            </a:lvl3pPr>
            <a:lvl4pPr>
              <a:defRPr>
                <a:solidFill>
                  <a:srgbClr val="0A4F9D"/>
                </a:solidFill>
                <a:latin typeface="Trebuchet MS" panose="020B0603020202020204" pitchFamily="34" charset="0"/>
              </a:defRPr>
            </a:lvl4pPr>
            <a:lvl5pPr>
              <a:defRPr>
                <a:solidFill>
                  <a:srgbClr val="0A4F9D"/>
                </a:solidFill>
                <a:latin typeface="Trebuchet MS" panose="020B0603020202020204" pitchFamily="34" charset="0"/>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pic>
        <p:nvPicPr>
          <p:cNvPr id="13" name="Picture 12"/>
          <p:cNvPicPr/>
          <p:nvPr userDrawn="1"/>
        </p:nvPicPr>
        <p:blipFill>
          <a:blip r:embed="rId3">
            <a:extLst>
              <a:ext uri="{28A0092B-C50C-407E-A947-70E740481C1C}">
                <a14:useLocalDpi xmlns:a14="http://schemas.microsoft.com/office/drawing/2010/main" val="0"/>
              </a:ext>
            </a:extLst>
          </a:blip>
          <a:stretch>
            <a:fillRect/>
          </a:stretch>
        </p:blipFill>
        <p:spPr>
          <a:xfrm>
            <a:off x="8080165" y="6268505"/>
            <a:ext cx="993140" cy="450850"/>
          </a:xfrm>
          <a:prstGeom prst="rect">
            <a:avLst/>
          </a:prstGeom>
        </p:spPr>
      </p:pic>
    </p:spTree>
    <p:extLst>
      <p:ext uri="{BB962C8B-B14F-4D97-AF65-F5344CB8AC3E}">
        <p14:creationId xmlns:p14="http://schemas.microsoft.com/office/powerpoint/2010/main" val="1980115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mp; Image">
    <p:spTree>
      <p:nvGrpSpPr>
        <p:cNvPr id="1" name=""/>
        <p:cNvGrpSpPr/>
        <p:nvPr/>
      </p:nvGrpSpPr>
      <p:grpSpPr>
        <a:xfrm>
          <a:off x="0" y="0"/>
          <a:ext cx="0" cy="0"/>
          <a:chOff x="0" y="0"/>
          <a:chExt cx="0" cy="0"/>
        </a:xfrm>
      </p:grpSpPr>
      <p:pic>
        <p:nvPicPr>
          <p:cNvPr id="11" name="Immagine 7">
            <a:extLst>
              <a:ext uri="{FF2B5EF4-FFF2-40B4-BE49-F238E27FC236}">
                <a16:creationId xmlns:a16="http://schemas.microsoft.com/office/drawing/2014/main" id="{14A5B2FA-354C-4B25-BEAB-CB03EBBB5FE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14" name="Segnaposto numero diapositiva 2">
            <a:extLst>
              <a:ext uri="{FF2B5EF4-FFF2-40B4-BE49-F238E27FC236}">
                <a16:creationId xmlns:a16="http://schemas.microsoft.com/office/drawing/2014/main" id="{871AF109-AFBE-4B33-9426-852B82EA964C}"/>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‹nr.›</a:t>
            </a:fld>
            <a:endParaRPr lang="it-IT" sz="1400" dirty="0"/>
          </a:p>
        </p:txBody>
      </p:sp>
      <p:sp>
        <p:nvSpPr>
          <p:cNvPr id="3" name="Segnaposto immagine 2">
            <a:extLst>
              <a:ext uri="{FF2B5EF4-FFF2-40B4-BE49-F238E27FC236}">
                <a16:creationId xmlns:a16="http://schemas.microsoft.com/office/drawing/2014/main" id="{FB6D1AFD-4D90-4431-BFD4-C74D96427061}"/>
              </a:ext>
            </a:extLst>
          </p:cNvPr>
          <p:cNvSpPr>
            <a:spLocks noGrp="1"/>
          </p:cNvSpPr>
          <p:nvPr>
            <p:ph type="pic" sz="quarter" idx="15"/>
          </p:nvPr>
        </p:nvSpPr>
        <p:spPr>
          <a:xfrm>
            <a:off x="608218" y="1625074"/>
            <a:ext cx="7927975" cy="4011613"/>
          </a:xfrm>
          <a:prstGeom prst="rect">
            <a:avLst/>
          </a:prstGeom>
        </p:spPr>
        <p:txBody>
          <a:bodyPr/>
          <a:lstStyle/>
          <a:p>
            <a:endParaRPr lang="it-IT"/>
          </a:p>
        </p:txBody>
      </p:sp>
      <p:sp>
        <p:nvSpPr>
          <p:cNvPr id="8" name="Segnaposto testo 14">
            <a:extLst>
              <a:ext uri="{FF2B5EF4-FFF2-40B4-BE49-F238E27FC236}">
                <a16:creationId xmlns:a16="http://schemas.microsoft.com/office/drawing/2014/main" id="{81F7F5C7-0BE5-4C28-9122-26BAF7830958}"/>
              </a:ext>
            </a:extLst>
          </p:cNvPr>
          <p:cNvSpPr>
            <a:spLocks noGrp="1"/>
          </p:cNvSpPr>
          <p:nvPr>
            <p:ph type="body" sz="quarter" idx="17" hasCustomPrompt="1"/>
          </p:nvPr>
        </p:nvSpPr>
        <p:spPr>
          <a:xfrm>
            <a:off x="608218" y="495159"/>
            <a:ext cx="7927564" cy="980907"/>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pic>
        <p:nvPicPr>
          <p:cNvPr id="9" name="Picture 8"/>
          <p:cNvPicPr/>
          <p:nvPr userDrawn="1"/>
        </p:nvPicPr>
        <p:blipFill>
          <a:blip r:embed="rId3">
            <a:extLst>
              <a:ext uri="{28A0092B-C50C-407E-A947-70E740481C1C}">
                <a14:useLocalDpi xmlns:a14="http://schemas.microsoft.com/office/drawing/2010/main" val="0"/>
              </a:ext>
            </a:extLst>
          </a:blip>
          <a:stretch>
            <a:fillRect/>
          </a:stretch>
        </p:blipFill>
        <p:spPr>
          <a:xfrm>
            <a:off x="8080165" y="6268505"/>
            <a:ext cx="993140" cy="450850"/>
          </a:xfrm>
          <a:prstGeom prst="rect">
            <a:avLst/>
          </a:prstGeom>
        </p:spPr>
      </p:pic>
    </p:spTree>
    <p:extLst>
      <p:ext uri="{BB962C8B-B14F-4D97-AF65-F5344CB8AC3E}">
        <p14:creationId xmlns:p14="http://schemas.microsoft.com/office/powerpoint/2010/main" val="3794369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G Comparison_layout">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AA6E7C1F-1E36-4907-BE30-A505C039ACB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7" name="Segnaposto numero diapositiva 2">
            <a:extLst>
              <a:ext uri="{FF2B5EF4-FFF2-40B4-BE49-F238E27FC236}">
                <a16:creationId xmlns:a16="http://schemas.microsoft.com/office/drawing/2014/main" id="{CE5F86D4-FF16-432C-A7E8-878B682BD3B6}"/>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‹nr.›</a:t>
            </a:fld>
            <a:endParaRPr lang="it-IT" sz="1400" dirty="0"/>
          </a:p>
        </p:txBody>
      </p:sp>
      <p:sp>
        <p:nvSpPr>
          <p:cNvPr id="3" name="Segnaposto immagine 2">
            <a:extLst>
              <a:ext uri="{FF2B5EF4-FFF2-40B4-BE49-F238E27FC236}">
                <a16:creationId xmlns:a16="http://schemas.microsoft.com/office/drawing/2014/main" id="{72B29E39-B1A0-4751-98DA-6CCC0DFFD915}"/>
              </a:ext>
            </a:extLst>
          </p:cNvPr>
          <p:cNvSpPr>
            <a:spLocks noGrp="1"/>
          </p:cNvSpPr>
          <p:nvPr>
            <p:ph type="pic" sz="quarter" idx="15"/>
          </p:nvPr>
        </p:nvSpPr>
        <p:spPr>
          <a:xfrm>
            <a:off x="608013" y="1641354"/>
            <a:ext cx="3794125" cy="3914775"/>
          </a:xfrm>
          <a:prstGeom prst="rect">
            <a:avLst/>
          </a:prstGeom>
        </p:spPr>
        <p:txBody>
          <a:bodyPr/>
          <a:lstStyle/>
          <a:p>
            <a:endParaRPr lang="it-IT"/>
          </a:p>
        </p:txBody>
      </p:sp>
      <p:sp>
        <p:nvSpPr>
          <p:cNvPr id="10" name="Segnaposto immagine 2">
            <a:extLst>
              <a:ext uri="{FF2B5EF4-FFF2-40B4-BE49-F238E27FC236}">
                <a16:creationId xmlns:a16="http://schemas.microsoft.com/office/drawing/2014/main" id="{CEF44DAD-A45C-46E8-AEA1-E963D0181161}"/>
              </a:ext>
            </a:extLst>
          </p:cNvPr>
          <p:cNvSpPr>
            <a:spLocks noGrp="1"/>
          </p:cNvSpPr>
          <p:nvPr>
            <p:ph type="pic" sz="quarter" idx="16"/>
          </p:nvPr>
        </p:nvSpPr>
        <p:spPr>
          <a:xfrm>
            <a:off x="4741657" y="1641353"/>
            <a:ext cx="3794125" cy="3914775"/>
          </a:xfrm>
          <a:prstGeom prst="rect">
            <a:avLst/>
          </a:prstGeom>
        </p:spPr>
        <p:txBody>
          <a:bodyPr/>
          <a:lstStyle/>
          <a:p>
            <a:endParaRPr lang="it-IT"/>
          </a:p>
        </p:txBody>
      </p:sp>
      <p:sp>
        <p:nvSpPr>
          <p:cNvPr id="12" name="Segnaposto testo 14">
            <a:extLst>
              <a:ext uri="{FF2B5EF4-FFF2-40B4-BE49-F238E27FC236}">
                <a16:creationId xmlns:a16="http://schemas.microsoft.com/office/drawing/2014/main" id="{3B560A07-4509-451F-B85A-627814686093}"/>
              </a:ext>
            </a:extLst>
          </p:cNvPr>
          <p:cNvSpPr>
            <a:spLocks noGrp="1"/>
          </p:cNvSpPr>
          <p:nvPr>
            <p:ph type="body" sz="quarter" idx="17" hasCustomPrompt="1"/>
          </p:nvPr>
        </p:nvSpPr>
        <p:spPr>
          <a:xfrm>
            <a:off x="608218" y="495159"/>
            <a:ext cx="7927564" cy="980907"/>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pic>
        <p:nvPicPr>
          <p:cNvPr id="13" name="Picture 12"/>
          <p:cNvPicPr/>
          <p:nvPr userDrawn="1"/>
        </p:nvPicPr>
        <p:blipFill>
          <a:blip r:embed="rId3">
            <a:extLst>
              <a:ext uri="{28A0092B-C50C-407E-A947-70E740481C1C}">
                <a14:useLocalDpi xmlns:a14="http://schemas.microsoft.com/office/drawing/2010/main" val="0"/>
              </a:ext>
            </a:extLst>
          </a:blip>
          <a:stretch>
            <a:fillRect/>
          </a:stretch>
        </p:blipFill>
        <p:spPr>
          <a:xfrm>
            <a:off x="8080165" y="6268505"/>
            <a:ext cx="993140" cy="450850"/>
          </a:xfrm>
          <a:prstGeom prst="rect">
            <a:avLst/>
          </a:prstGeom>
        </p:spPr>
      </p:pic>
    </p:spTree>
    <p:extLst>
      <p:ext uri="{BB962C8B-B14F-4D97-AF65-F5344CB8AC3E}">
        <p14:creationId xmlns:p14="http://schemas.microsoft.com/office/powerpoint/2010/main" val="1247783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Layout personalizzato">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56D1BF08-0851-4C0E-B2E6-C6E9C8CC800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13" name="Segnaposto numero diapositiva 2">
            <a:extLst>
              <a:ext uri="{FF2B5EF4-FFF2-40B4-BE49-F238E27FC236}">
                <a16:creationId xmlns:a16="http://schemas.microsoft.com/office/drawing/2014/main" id="{B2C05C6E-7985-4302-9DE4-E9073B77EFA7}"/>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‹nr.›</a:t>
            </a:fld>
            <a:endParaRPr lang="it-IT" sz="1400" dirty="0"/>
          </a:p>
        </p:txBody>
      </p:sp>
      <p:sp>
        <p:nvSpPr>
          <p:cNvPr id="21" name="Segnaposto immagine 7">
            <a:extLst>
              <a:ext uri="{FF2B5EF4-FFF2-40B4-BE49-F238E27FC236}">
                <a16:creationId xmlns:a16="http://schemas.microsoft.com/office/drawing/2014/main" id="{67DD3ED7-9108-4B03-9A83-FCB62E6DA2E3}"/>
              </a:ext>
            </a:extLst>
          </p:cNvPr>
          <p:cNvSpPr>
            <a:spLocks noGrp="1"/>
          </p:cNvSpPr>
          <p:nvPr>
            <p:ph type="pic" sz="quarter" idx="15"/>
          </p:nvPr>
        </p:nvSpPr>
        <p:spPr>
          <a:xfrm>
            <a:off x="608219" y="1838960"/>
            <a:ext cx="3855626" cy="4145915"/>
          </a:xfrm>
          <a:prstGeom prst="rect">
            <a:avLst/>
          </a:prstGeom>
        </p:spPr>
        <p:txBody>
          <a:bodyPr/>
          <a:lstStyle/>
          <a:p>
            <a:endParaRPr lang="it-IT" dirty="0"/>
          </a:p>
        </p:txBody>
      </p:sp>
      <p:sp>
        <p:nvSpPr>
          <p:cNvPr id="22" name="Segnaposto testo 9">
            <a:extLst>
              <a:ext uri="{FF2B5EF4-FFF2-40B4-BE49-F238E27FC236}">
                <a16:creationId xmlns:a16="http://schemas.microsoft.com/office/drawing/2014/main" id="{A714F878-8776-45ED-8C0B-FD46F1E7CFC9}"/>
              </a:ext>
            </a:extLst>
          </p:cNvPr>
          <p:cNvSpPr>
            <a:spLocks noGrp="1"/>
          </p:cNvSpPr>
          <p:nvPr>
            <p:ph type="body" sz="quarter" idx="16"/>
          </p:nvPr>
        </p:nvSpPr>
        <p:spPr>
          <a:xfrm>
            <a:off x="4680157" y="1840813"/>
            <a:ext cx="3855625" cy="4145915"/>
          </a:xfrm>
          <a:prstGeom prst="rect">
            <a:avLst/>
          </a:prstGeom>
        </p:spPr>
        <p:txBody>
          <a:bodyPr/>
          <a:lstStyle>
            <a:lvl1pPr>
              <a:defRPr sz="2400">
                <a:solidFill>
                  <a:srgbClr val="0A4F9D"/>
                </a:solidFill>
                <a:latin typeface="Trebuchet MS" panose="020B0603020202020204" pitchFamily="34" charset="0"/>
              </a:defRPr>
            </a:lvl1pPr>
            <a:lvl2pPr>
              <a:defRPr>
                <a:solidFill>
                  <a:srgbClr val="0A4F9D"/>
                </a:solidFill>
                <a:latin typeface="Trebuchet MS" panose="020B0603020202020204" pitchFamily="34" charset="0"/>
              </a:defRPr>
            </a:lvl2pPr>
            <a:lvl3pPr>
              <a:defRPr>
                <a:solidFill>
                  <a:srgbClr val="0A4F9D"/>
                </a:solidFill>
                <a:latin typeface="Trebuchet MS" panose="020B0603020202020204" pitchFamily="34" charset="0"/>
              </a:defRPr>
            </a:lvl3pPr>
            <a:lvl4pPr>
              <a:defRPr>
                <a:solidFill>
                  <a:srgbClr val="0A4F9D"/>
                </a:solidFill>
                <a:latin typeface="Trebuchet MS" panose="020B0603020202020204" pitchFamily="34" charset="0"/>
              </a:defRPr>
            </a:lvl4pPr>
            <a:lvl5pPr>
              <a:defRPr>
                <a:solidFill>
                  <a:srgbClr val="0A4F9D"/>
                </a:solidFill>
                <a:latin typeface="Trebuchet MS" panose="020B0603020202020204" pitchFamily="34" charset="0"/>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23" name="Segnaposto testo 14">
            <a:extLst>
              <a:ext uri="{FF2B5EF4-FFF2-40B4-BE49-F238E27FC236}">
                <a16:creationId xmlns:a16="http://schemas.microsoft.com/office/drawing/2014/main" id="{940BB6E4-E766-48E0-A4CA-75E82B201720}"/>
              </a:ext>
            </a:extLst>
          </p:cNvPr>
          <p:cNvSpPr>
            <a:spLocks noGrp="1"/>
          </p:cNvSpPr>
          <p:nvPr>
            <p:ph type="body" sz="quarter" idx="17" hasCustomPrompt="1"/>
          </p:nvPr>
        </p:nvSpPr>
        <p:spPr>
          <a:xfrm>
            <a:off x="608218" y="495159"/>
            <a:ext cx="7927564" cy="980907"/>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pic>
        <p:nvPicPr>
          <p:cNvPr id="8" name="Picture 7"/>
          <p:cNvPicPr/>
          <p:nvPr userDrawn="1"/>
        </p:nvPicPr>
        <p:blipFill>
          <a:blip r:embed="rId3">
            <a:extLst>
              <a:ext uri="{28A0092B-C50C-407E-A947-70E740481C1C}">
                <a14:useLocalDpi xmlns:a14="http://schemas.microsoft.com/office/drawing/2010/main" val="0"/>
              </a:ext>
            </a:extLst>
          </a:blip>
          <a:stretch>
            <a:fillRect/>
          </a:stretch>
        </p:blipFill>
        <p:spPr>
          <a:xfrm>
            <a:off x="8080165" y="6268505"/>
            <a:ext cx="993140" cy="450850"/>
          </a:xfrm>
          <a:prstGeom prst="rect">
            <a:avLst/>
          </a:prstGeom>
        </p:spPr>
      </p:pic>
    </p:spTree>
    <p:extLst>
      <p:ext uri="{BB962C8B-B14F-4D97-AF65-F5344CB8AC3E}">
        <p14:creationId xmlns:p14="http://schemas.microsoft.com/office/powerpoint/2010/main" val="3764307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_thankyou">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28650" y="6356351"/>
            <a:ext cx="2057400" cy="365125"/>
          </a:xfrm>
          <a:prstGeom prst="rect">
            <a:avLst/>
          </a:prstGeom>
        </p:spPr>
        <p:txBody>
          <a:bodyPr/>
          <a:lstStyle/>
          <a:p>
            <a:endParaRPr lang="it-IT"/>
          </a:p>
        </p:txBody>
      </p:sp>
      <p:grpSp>
        <p:nvGrpSpPr>
          <p:cNvPr id="10" name="Group 7"/>
          <p:cNvGrpSpPr/>
          <p:nvPr userDrawn="1"/>
        </p:nvGrpSpPr>
        <p:grpSpPr>
          <a:xfrm>
            <a:off x="0" y="6164052"/>
            <a:ext cx="9144000" cy="769197"/>
            <a:chOff x="0" y="0"/>
            <a:chExt cx="6858000" cy="576898"/>
          </a:xfrm>
        </p:grpSpPr>
        <p:pic>
          <p:nvPicPr>
            <p:cNvPr id="11"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3509963" cy="576897"/>
            </a:xfrm>
            <a:prstGeom prst="rect">
              <a:avLst/>
            </a:prstGeom>
          </p:spPr>
        </p:pic>
        <p:sp>
          <p:nvSpPr>
            <p:cNvPr id="12" name="Rectangle 9"/>
            <p:cNvSpPr/>
            <p:nvPr userDrawn="1"/>
          </p:nvSpPr>
          <p:spPr>
            <a:xfrm>
              <a:off x="3362325" y="0"/>
              <a:ext cx="3495675" cy="576898"/>
            </a:xfrm>
            <a:prstGeom prst="rect">
              <a:avLst/>
            </a:prstGeom>
            <a:solidFill>
              <a:srgbClr val="004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latin typeface="Segoe UI" panose="020B0502040204020203" pitchFamily="34" charset="0"/>
                <a:cs typeface="Segoe UI" panose="020B0502040204020203" pitchFamily="34" charset="0"/>
              </a:endParaRPr>
            </a:p>
          </p:txBody>
        </p:sp>
      </p:grpSp>
      <p:pic>
        <p:nvPicPr>
          <p:cNvPr id="13" name="Immagine 12"/>
          <p:cNvPicPr>
            <a:picLocks noChangeAspect="1"/>
          </p:cNvPicPr>
          <p:nvPr userDrawn="1"/>
        </p:nvPicPr>
        <p:blipFill rotWithShape="1">
          <a:blip r:embed="rId3">
            <a:extLst>
              <a:ext uri="{28A0092B-C50C-407E-A947-70E740481C1C}">
                <a14:useLocalDpi xmlns:a14="http://schemas.microsoft.com/office/drawing/2010/main" val="0"/>
              </a:ext>
            </a:extLst>
          </a:blip>
          <a:srcRect l="14917" t="7057" r="15192" b="13643"/>
          <a:stretch/>
        </p:blipFill>
        <p:spPr>
          <a:xfrm>
            <a:off x="5489965" y="3179417"/>
            <a:ext cx="2942835" cy="2442670"/>
          </a:xfrm>
          <a:prstGeom prst="rect">
            <a:avLst/>
          </a:prstGeom>
        </p:spPr>
      </p:pic>
      <p:sp>
        <p:nvSpPr>
          <p:cNvPr id="3" name="Segnaposto testo 2"/>
          <p:cNvSpPr>
            <a:spLocks noGrp="1"/>
          </p:cNvSpPr>
          <p:nvPr>
            <p:ph type="body" sz="quarter" idx="11" hasCustomPrompt="1"/>
          </p:nvPr>
        </p:nvSpPr>
        <p:spPr>
          <a:xfrm>
            <a:off x="2618846" y="575494"/>
            <a:ext cx="4327525" cy="901410"/>
          </a:xfrm>
          <a:prstGeom prst="rect">
            <a:avLst/>
          </a:prstGeom>
        </p:spPr>
        <p:txBody>
          <a:bodyPr/>
          <a:lstStyle>
            <a:lvl1pPr marL="0" indent="0">
              <a:buNone/>
              <a:defRPr>
                <a:solidFill>
                  <a:srgbClr val="0A4F9D"/>
                </a:solidFill>
              </a:defRPr>
            </a:lvl1pPr>
          </a:lstStyle>
          <a:p>
            <a:pPr lvl="0"/>
            <a:r>
              <a:rPr lang="it-IT" dirty="0" err="1"/>
              <a:t>Add</a:t>
            </a:r>
            <a:r>
              <a:rPr lang="it-IT" dirty="0"/>
              <a:t> </a:t>
            </a:r>
            <a:r>
              <a:rPr lang="it-IT" dirty="0" err="1"/>
              <a:t>Thank</a:t>
            </a:r>
            <a:r>
              <a:rPr lang="it-IT" dirty="0"/>
              <a:t> </a:t>
            </a:r>
            <a:r>
              <a:rPr lang="it-IT" dirty="0" err="1"/>
              <a:t>you</a:t>
            </a:r>
            <a:r>
              <a:rPr lang="it-IT" dirty="0"/>
              <a:t>?</a:t>
            </a:r>
          </a:p>
        </p:txBody>
      </p:sp>
      <p:sp>
        <p:nvSpPr>
          <p:cNvPr id="19" name="Segnaposto testo 2"/>
          <p:cNvSpPr>
            <a:spLocks noGrp="1"/>
          </p:cNvSpPr>
          <p:nvPr>
            <p:ph type="body" sz="quarter" idx="12" hasCustomPrompt="1"/>
          </p:nvPr>
        </p:nvSpPr>
        <p:spPr>
          <a:xfrm>
            <a:off x="214313" y="2261869"/>
            <a:ext cx="4327525" cy="1416565"/>
          </a:xfrm>
          <a:prstGeom prst="rect">
            <a:avLst/>
          </a:prstGeom>
        </p:spPr>
        <p:txBody>
          <a:bodyPr/>
          <a:lstStyle>
            <a:lvl1pPr marL="0" indent="0">
              <a:buNone/>
              <a:defRPr sz="2400">
                <a:solidFill>
                  <a:schemeClr val="bg1">
                    <a:lumMod val="50000"/>
                  </a:schemeClr>
                </a:solidFill>
              </a:defRPr>
            </a:lvl1pPr>
          </a:lstStyle>
          <a:p>
            <a:pPr lvl="0"/>
            <a:r>
              <a:rPr lang="it-IT" dirty="0" err="1"/>
              <a:t>Contact</a:t>
            </a:r>
            <a:r>
              <a:rPr lang="it-IT" dirty="0"/>
              <a:t> </a:t>
            </a:r>
            <a:r>
              <a:rPr lang="it-IT" dirty="0" err="1"/>
              <a:t>Person</a:t>
            </a:r>
            <a:endParaRPr lang="it-IT" dirty="0"/>
          </a:p>
          <a:p>
            <a:pPr lvl="0"/>
            <a:endParaRPr lang="it-IT" dirty="0"/>
          </a:p>
          <a:p>
            <a:pPr lvl="0"/>
            <a:endParaRPr lang="it-IT" dirty="0"/>
          </a:p>
        </p:txBody>
      </p:sp>
      <p:sp>
        <p:nvSpPr>
          <p:cNvPr id="9" name="CasellaDiTesto 1">
            <a:extLst>
              <a:ext uri="{FF2B5EF4-FFF2-40B4-BE49-F238E27FC236}">
                <a16:creationId xmlns:a16="http://schemas.microsoft.com/office/drawing/2014/main" id="{2FCD18AF-03FA-448C-BB0B-2EB0FCE5F943}"/>
              </a:ext>
            </a:extLst>
          </p:cNvPr>
          <p:cNvSpPr txBox="1"/>
          <p:nvPr userDrawn="1"/>
        </p:nvSpPr>
        <p:spPr>
          <a:xfrm>
            <a:off x="4816475" y="5560244"/>
            <a:ext cx="4327525" cy="461665"/>
          </a:xfrm>
          <a:prstGeom prst="rect">
            <a:avLst/>
          </a:prstGeom>
          <a:noFill/>
        </p:spPr>
        <p:txBody>
          <a:bodyPr wrap="square" rtlCol="0">
            <a:spAutoFit/>
          </a:bodyPr>
          <a:lstStyle/>
          <a:p>
            <a:pPr algn="ctr"/>
            <a:r>
              <a:rPr lang="it-IT" sz="2400" dirty="0">
                <a:solidFill>
                  <a:schemeClr val="accent2"/>
                </a:solidFill>
                <a:latin typeface="Trebuchet MS" panose="020B0603020202020204" pitchFamily="34" charset="0"/>
              </a:rPr>
              <a:t>www.ieabioenergy.com</a:t>
            </a:r>
          </a:p>
        </p:txBody>
      </p:sp>
      <p:pic>
        <p:nvPicPr>
          <p:cNvPr id="14" name="Picture 13"/>
          <p:cNvPicPr/>
          <p:nvPr userDrawn="1"/>
        </p:nvPicPr>
        <p:blipFill>
          <a:blip r:embed="rId4">
            <a:extLst>
              <a:ext uri="{28A0092B-C50C-407E-A947-70E740481C1C}">
                <a14:useLocalDpi xmlns:a14="http://schemas.microsoft.com/office/drawing/2010/main" val="0"/>
              </a:ext>
            </a:extLst>
          </a:blip>
          <a:stretch>
            <a:fillRect/>
          </a:stretch>
        </p:blipFill>
        <p:spPr>
          <a:xfrm>
            <a:off x="527898" y="3906307"/>
            <a:ext cx="3366770" cy="1647828"/>
          </a:xfrm>
          <a:prstGeom prst="rect">
            <a:avLst/>
          </a:prstGeom>
        </p:spPr>
      </p:pic>
      <p:sp>
        <p:nvSpPr>
          <p:cNvPr id="15" name="CasellaDiTesto 1">
            <a:extLst>
              <a:ext uri="{FF2B5EF4-FFF2-40B4-BE49-F238E27FC236}">
                <a16:creationId xmlns:a16="http://schemas.microsoft.com/office/drawing/2014/main" id="{2FCD18AF-03FA-448C-BB0B-2EB0FCE5F943}"/>
              </a:ext>
            </a:extLst>
          </p:cNvPr>
          <p:cNvSpPr txBox="1"/>
          <p:nvPr userDrawn="1"/>
        </p:nvSpPr>
        <p:spPr>
          <a:xfrm>
            <a:off x="0" y="5577178"/>
            <a:ext cx="4389376" cy="461665"/>
          </a:xfrm>
          <a:prstGeom prst="rect">
            <a:avLst/>
          </a:prstGeom>
          <a:noFill/>
        </p:spPr>
        <p:txBody>
          <a:bodyPr wrap="square" rtlCol="0">
            <a:spAutoFit/>
          </a:bodyPr>
          <a:lstStyle/>
          <a:p>
            <a:pPr algn="ctr"/>
            <a:r>
              <a:rPr lang="it-IT" sz="2400" dirty="0">
                <a:solidFill>
                  <a:schemeClr val="accent2"/>
                </a:solidFill>
                <a:latin typeface="Trebuchet MS" panose="020B0603020202020204" pitchFamily="34" charset="0"/>
              </a:rPr>
              <a:t>www.task39.ieabioenergy.com</a:t>
            </a:r>
          </a:p>
        </p:txBody>
      </p:sp>
    </p:spTree>
    <p:extLst>
      <p:ext uri="{BB962C8B-B14F-4D97-AF65-F5344CB8AC3E}">
        <p14:creationId xmlns:p14="http://schemas.microsoft.com/office/powerpoint/2010/main" val="3686871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End_thankyou">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28650" y="6356351"/>
            <a:ext cx="2057400" cy="365125"/>
          </a:xfrm>
          <a:prstGeom prst="rect">
            <a:avLst/>
          </a:prstGeom>
        </p:spPr>
        <p:txBody>
          <a:bodyPr/>
          <a:lstStyle/>
          <a:p>
            <a:endParaRPr lang="it-IT"/>
          </a:p>
        </p:txBody>
      </p:sp>
      <p:grpSp>
        <p:nvGrpSpPr>
          <p:cNvPr id="10" name="Group 7"/>
          <p:cNvGrpSpPr/>
          <p:nvPr userDrawn="1"/>
        </p:nvGrpSpPr>
        <p:grpSpPr>
          <a:xfrm>
            <a:off x="0" y="6164052"/>
            <a:ext cx="9144000" cy="769197"/>
            <a:chOff x="0" y="0"/>
            <a:chExt cx="6858000" cy="576898"/>
          </a:xfrm>
        </p:grpSpPr>
        <p:pic>
          <p:nvPicPr>
            <p:cNvPr id="11"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3509963" cy="576897"/>
            </a:xfrm>
            <a:prstGeom prst="rect">
              <a:avLst/>
            </a:prstGeom>
          </p:spPr>
        </p:pic>
        <p:sp>
          <p:nvSpPr>
            <p:cNvPr id="12" name="Rectangle 9"/>
            <p:cNvSpPr/>
            <p:nvPr userDrawn="1"/>
          </p:nvSpPr>
          <p:spPr>
            <a:xfrm>
              <a:off x="3362325" y="0"/>
              <a:ext cx="3495675" cy="576898"/>
            </a:xfrm>
            <a:prstGeom prst="rect">
              <a:avLst/>
            </a:prstGeom>
            <a:solidFill>
              <a:srgbClr val="004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latin typeface="Segoe UI" panose="020B0502040204020203" pitchFamily="34" charset="0"/>
                <a:cs typeface="Segoe UI" panose="020B0502040204020203" pitchFamily="34" charset="0"/>
              </a:endParaRPr>
            </a:p>
          </p:txBody>
        </p:sp>
      </p:grpSp>
      <p:pic>
        <p:nvPicPr>
          <p:cNvPr id="13" name="Immagine 12"/>
          <p:cNvPicPr>
            <a:picLocks noChangeAspect="1"/>
          </p:cNvPicPr>
          <p:nvPr userDrawn="1"/>
        </p:nvPicPr>
        <p:blipFill rotWithShape="1">
          <a:blip r:embed="rId3">
            <a:extLst>
              <a:ext uri="{28A0092B-C50C-407E-A947-70E740481C1C}">
                <a14:useLocalDpi xmlns:a14="http://schemas.microsoft.com/office/drawing/2010/main" val="0"/>
              </a:ext>
            </a:extLst>
          </a:blip>
          <a:srcRect l="14917" t="7057" r="15192" b="13643"/>
          <a:stretch/>
        </p:blipFill>
        <p:spPr>
          <a:xfrm>
            <a:off x="5515365" y="2171883"/>
            <a:ext cx="2942835" cy="2442670"/>
          </a:xfrm>
          <a:prstGeom prst="rect">
            <a:avLst/>
          </a:prstGeom>
        </p:spPr>
      </p:pic>
      <p:sp>
        <p:nvSpPr>
          <p:cNvPr id="3" name="Segnaposto testo 2"/>
          <p:cNvSpPr>
            <a:spLocks noGrp="1"/>
          </p:cNvSpPr>
          <p:nvPr>
            <p:ph type="body" sz="quarter" idx="11" hasCustomPrompt="1"/>
          </p:nvPr>
        </p:nvSpPr>
        <p:spPr>
          <a:xfrm>
            <a:off x="773113" y="2421228"/>
            <a:ext cx="4327525" cy="901410"/>
          </a:xfrm>
          <a:prstGeom prst="rect">
            <a:avLst/>
          </a:prstGeom>
        </p:spPr>
        <p:txBody>
          <a:bodyPr/>
          <a:lstStyle>
            <a:lvl1pPr marL="0" indent="0">
              <a:buNone/>
              <a:defRPr>
                <a:solidFill>
                  <a:srgbClr val="0A4F9D"/>
                </a:solidFill>
              </a:defRPr>
            </a:lvl1pPr>
          </a:lstStyle>
          <a:p>
            <a:pPr lvl="0"/>
            <a:r>
              <a:rPr lang="it-IT" dirty="0" err="1"/>
              <a:t>Add</a:t>
            </a:r>
            <a:r>
              <a:rPr lang="it-IT" dirty="0"/>
              <a:t> </a:t>
            </a:r>
            <a:r>
              <a:rPr lang="it-IT" dirty="0" err="1"/>
              <a:t>Thank</a:t>
            </a:r>
            <a:r>
              <a:rPr lang="it-IT" dirty="0"/>
              <a:t> </a:t>
            </a:r>
            <a:r>
              <a:rPr lang="it-IT" dirty="0" err="1"/>
              <a:t>you</a:t>
            </a:r>
            <a:r>
              <a:rPr lang="it-IT" dirty="0"/>
              <a:t>?</a:t>
            </a:r>
          </a:p>
        </p:txBody>
      </p:sp>
      <p:sp>
        <p:nvSpPr>
          <p:cNvPr id="19" name="Segnaposto testo 2"/>
          <p:cNvSpPr>
            <a:spLocks noGrp="1"/>
          </p:cNvSpPr>
          <p:nvPr>
            <p:ph type="body" sz="quarter" idx="12" hasCustomPrompt="1"/>
          </p:nvPr>
        </p:nvSpPr>
        <p:spPr>
          <a:xfrm>
            <a:off x="773113" y="3514937"/>
            <a:ext cx="4327525" cy="1416565"/>
          </a:xfrm>
          <a:prstGeom prst="rect">
            <a:avLst/>
          </a:prstGeom>
        </p:spPr>
        <p:txBody>
          <a:bodyPr/>
          <a:lstStyle>
            <a:lvl1pPr marL="0" indent="0">
              <a:buNone/>
              <a:defRPr sz="2400">
                <a:solidFill>
                  <a:schemeClr val="bg1">
                    <a:lumMod val="50000"/>
                  </a:schemeClr>
                </a:solidFill>
              </a:defRPr>
            </a:lvl1pPr>
          </a:lstStyle>
          <a:p>
            <a:pPr lvl="0"/>
            <a:r>
              <a:rPr lang="it-IT" dirty="0" err="1"/>
              <a:t>Contact</a:t>
            </a:r>
            <a:r>
              <a:rPr lang="it-IT" dirty="0"/>
              <a:t> </a:t>
            </a:r>
            <a:r>
              <a:rPr lang="it-IT" dirty="0" err="1"/>
              <a:t>Person</a:t>
            </a:r>
            <a:endParaRPr lang="it-IT" dirty="0"/>
          </a:p>
          <a:p>
            <a:pPr lvl="0"/>
            <a:endParaRPr lang="it-IT" dirty="0"/>
          </a:p>
          <a:p>
            <a:pPr lvl="0"/>
            <a:endParaRPr lang="it-IT" dirty="0"/>
          </a:p>
        </p:txBody>
      </p:sp>
      <p:sp>
        <p:nvSpPr>
          <p:cNvPr id="2" name="CasellaDiTesto 1"/>
          <p:cNvSpPr txBox="1"/>
          <p:nvPr userDrawn="1"/>
        </p:nvSpPr>
        <p:spPr>
          <a:xfrm>
            <a:off x="773113" y="5138670"/>
            <a:ext cx="4327525" cy="461665"/>
          </a:xfrm>
          <a:prstGeom prst="rect">
            <a:avLst/>
          </a:prstGeom>
          <a:noFill/>
        </p:spPr>
        <p:txBody>
          <a:bodyPr wrap="square" rtlCol="0">
            <a:spAutoFit/>
          </a:bodyPr>
          <a:lstStyle/>
          <a:p>
            <a:pPr algn="ctr"/>
            <a:r>
              <a:rPr lang="it-IT" sz="2400" dirty="0">
                <a:solidFill>
                  <a:schemeClr val="accent2"/>
                </a:solidFill>
                <a:latin typeface="Trebuchet MS" panose="020B0603020202020204" pitchFamily="34" charset="0"/>
              </a:rPr>
              <a:t>www.ieabioenergy.com</a:t>
            </a:r>
          </a:p>
        </p:txBody>
      </p:sp>
    </p:spTree>
    <p:extLst>
      <p:ext uri="{BB962C8B-B14F-4D97-AF65-F5344CB8AC3E}">
        <p14:creationId xmlns:p14="http://schemas.microsoft.com/office/powerpoint/2010/main" val="98919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7" name="Segnaposto testo 16">
            <a:extLst>
              <a:ext uri="{FF2B5EF4-FFF2-40B4-BE49-F238E27FC236}">
                <a16:creationId xmlns:a16="http://schemas.microsoft.com/office/drawing/2014/main" id="{9EC8956B-B1F9-4D33-80B4-8B26EA6BB96F}"/>
              </a:ext>
            </a:extLst>
          </p:cNvPr>
          <p:cNvSpPr>
            <a:spLocks noGrp="1"/>
          </p:cNvSpPr>
          <p:nvPr>
            <p:ph type="body" sz="quarter" idx="14" hasCustomPrompt="1"/>
          </p:nvPr>
        </p:nvSpPr>
        <p:spPr>
          <a:xfrm>
            <a:off x="608218" y="1502773"/>
            <a:ext cx="7927564" cy="545102"/>
          </a:xfrm>
          <a:prstGeom prst="rect">
            <a:avLst/>
          </a:prstGeom>
        </p:spPr>
        <p:txBody>
          <a:bodyPr>
            <a:normAutofit/>
          </a:bodyPr>
          <a:lstStyle>
            <a:lvl1pPr marL="0" indent="0">
              <a:buNone/>
              <a:defRPr sz="2600" b="0">
                <a:solidFill>
                  <a:srgbClr val="0A4F9D"/>
                </a:solidFill>
                <a:latin typeface="Trebuchet MS" panose="020B0603020202020204" pitchFamily="34" charset="0"/>
              </a:defRPr>
            </a:lvl1pPr>
          </a:lstStyle>
          <a:p>
            <a:pPr lvl="0"/>
            <a:r>
              <a:rPr lang="it-IT" dirty="0" err="1"/>
              <a:t>Subtitle</a:t>
            </a:r>
            <a:endParaRPr lang="it-IT" dirty="0"/>
          </a:p>
        </p:txBody>
      </p:sp>
      <p:sp>
        <p:nvSpPr>
          <p:cNvPr id="8" name="Segnaposto immagine 7">
            <a:extLst>
              <a:ext uri="{FF2B5EF4-FFF2-40B4-BE49-F238E27FC236}">
                <a16:creationId xmlns:a16="http://schemas.microsoft.com/office/drawing/2014/main" id="{FE689D27-0393-428F-B1C2-BD1832E6533F}"/>
              </a:ext>
            </a:extLst>
          </p:cNvPr>
          <p:cNvSpPr>
            <a:spLocks noGrp="1"/>
          </p:cNvSpPr>
          <p:nvPr>
            <p:ph type="pic" sz="quarter" idx="15"/>
          </p:nvPr>
        </p:nvSpPr>
        <p:spPr>
          <a:xfrm>
            <a:off x="608219" y="2324100"/>
            <a:ext cx="3855626" cy="3660775"/>
          </a:xfrm>
          <a:prstGeom prst="rect">
            <a:avLst/>
          </a:prstGeom>
        </p:spPr>
        <p:txBody>
          <a:bodyPr/>
          <a:lstStyle/>
          <a:p>
            <a:endParaRPr lang="it-IT" dirty="0"/>
          </a:p>
        </p:txBody>
      </p:sp>
      <p:sp>
        <p:nvSpPr>
          <p:cNvPr id="9" name="Segnaposto testo 9">
            <a:extLst>
              <a:ext uri="{FF2B5EF4-FFF2-40B4-BE49-F238E27FC236}">
                <a16:creationId xmlns:a16="http://schemas.microsoft.com/office/drawing/2014/main" id="{5A7A884E-868B-4AE7-A3EA-FFA6FD472163}"/>
              </a:ext>
            </a:extLst>
          </p:cNvPr>
          <p:cNvSpPr>
            <a:spLocks noGrp="1"/>
          </p:cNvSpPr>
          <p:nvPr>
            <p:ph type="body" sz="quarter" idx="16"/>
          </p:nvPr>
        </p:nvSpPr>
        <p:spPr>
          <a:xfrm>
            <a:off x="4680157" y="2325953"/>
            <a:ext cx="3855625" cy="3660775"/>
          </a:xfrm>
          <a:prstGeom prst="rect">
            <a:avLst/>
          </a:prstGeom>
        </p:spPr>
        <p:txBody>
          <a:bodyPr/>
          <a:lstStyle>
            <a:lvl1pPr>
              <a:defRPr sz="2400">
                <a:solidFill>
                  <a:srgbClr val="0A4F9D"/>
                </a:solidFill>
                <a:latin typeface="Trebuchet MS" panose="020B0603020202020204" pitchFamily="34" charset="0"/>
              </a:defRPr>
            </a:lvl1pPr>
            <a:lvl2pPr>
              <a:defRPr>
                <a:solidFill>
                  <a:srgbClr val="0A4F9D"/>
                </a:solidFill>
                <a:latin typeface="Trebuchet MS" panose="020B0603020202020204" pitchFamily="34" charset="0"/>
              </a:defRPr>
            </a:lvl2pPr>
            <a:lvl3pPr>
              <a:defRPr>
                <a:solidFill>
                  <a:srgbClr val="0A4F9D"/>
                </a:solidFill>
                <a:latin typeface="Trebuchet MS" panose="020B0603020202020204" pitchFamily="34" charset="0"/>
              </a:defRPr>
            </a:lvl3pPr>
            <a:lvl4pPr>
              <a:defRPr>
                <a:solidFill>
                  <a:srgbClr val="0A4F9D"/>
                </a:solidFill>
                <a:latin typeface="Trebuchet MS" panose="020B0603020202020204" pitchFamily="34" charset="0"/>
              </a:defRPr>
            </a:lvl4pPr>
            <a:lvl5pPr>
              <a:defRPr>
                <a:solidFill>
                  <a:srgbClr val="0A4F9D"/>
                </a:solidFill>
                <a:latin typeface="Trebuchet MS" panose="020B0603020202020204" pitchFamily="34" charset="0"/>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10" name="Segnaposto testo 14">
            <a:extLst>
              <a:ext uri="{FF2B5EF4-FFF2-40B4-BE49-F238E27FC236}">
                <a16:creationId xmlns:a16="http://schemas.microsoft.com/office/drawing/2014/main" id="{BCAE2E5A-271A-4E92-B711-0245AD2FFE0E}"/>
              </a:ext>
            </a:extLst>
          </p:cNvPr>
          <p:cNvSpPr>
            <a:spLocks noGrp="1"/>
          </p:cNvSpPr>
          <p:nvPr>
            <p:ph type="body" sz="quarter" idx="17" hasCustomPrompt="1"/>
          </p:nvPr>
        </p:nvSpPr>
        <p:spPr>
          <a:xfrm>
            <a:off x="608218" y="495159"/>
            <a:ext cx="7927564" cy="980907"/>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sp>
        <p:nvSpPr>
          <p:cNvPr id="14" name="Date Placeholder 1">
            <a:extLst>
              <a:ext uri="{FF2B5EF4-FFF2-40B4-BE49-F238E27FC236}">
                <a16:creationId xmlns:a16="http://schemas.microsoft.com/office/drawing/2014/main" id="{7576CA13-B570-4F61-97DC-A820FBC8DEBC}"/>
              </a:ext>
            </a:extLst>
          </p:cNvPr>
          <p:cNvSpPr txBox="1">
            <a:spLocks/>
          </p:cNvSpPr>
          <p:nvPr userDrawn="1"/>
        </p:nvSpPr>
        <p:spPr>
          <a:xfrm>
            <a:off x="608218" y="6283502"/>
            <a:ext cx="1456556"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5" name="Footer Placeholder 2">
            <a:extLst>
              <a:ext uri="{FF2B5EF4-FFF2-40B4-BE49-F238E27FC236}">
                <a16:creationId xmlns:a16="http://schemas.microsoft.com/office/drawing/2014/main" id="{EE194034-51DE-4D76-9226-EC41156CFA1B}"/>
              </a:ext>
            </a:extLst>
          </p:cNvPr>
          <p:cNvSpPr txBox="1">
            <a:spLocks/>
          </p:cNvSpPr>
          <p:nvPr userDrawn="1"/>
        </p:nvSpPr>
        <p:spPr>
          <a:xfrm>
            <a:off x="3475776" y="6283502"/>
            <a:ext cx="2192447"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7" name="CasellaDiTesto 16">
            <a:extLst>
              <a:ext uri="{FF2B5EF4-FFF2-40B4-BE49-F238E27FC236}">
                <a16:creationId xmlns:a16="http://schemas.microsoft.com/office/drawing/2014/main" id="{9EB8ED05-FBC3-4256-9F84-860693637D03}"/>
              </a:ext>
            </a:extLst>
          </p:cNvPr>
          <p:cNvSpPr txBox="1"/>
          <p:nvPr userDrawn="1"/>
        </p:nvSpPr>
        <p:spPr>
          <a:xfrm>
            <a:off x="7015017" y="6409300"/>
            <a:ext cx="2128984" cy="307777"/>
          </a:xfrm>
          <a:prstGeom prst="rect">
            <a:avLst/>
          </a:prstGeom>
          <a:noFill/>
        </p:spPr>
        <p:txBody>
          <a:bodyPr wrap="square" rtlCol="0">
            <a:spAutoFit/>
          </a:bodyPr>
          <a:lstStyle/>
          <a:p>
            <a:r>
              <a:rPr lang="it-IT" sz="1400" dirty="0">
                <a:solidFill>
                  <a:schemeClr val="bg1">
                    <a:lumMod val="50000"/>
                  </a:schemeClr>
                </a:solidFill>
                <a:latin typeface="Trebuchet MS" panose="020B0603020202020204" pitchFamily="34" charset="0"/>
              </a:rPr>
              <a:t>www.ieabioenergy.com</a:t>
            </a:r>
          </a:p>
        </p:txBody>
      </p:sp>
      <p:pic>
        <p:nvPicPr>
          <p:cNvPr id="18" name="Immagine 17">
            <a:extLst>
              <a:ext uri="{FF2B5EF4-FFF2-40B4-BE49-F238E27FC236}">
                <a16:creationId xmlns:a16="http://schemas.microsoft.com/office/drawing/2014/main" id="{223F78A1-185B-4056-90F0-B72C06581AA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19" name="Segnaposto numero diapositiva 2">
            <a:extLst>
              <a:ext uri="{FF2B5EF4-FFF2-40B4-BE49-F238E27FC236}">
                <a16:creationId xmlns:a16="http://schemas.microsoft.com/office/drawing/2014/main" id="{5D6249A3-D378-4633-BB6F-5491EB57B3E5}"/>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‹nr.›</a:t>
            </a:fld>
            <a:endParaRPr lang="it-IT" sz="1400" dirty="0"/>
          </a:p>
        </p:txBody>
      </p:sp>
    </p:spTree>
    <p:extLst>
      <p:ext uri="{BB962C8B-B14F-4D97-AF65-F5344CB8AC3E}">
        <p14:creationId xmlns:p14="http://schemas.microsoft.com/office/powerpoint/2010/main" val="26299498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43000"/>
          </a:schemeClr>
        </a:solidFill>
        <a:effectLst/>
      </p:bgPr>
    </p:bg>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65A3EF8C-2DD6-41B3-BD88-E086C232F845}"/>
              </a:ext>
            </a:extLst>
          </p:cNvPr>
          <p:cNvPicPr>
            <a:picLocks noChangeAspect="1"/>
          </p:cNvPicPr>
          <p:nvPr userDrawn="1"/>
        </p:nvPicPr>
        <p:blipFill>
          <a:blip r:embed="rId13" cstate="print">
            <a:extLst>
              <a:ext uri="{28A0092B-C50C-407E-A947-70E740481C1C}">
                <a14:useLocalDpi xmlns:a14="http://schemas.microsoft.com/office/drawing/2010/main" val="0"/>
              </a:ext>
            </a:extLst>
          </a:blip>
          <a:srcRect/>
          <a:stretch/>
        </p:blipFill>
        <p:spPr>
          <a:xfrm>
            <a:off x="0" y="0"/>
            <a:ext cx="9144000" cy="1437938"/>
          </a:xfrm>
          <a:prstGeom prst="rect">
            <a:avLst/>
          </a:prstGeom>
        </p:spPr>
      </p:pic>
    </p:spTree>
    <p:extLst>
      <p:ext uri="{BB962C8B-B14F-4D97-AF65-F5344CB8AC3E}">
        <p14:creationId xmlns:p14="http://schemas.microsoft.com/office/powerpoint/2010/main" val="42199311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6" r:id="rId3"/>
    <p:sldLayoutId id="2147483663" r:id="rId4"/>
    <p:sldLayoutId id="2147483670" r:id="rId5"/>
    <p:sldLayoutId id="2147483669" r:id="rId6"/>
    <p:sldLayoutId id="2147483664" r:id="rId7"/>
    <p:sldLayoutId id="2147483665" r:id="rId8"/>
    <p:sldLayoutId id="2147483667" r:id="rId9"/>
    <p:sldLayoutId id="2147483671" r:id="rId10"/>
    <p:sldLayoutId id="2147483668" r:id="rId11"/>
  </p:sldLayoutIdLst>
  <p:hf hdr="0" ftr="0" dt="0"/>
  <p:txStyles>
    <p:titleStyle>
      <a:lvl1pPr algn="l" defTabSz="914400" rtl="0" eaLnBrk="1" latinLnBrk="0" hangingPunct="1">
        <a:lnSpc>
          <a:spcPct val="90000"/>
        </a:lnSpc>
        <a:spcBef>
          <a:spcPct val="0"/>
        </a:spcBef>
        <a:buNone/>
        <a:defRPr sz="2400" kern="1200">
          <a:solidFill>
            <a:schemeClr val="tx1"/>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egnaposto testo 15"/>
          <p:cNvSpPr>
            <a:spLocks noGrp="1"/>
          </p:cNvSpPr>
          <p:nvPr>
            <p:ph type="body" sz="quarter" idx="11"/>
          </p:nvPr>
        </p:nvSpPr>
        <p:spPr>
          <a:xfrm>
            <a:off x="3750792" y="2260593"/>
            <a:ext cx="5225783" cy="810702"/>
          </a:xfrm>
        </p:spPr>
        <p:txBody>
          <a:bodyPr/>
          <a:lstStyle/>
          <a:p>
            <a:r>
              <a:rPr lang="it-IT" dirty="0" err="1"/>
              <a:t>Certification</a:t>
            </a:r>
            <a:r>
              <a:rPr lang="it-IT" dirty="0"/>
              <a:t> chain of </a:t>
            </a:r>
            <a:r>
              <a:rPr lang="it-IT" dirty="0" err="1"/>
              <a:t>custody</a:t>
            </a:r>
            <a:endParaRPr lang="it-IT" dirty="0"/>
          </a:p>
        </p:txBody>
      </p:sp>
      <p:sp>
        <p:nvSpPr>
          <p:cNvPr id="17" name="Segnaposto testo 16"/>
          <p:cNvSpPr>
            <a:spLocks noGrp="1"/>
          </p:cNvSpPr>
          <p:nvPr>
            <p:ph type="body" sz="quarter" idx="12"/>
          </p:nvPr>
        </p:nvSpPr>
        <p:spPr/>
        <p:txBody>
          <a:bodyPr/>
          <a:lstStyle/>
          <a:p>
            <a:r>
              <a:rPr lang="it-IT" dirty="0" err="1"/>
              <a:t>Overview</a:t>
            </a:r>
            <a:r>
              <a:rPr lang="it-IT" dirty="0"/>
              <a:t> and </a:t>
            </a:r>
            <a:r>
              <a:rPr lang="it-IT" dirty="0" err="1"/>
              <a:t>lessons</a:t>
            </a:r>
            <a:r>
              <a:rPr lang="it-IT" dirty="0"/>
              <a:t> </a:t>
            </a:r>
            <a:r>
              <a:rPr lang="it-IT" dirty="0" err="1"/>
              <a:t>learnt</a:t>
            </a:r>
            <a:endParaRPr lang="it-IT" dirty="0"/>
          </a:p>
        </p:txBody>
      </p:sp>
      <p:sp>
        <p:nvSpPr>
          <p:cNvPr id="18" name="Segnaposto testo 17"/>
          <p:cNvSpPr>
            <a:spLocks noGrp="1"/>
          </p:cNvSpPr>
          <p:nvPr>
            <p:ph type="body" sz="quarter" idx="13"/>
          </p:nvPr>
        </p:nvSpPr>
        <p:spPr/>
        <p:txBody>
          <a:bodyPr/>
          <a:lstStyle/>
          <a:p>
            <a:r>
              <a:rPr lang="it-IT" sz="1800" dirty="0"/>
              <a:t>Timo Gerlagh/ Paul Sinnige </a:t>
            </a:r>
          </a:p>
        </p:txBody>
      </p:sp>
      <p:sp>
        <p:nvSpPr>
          <p:cNvPr id="19" name="Segnaposto testo 18"/>
          <p:cNvSpPr>
            <a:spLocks noGrp="1"/>
          </p:cNvSpPr>
          <p:nvPr>
            <p:ph type="body" sz="quarter" idx="14"/>
          </p:nvPr>
        </p:nvSpPr>
        <p:spPr/>
        <p:txBody>
          <a:bodyPr/>
          <a:lstStyle/>
          <a:p>
            <a:r>
              <a:rPr lang="it-IT" sz="1800" dirty="0" err="1"/>
              <a:t>Webex</a:t>
            </a:r>
            <a:r>
              <a:rPr lang="it-IT" sz="1800" dirty="0"/>
              <a:t> 23 </a:t>
            </a:r>
            <a:r>
              <a:rPr lang="it-IT" sz="1800" dirty="0" err="1"/>
              <a:t>june</a:t>
            </a:r>
            <a:r>
              <a:rPr lang="it-IT" sz="1800" dirty="0"/>
              <a:t> 2020</a:t>
            </a:r>
          </a:p>
        </p:txBody>
      </p:sp>
      <p:pic>
        <p:nvPicPr>
          <p:cNvPr id="5" name="Segnaposto immagine 4" descr="Immagine che contiene erba, natura, esterni, campo&#10;&#10;Descrizione generata automaticamente">
            <a:extLst>
              <a:ext uri="{FF2B5EF4-FFF2-40B4-BE49-F238E27FC236}">
                <a16:creationId xmlns:a16="http://schemas.microsoft.com/office/drawing/2014/main" id="{8F53D0DA-7A96-482D-B6F0-681735847BC0}"/>
              </a:ext>
            </a:extLst>
          </p:cNvPr>
          <p:cNvPicPr>
            <a:picLocks noGrp="1" noChangeAspect="1"/>
          </p:cNvPicPr>
          <p:nvPr>
            <p:ph type="pic" sz="quarter" idx="15"/>
          </p:nvPr>
        </p:nvPicPr>
        <p:blipFill>
          <a:blip r:embed="rId2" cstate="print">
            <a:extLst>
              <a:ext uri="{28A0092B-C50C-407E-A947-70E740481C1C}">
                <a14:useLocalDpi xmlns:a14="http://schemas.microsoft.com/office/drawing/2010/main" val="0"/>
              </a:ext>
            </a:extLst>
          </a:blip>
          <a:srcRect l="23988" r="23988"/>
          <a:stretch>
            <a:fillRect/>
          </a:stretch>
        </p:blipFill>
        <p:spPr/>
      </p:pic>
    </p:spTree>
    <p:extLst>
      <p:ext uri="{BB962C8B-B14F-4D97-AF65-F5344CB8AC3E}">
        <p14:creationId xmlns:p14="http://schemas.microsoft.com/office/powerpoint/2010/main" val="1561626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346AA656-EB68-442D-9F28-6DF04A980E3D}"/>
              </a:ext>
            </a:extLst>
          </p:cNvPr>
          <p:cNvSpPr>
            <a:spLocks noGrp="1"/>
          </p:cNvSpPr>
          <p:nvPr>
            <p:ph type="body" sz="quarter" idx="11"/>
          </p:nvPr>
        </p:nvSpPr>
        <p:spPr/>
        <p:txBody>
          <a:bodyPr/>
          <a:lstStyle/>
          <a:p>
            <a:endParaRPr lang="it-IT" dirty="0"/>
          </a:p>
        </p:txBody>
      </p:sp>
      <p:sp>
        <p:nvSpPr>
          <p:cNvPr id="3" name="Segnaposto testo 2">
            <a:extLst>
              <a:ext uri="{FF2B5EF4-FFF2-40B4-BE49-F238E27FC236}">
                <a16:creationId xmlns:a16="http://schemas.microsoft.com/office/drawing/2014/main" id="{6DA2D9B1-EDC6-4A4D-81EC-AEA22927B4AC}"/>
              </a:ext>
            </a:extLst>
          </p:cNvPr>
          <p:cNvSpPr>
            <a:spLocks noGrp="1"/>
          </p:cNvSpPr>
          <p:nvPr>
            <p:ph type="body" sz="quarter" idx="17"/>
          </p:nvPr>
        </p:nvSpPr>
        <p:spPr/>
        <p:txBody>
          <a:bodyPr/>
          <a:lstStyle/>
          <a:p>
            <a:r>
              <a:rPr lang="en-US" dirty="0"/>
              <a:t>Review existing/proposed certifications used for oleochemical- and lignocellulosic-based biofuels supply chains; identify certification scheme improvement opportunities </a:t>
            </a:r>
          </a:p>
          <a:p>
            <a:endParaRPr lang="en-US" b="0" dirty="0"/>
          </a:p>
          <a:p>
            <a:r>
              <a:rPr lang="en-US" b="0" dirty="0"/>
              <a:t>Previous meeting: </a:t>
            </a:r>
          </a:p>
          <a:p>
            <a:pPr marL="457200" indent="-457200">
              <a:buFontTx/>
              <a:buChar char="-"/>
            </a:pPr>
            <a:r>
              <a:rPr lang="it-IT" dirty="0"/>
              <a:t>Non </a:t>
            </a:r>
            <a:r>
              <a:rPr lang="it-IT" dirty="0" err="1"/>
              <a:t>bio</a:t>
            </a:r>
            <a:r>
              <a:rPr lang="it-IT" dirty="0"/>
              <a:t>– chains (report Ted Knijn)</a:t>
            </a:r>
          </a:p>
          <a:p>
            <a:pPr marL="1143000" lvl="1" indent="-457200">
              <a:buFontTx/>
              <a:buChar char="-"/>
            </a:pPr>
            <a:r>
              <a:rPr lang="it-IT" dirty="0" err="1"/>
              <a:t>Complexity</a:t>
            </a:r>
            <a:r>
              <a:rPr lang="it-IT" dirty="0"/>
              <a:t> and the use of energy balances</a:t>
            </a:r>
          </a:p>
          <a:p>
            <a:pPr marL="457200" indent="-457200">
              <a:buFontTx/>
              <a:buChar char="-"/>
            </a:pPr>
            <a:endParaRPr lang="it-IT" dirty="0"/>
          </a:p>
          <a:p>
            <a:pPr marL="457200" indent="-457200">
              <a:buFontTx/>
              <a:buChar char="-"/>
            </a:pPr>
            <a:endParaRPr lang="it-IT" dirty="0"/>
          </a:p>
          <a:p>
            <a:pPr marL="457200" indent="-457200">
              <a:buFontTx/>
              <a:buChar char="-"/>
            </a:pPr>
            <a:endParaRPr lang="it-IT" dirty="0"/>
          </a:p>
        </p:txBody>
      </p:sp>
    </p:spTree>
    <p:extLst>
      <p:ext uri="{BB962C8B-B14F-4D97-AF65-F5344CB8AC3E}">
        <p14:creationId xmlns:p14="http://schemas.microsoft.com/office/powerpoint/2010/main" val="2589019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346AA656-EB68-442D-9F28-6DF04A980E3D}"/>
              </a:ext>
            </a:extLst>
          </p:cNvPr>
          <p:cNvSpPr>
            <a:spLocks noGrp="1"/>
          </p:cNvSpPr>
          <p:nvPr>
            <p:ph type="body" sz="quarter" idx="11"/>
          </p:nvPr>
        </p:nvSpPr>
        <p:spPr/>
        <p:txBody>
          <a:bodyPr>
            <a:normAutofit/>
          </a:bodyPr>
          <a:lstStyle/>
          <a:p>
            <a:r>
              <a:rPr lang="en-US" dirty="0"/>
              <a:t>EU is revising Mass Balance for RED2. </a:t>
            </a:r>
          </a:p>
          <a:p>
            <a:r>
              <a:rPr lang="en-US" dirty="0"/>
              <a:t>EU-consultation is on-going process. </a:t>
            </a:r>
          </a:p>
          <a:p>
            <a:pPr lvl="1"/>
            <a:r>
              <a:rPr lang="en-US" dirty="0"/>
              <a:t>Rules for mass balance to be defined . Assume to be more explicit  than RED 1. </a:t>
            </a:r>
          </a:p>
          <a:p>
            <a:pPr lvl="1"/>
            <a:r>
              <a:rPr lang="en-US" dirty="0"/>
              <a:t>NAVIGANT study on mass balance rule for certification systems for the EU market.</a:t>
            </a:r>
          </a:p>
          <a:p>
            <a:pPr lvl="1"/>
            <a:r>
              <a:rPr lang="en-US" dirty="0"/>
              <a:t>Decision on final assessment format expected within months now. </a:t>
            </a:r>
          </a:p>
          <a:p>
            <a:pPr lvl="1"/>
            <a:endParaRPr lang="en-US" dirty="0"/>
          </a:p>
          <a:p>
            <a:pPr lvl="1"/>
            <a:r>
              <a:rPr lang="en-US" dirty="0"/>
              <a:t>=? Certification schemes will have to implement this</a:t>
            </a:r>
          </a:p>
          <a:p>
            <a:endParaRPr lang="en-US" dirty="0"/>
          </a:p>
        </p:txBody>
      </p:sp>
      <p:sp>
        <p:nvSpPr>
          <p:cNvPr id="3" name="Segnaposto testo 2">
            <a:extLst>
              <a:ext uri="{FF2B5EF4-FFF2-40B4-BE49-F238E27FC236}">
                <a16:creationId xmlns:a16="http://schemas.microsoft.com/office/drawing/2014/main" id="{6DA2D9B1-EDC6-4A4D-81EC-AEA22927B4AC}"/>
              </a:ext>
            </a:extLst>
          </p:cNvPr>
          <p:cNvSpPr>
            <a:spLocks noGrp="1"/>
          </p:cNvSpPr>
          <p:nvPr>
            <p:ph type="body" sz="quarter" idx="17"/>
          </p:nvPr>
        </p:nvSpPr>
        <p:spPr/>
        <p:txBody>
          <a:bodyPr/>
          <a:lstStyle/>
          <a:p>
            <a:pPr marL="457200" indent="-457200">
              <a:buFontTx/>
              <a:buChar char="-"/>
            </a:pPr>
            <a:r>
              <a:rPr lang="en-US" dirty="0"/>
              <a:t>Topic is developing… </a:t>
            </a:r>
          </a:p>
        </p:txBody>
      </p:sp>
    </p:spTree>
    <p:extLst>
      <p:ext uri="{BB962C8B-B14F-4D97-AF65-F5344CB8AC3E}">
        <p14:creationId xmlns:p14="http://schemas.microsoft.com/office/powerpoint/2010/main" val="19069115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1377252C-0BE9-4773-A4BB-86D069A23243}"/>
              </a:ext>
            </a:extLst>
          </p:cNvPr>
          <p:cNvSpPr>
            <a:spLocks noGrp="1"/>
          </p:cNvSpPr>
          <p:nvPr>
            <p:ph type="body" sz="quarter" idx="11"/>
          </p:nvPr>
        </p:nvSpPr>
        <p:spPr/>
        <p:txBody>
          <a:bodyPr/>
          <a:lstStyle/>
          <a:p>
            <a:r>
              <a:rPr lang="nl-NL" dirty="0" err="1"/>
              <a:t>Discussion</a:t>
            </a:r>
            <a:r>
              <a:rPr lang="nl-NL" dirty="0"/>
              <a:t> on (</a:t>
            </a:r>
            <a:r>
              <a:rPr lang="nl-NL" dirty="0" err="1"/>
              <a:t>some</a:t>
            </a:r>
            <a:r>
              <a:rPr lang="nl-NL" dirty="0"/>
              <a:t> </a:t>
            </a:r>
            <a:r>
              <a:rPr lang="nl-NL" dirty="0" err="1"/>
              <a:t>examples</a:t>
            </a:r>
            <a:r>
              <a:rPr lang="nl-NL" dirty="0"/>
              <a:t>):</a:t>
            </a:r>
          </a:p>
          <a:p>
            <a:endParaRPr lang="nl-NL" dirty="0"/>
          </a:p>
          <a:p>
            <a:r>
              <a:rPr lang="nl-NL" dirty="0"/>
              <a:t>Definition product </a:t>
            </a:r>
            <a:r>
              <a:rPr lang="nl-NL" dirty="0" err="1"/>
              <a:t>groups</a:t>
            </a:r>
            <a:r>
              <a:rPr lang="nl-NL" dirty="0"/>
              <a:t> / </a:t>
            </a:r>
            <a:r>
              <a:rPr lang="nl-NL" dirty="0" err="1"/>
              <a:t>where</a:t>
            </a:r>
            <a:r>
              <a:rPr lang="nl-NL" dirty="0"/>
              <a:t> is </a:t>
            </a:r>
            <a:r>
              <a:rPr lang="nl-NL" dirty="0" err="1"/>
              <a:t>mixing</a:t>
            </a:r>
            <a:r>
              <a:rPr lang="nl-NL" dirty="0"/>
              <a:t> allowed.</a:t>
            </a:r>
          </a:p>
          <a:p>
            <a:r>
              <a:rPr lang="nl-NL" dirty="0"/>
              <a:t>How </a:t>
            </a:r>
            <a:r>
              <a:rPr lang="nl-NL" dirty="0" err="1"/>
              <a:t>to</a:t>
            </a:r>
            <a:r>
              <a:rPr lang="nl-NL" dirty="0"/>
              <a:t> deal </a:t>
            </a:r>
            <a:r>
              <a:rPr lang="nl-NL" dirty="0" err="1"/>
              <a:t>with</a:t>
            </a:r>
            <a:r>
              <a:rPr lang="nl-NL" dirty="0"/>
              <a:t> </a:t>
            </a:r>
            <a:r>
              <a:rPr lang="nl-NL" dirty="0" err="1"/>
              <a:t>mass</a:t>
            </a:r>
            <a:r>
              <a:rPr lang="nl-NL" dirty="0"/>
              <a:t> </a:t>
            </a:r>
            <a:r>
              <a:rPr lang="nl-NL" dirty="0" err="1"/>
              <a:t>balance</a:t>
            </a:r>
            <a:r>
              <a:rPr lang="nl-NL" dirty="0"/>
              <a:t> </a:t>
            </a:r>
            <a:r>
              <a:rPr lang="nl-NL" dirty="0" err="1"/>
              <a:t>and</a:t>
            </a:r>
            <a:r>
              <a:rPr lang="nl-NL" dirty="0"/>
              <a:t> </a:t>
            </a:r>
            <a:r>
              <a:rPr lang="nl-NL" dirty="0" err="1"/>
              <a:t>the</a:t>
            </a:r>
            <a:r>
              <a:rPr lang="nl-NL" dirty="0"/>
              <a:t> sub-targets </a:t>
            </a:r>
            <a:r>
              <a:rPr lang="nl-NL" dirty="0" err="1"/>
              <a:t>for</a:t>
            </a:r>
            <a:r>
              <a:rPr lang="nl-NL" dirty="0"/>
              <a:t> </a:t>
            </a:r>
            <a:r>
              <a:rPr lang="nl-NL" dirty="0" err="1"/>
              <a:t>advanced</a:t>
            </a:r>
            <a:r>
              <a:rPr lang="nl-NL" dirty="0"/>
              <a:t> </a:t>
            </a:r>
            <a:r>
              <a:rPr lang="nl-NL" dirty="0" err="1"/>
              <a:t>fuel</a:t>
            </a:r>
            <a:r>
              <a:rPr lang="nl-NL" dirty="0"/>
              <a:t> / Annex B (</a:t>
            </a:r>
            <a:r>
              <a:rPr lang="nl-NL" dirty="0" err="1"/>
              <a:t>mainly</a:t>
            </a:r>
            <a:r>
              <a:rPr lang="nl-NL" dirty="0"/>
              <a:t> UCO) etc. </a:t>
            </a:r>
          </a:p>
          <a:p>
            <a:r>
              <a:rPr lang="nl-NL" dirty="0" err="1"/>
              <a:t>Tracebility</a:t>
            </a:r>
            <a:r>
              <a:rPr lang="nl-NL" dirty="0"/>
              <a:t> </a:t>
            </a:r>
          </a:p>
          <a:p>
            <a:r>
              <a:rPr lang="nl-NL" dirty="0" err="1"/>
              <a:t>Use</a:t>
            </a:r>
            <a:r>
              <a:rPr lang="nl-NL" dirty="0"/>
              <a:t> of </a:t>
            </a:r>
            <a:r>
              <a:rPr lang="nl-NL" dirty="0" err="1"/>
              <a:t>grids</a:t>
            </a:r>
            <a:r>
              <a:rPr lang="nl-NL" dirty="0"/>
              <a:t> / information </a:t>
            </a:r>
            <a:r>
              <a:rPr lang="nl-NL" dirty="0" err="1"/>
              <a:t>through</a:t>
            </a:r>
            <a:r>
              <a:rPr lang="nl-NL" dirty="0"/>
              <a:t> </a:t>
            </a:r>
            <a:r>
              <a:rPr lang="nl-NL" dirty="0" err="1"/>
              <a:t>the</a:t>
            </a:r>
            <a:r>
              <a:rPr lang="nl-NL" dirty="0"/>
              <a:t> chain. </a:t>
            </a:r>
          </a:p>
          <a:p>
            <a:endParaRPr lang="nl-NL" dirty="0"/>
          </a:p>
          <a:p>
            <a:pPr marL="0" indent="0">
              <a:buNone/>
            </a:pPr>
            <a:r>
              <a:rPr lang="nl-NL" dirty="0"/>
              <a:t>=&gt; </a:t>
            </a:r>
            <a:r>
              <a:rPr lang="nl-NL" dirty="0" err="1"/>
              <a:t>Outcome</a:t>
            </a:r>
            <a:r>
              <a:rPr lang="nl-NL" dirty="0"/>
              <a:t> </a:t>
            </a:r>
            <a:r>
              <a:rPr lang="nl-NL" dirty="0" err="1"/>
              <a:t>will</a:t>
            </a:r>
            <a:r>
              <a:rPr lang="nl-NL" dirty="0"/>
              <a:t> impact </a:t>
            </a:r>
            <a:r>
              <a:rPr lang="nl-NL" dirty="0" err="1"/>
              <a:t>the</a:t>
            </a:r>
            <a:r>
              <a:rPr lang="nl-NL" dirty="0"/>
              <a:t> topic as </a:t>
            </a:r>
            <a:r>
              <a:rPr lang="nl-NL" dirty="0" err="1"/>
              <a:t>decribed</a:t>
            </a:r>
            <a:r>
              <a:rPr lang="nl-NL" dirty="0"/>
              <a:t>. </a:t>
            </a:r>
          </a:p>
        </p:txBody>
      </p:sp>
      <p:sp>
        <p:nvSpPr>
          <p:cNvPr id="3" name="Tijdelijke aanduiding voor tekst 2">
            <a:extLst>
              <a:ext uri="{FF2B5EF4-FFF2-40B4-BE49-F238E27FC236}">
                <a16:creationId xmlns:a16="http://schemas.microsoft.com/office/drawing/2014/main" id="{14D50F3A-5A00-413A-BAE8-765476150DCA}"/>
              </a:ext>
            </a:extLst>
          </p:cNvPr>
          <p:cNvSpPr>
            <a:spLocks noGrp="1"/>
          </p:cNvSpPr>
          <p:nvPr>
            <p:ph type="body" sz="quarter" idx="17"/>
          </p:nvPr>
        </p:nvSpPr>
        <p:spPr/>
        <p:txBody>
          <a:bodyPr/>
          <a:lstStyle/>
          <a:p>
            <a:r>
              <a:rPr lang="nl-NL" dirty="0" err="1"/>
              <a:t>Navigant</a:t>
            </a:r>
            <a:endParaRPr lang="nl-NL" dirty="0"/>
          </a:p>
        </p:txBody>
      </p:sp>
    </p:spTree>
    <p:extLst>
      <p:ext uri="{BB962C8B-B14F-4D97-AF65-F5344CB8AC3E}">
        <p14:creationId xmlns:p14="http://schemas.microsoft.com/office/powerpoint/2010/main" val="3697155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708829ED-52F3-498F-A97C-14ADC135C75A}"/>
              </a:ext>
            </a:extLst>
          </p:cNvPr>
          <p:cNvSpPr>
            <a:spLocks noGrp="1"/>
          </p:cNvSpPr>
          <p:nvPr>
            <p:ph type="body" sz="quarter" idx="17"/>
          </p:nvPr>
        </p:nvSpPr>
        <p:spPr/>
        <p:txBody>
          <a:bodyPr/>
          <a:lstStyle/>
          <a:p>
            <a:endParaRPr lang="nl-NL"/>
          </a:p>
        </p:txBody>
      </p:sp>
      <p:sp>
        <p:nvSpPr>
          <p:cNvPr id="3" name="Tijdelijke aanduiding voor tekst 2">
            <a:extLst>
              <a:ext uri="{FF2B5EF4-FFF2-40B4-BE49-F238E27FC236}">
                <a16:creationId xmlns:a16="http://schemas.microsoft.com/office/drawing/2014/main" id="{A0800339-D753-4159-977E-A73470B25FAA}"/>
              </a:ext>
            </a:extLst>
          </p:cNvPr>
          <p:cNvSpPr>
            <a:spLocks noGrp="1"/>
          </p:cNvSpPr>
          <p:nvPr>
            <p:ph type="body" sz="quarter" idx="16"/>
          </p:nvPr>
        </p:nvSpPr>
        <p:spPr/>
        <p:txBody>
          <a:bodyPr/>
          <a:lstStyle/>
          <a:p>
            <a:endParaRPr lang="nl-NL"/>
          </a:p>
        </p:txBody>
      </p:sp>
      <p:sp>
        <p:nvSpPr>
          <p:cNvPr id="4" name="Tijdelijke aanduiding voor tekst 3">
            <a:extLst>
              <a:ext uri="{FF2B5EF4-FFF2-40B4-BE49-F238E27FC236}">
                <a16:creationId xmlns:a16="http://schemas.microsoft.com/office/drawing/2014/main" id="{EF5D9F67-D6C1-4B8E-801C-183AAB58FEB6}"/>
              </a:ext>
            </a:extLst>
          </p:cNvPr>
          <p:cNvSpPr>
            <a:spLocks noGrp="1"/>
          </p:cNvSpPr>
          <p:nvPr>
            <p:ph type="body" sz="quarter" idx="18"/>
          </p:nvPr>
        </p:nvSpPr>
        <p:spPr/>
        <p:txBody>
          <a:bodyPr/>
          <a:lstStyle/>
          <a:p>
            <a:endParaRPr lang="nl-NL"/>
          </a:p>
        </p:txBody>
      </p:sp>
      <p:pic>
        <p:nvPicPr>
          <p:cNvPr id="6" name="Afbeelding 5" descr="Offert - Adobe Acrobat Reader DC">
            <a:extLst>
              <a:ext uri="{FF2B5EF4-FFF2-40B4-BE49-F238E27FC236}">
                <a16:creationId xmlns:a16="http://schemas.microsoft.com/office/drawing/2014/main" id="{35E213AE-2EDF-495F-86E9-D96C190172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7851" y="-1392781"/>
            <a:ext cx="15500421" cy="8344655"/>
          </a:xfrm>
          <a:prstGeom prst="rect">
            <a:avLst/>
          </a:prstGeom>
        </p:spPr>
      </p:pic>
    </p:spTree>
    <p:extLst>
      <p:ext uri="{BB962C8B-B14F-4D97-AF65-F5344CB8AC3E}">
        <p14:creationId xmlns:p14="http://schemas.microsoft.com/office/powerpoint/2010/main" val="611298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11C9857F-E195-4952-B370-3E9F478642D4}"/>
              </a:ext>
            </a:extLst>
          </p:cNvPr>
          <p:cNvSpPr>
            <a:spLocks noGrp="1"/>
          </p:cNvSpPr>
          <p:nvPr>
            <p:ph type="body" sz="quarter" idx="17"/>
          </p:nvPr>
        </p:nvSpPr>
        <p:spPr/>
        <p:txBody>
          <a:bodyPr/>
          <a:lstStyle/>
          <a:p>
            <a:r>
              <a:rPr lang="nl-NL" dirty="0" err="1"/>
              <a:t>Proposal</a:t>
            </a:r>
            <a:r>
              <a:rPr lang="nl-NL" dirty="0"/>
              <a:t> </a:t>
            </a:r>
            <a:r>
              <a:rPr lang="nl-NL" dirty="0" err="1"/>
              <a:t>for</a:t>
            </a:r>
            <a:r>
              <a:rPr lang="nl-NL" dirty="0"/>
              <a:t> </a:t>
            </a:r>
            <a:r>
              <a:rPr lang="nl-NL" dirty="0" err="1"/>
              <a:t>further</a:t>
            </a:r>
            <a:r>
              <a:rPr lang="nl-NL" dirty="0"/>
              <a:t> </a:t>
            </a:r>
            <a:r>
              <a:rPr lang="nl-NL" dirty="0" err="1"/>
              <a:t>work</a:t>
            </a:r>
            <a:endParaRPr lang="nl-NL" dirty="0"/>
          </a:p>
        </p:txBody>
      </p:sp>
      <p:sp>
        <p:nvSpPr>
          <p:cNvPr id="4" name="Tijdelijke aanduiding voor tekst 3">
            <a:extLst>
              <a:ext uri="{FF2B5EF4-FFF2-40B4-BE49-F238E27FC236}">
                <a16:creationId xmlns:a16="http://schemas.microsoft.com/office/drawing/2014/main" id="{DB48385E-81A0-49B8-99AC-439FC76DD1C5}"/>
              </a:ext>
            </a:extLst>
          </p:cNvPr>
          <p:cNvSpPr>
            <a:spLocks noGrp="1"/>
          </p:cNvSpPr>
          <p:nvPr>
            <p:ph type="body" sz="quarter" idx="18"/>
          </p:nvPr>
        </p:nvSpPr>
        <p:spPr>
          <a:xfrm>
            <a:off x="608218" y="1474136"/>
            <a:ext cx="7927564" cy="3909727"/>
          </a:xfrm>
        </p:spPr>
        <p:txBody>
          <a:bodyPr/>
          <a:lstStyle/>
          <a:p>
            <a:r>
              <a:rPr lang="nl-NL" dirty="0"/>
              <a:t>Small project building on </a:t>
            </a:r>
            <a:r>
              <a:rPr lang="nl-NL" dirty="0" err="1"/>
              <a:t>existing</a:t>
            </a:r>
            <a:r>
              <a:rPr lang="nl-NL" dirty="0"/>
              <a:t> </a:t>
            </a:r>
            <a:r>
              <a:rPr lang="nl-NL" dirty="0" err="1"/>
              <a:t>work</a:t>
            </a:r>
            <a:r>
              <a:rPr lang="nl-NL" dirty="0"/>
              <a:t>.</a:t>
            </a:r>
          </a:p>
          <a:p>
            <a:r>
              <a:rPr lang="nl-NL" dirty="0" err="1"/>
              <a:t>Investigate</a:t>
            </a:r>
            <a:r>
              <a:rPr lang="nl-NL" dirty="0"/>
              <a:t> impact RED 2 on chain of </a:t>
            </a:r>
            <a:r>
              <a:rPr lang="nl-NL" dirty="0" err="1"/>
              <a:t>custody</a:t>
            </a:r>
            <a:r>
              <a:rPr lang="nl-NL" dirty="0"/>
              <a:t> in </a:t>
            </a:r>
            <a:r>
              <a:rPr lang="nl-NL" dirty="0" err="1"/>
              <a:t>world</a:t>
            </a:r>
            <a:r>
              <a:rPr lang="nl-NL" dirty="0"/>
              <a:t> market. </a:t>
            </a:r>
          </a:p>
          <a:p>
            <a:r>
              <a:rPr lang="nl-NL" dirty="0" err="1"/>
              <a:t>Define</a:t>
            </a:r>
            <a:r>
              <a:rPr lang="nl-NL" dirty="0"/>
              <a:t> topic more </a:t>
            </a:r>
            <a:r>
              <a:rPr lang="nl-NL" dirty="0" err="1"/>
              <a:t>specific</a:t>
            </a:r>
            <a:r>
              <a:rPr lang="nl-NL" dirty="0"/>
              <a:t> </a:t>
            </a:r>
            <a:r>
              <a:rPr lang="nl-NL" dirty="0" err="1"/>
              <a:t>after</a:t>
            </a:r>
            <a:r>
              <a:rPr lang="nl-NL" dirty="0"/>
              <a:t> </a:t>
            </a:r>
            <a:r>
              <a:rPr lang="nl-NL" dirty="0" err="1"/>
              <a:t>publication</a:t>
            </a:r>
            <a:r>
              <a:rPr lang="nl-NL" dirty="0"/>
              <a:t> assessment protocol </a:t>
            </a:r>
            <a:r>
              <a:rPr lang="nl-NL" dirty="0" err="1"/>
              <a:t>for</a:t>
            </a:r>
            <a:r>
              <a:rPr lang="nl-NL" dirty="0"/>
              <a:t> </a:t>
            </a:r>
            <a:r>
              <a:rPr lang="nl-NL" dirty="0" err="1"/>
              <a:t>voluntary</a:t>
            </a:r>
            <a:r>
              <a:rPr lang="nl-NL" dirty="0"/>
              <a:t> </a:t>
            </a:r>
            <a:r>
              <a:rPr lang="nl-NL" dirty="0" err="1"/>
              <a:t>schemes</a:t>
            </a:r>
            <a:r>
              <a:rPr lang="nl-NL" dirty="0"/>
              <a:t> RED 2 </a:t>
            </a:r>
          </a:p>
          <a:p>
            <a:pPr lvl="1"/>
            <a:r>
              <a:rPr lang="nl-NL" dirty="0"/>
              <a:t>(</a:t>
            </a:r>
            <a:r>
              <a:rPr lang="nl-NL" dirty="0" err="1"/>
              <a:t>autumn</a:t>
            </a:r>
            <a:r>
              <a:rPr lang="nl-NL" dirty="0"/>
              <a:t> meeting)</a:t>
            </a:r>
          </a:p>
          <a:p>
            <a:r>
              <a:rPr lang="nl-NL" dirty="0" err="1"/>
              <a:t>Work</a:t>
            </a:r>
            <a:r>
              <a:rPr lang="nl-NL" dirty="0"/>
              <a:t> :  begin 2021,  draft report </a:t>
            </a:r>
            <a:r>
              <a:rPr lang="nl-NL" dirty="0" err="1"/>
              <a:t>available</a:t>
            </a:r>
            <a:r>
              <a:rPr lang="nl-NL" dirty="0"/>
              <a:t>  spring 2021 meeting.</a:t>
            </a:r>
          </a:p>
          <a:p>
            <a:r>
              <a:rPr lang="nl-NL" dirty="0"/>
              <a:t> (</a:t>
            </a:r>
            <a:r>
              <a:rPr lang="nl-NL" dirty="0" err="1"/>
              <a:t>Intest</a:t>
            </a:r>
            <a:r>
              <a:rPr lang="nl-NL" dirty="0"/>
              <a:t> </a:t>
            </a:r>
            <a:r>
              <a:rPr lang="nl-NL" dirty="0" err="1"/>
              <a:t>for</a:t>
            </a:r>
            <a:r>
              <a:rPr lang="nl-NL" dirty="0"/>
              <a:t> </a:t>
            </a:r>
            <a:r>
              <a:rPr lang="nl-NL" dirty="0" err="1"/>
              <a:t>the</a:t>
            </a:r>
            <a:r>
              <a:rPr lang="nl-NL" dirty="0"/>
              <a:t> </a:t>
            </a:r>
            <a:r>
              <a:rPr lang="nl-NL" dirty="0" err="1"/>
              <a:t>work</a:t>
            </a:r>
            <a:r>
              <a:rPr lang="nl-NL" dirty="0"/>
              <a:t> Utrecht University, Copernicus </a:t>
            </a:r>
            <a:r>
              <a:rPr lang="nl-NL" dirty="0" err="1"/>
              <a:t>Insitute</a:t>
            </a:r>
            <a:r>
              <a:rPr lang="nl-NL" dirty="0"/>
              <a:t>)</a:t>
            </a:r>
          </a:p>
          <a:p>
            <a:endParaRPr lang="nl-NL" dirty="0"/>
          </a:p>
        </p:txBody>
      </p:sp>
    </p:spTree>
    <p:extLst>
      <p:ext uri="{BB962C8B-B14F-4D97-AF65-F5344CB8AC3E}">
        <p14:creationId xmlns:p14="http://schemas.microsoft.com/office/powerpoint/2010/main" val="1337182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5A54BABE-AB8E-4333-BDBC-9C87C3B6FEEB}"/>
              </a:ext>
            </a:extLst>
          </p:cNvPr>
          <p:cNvSpPr>
            <a:spLocks noGrp="1"/>
          </p:cNvSpPr>
          <p:nvPr>
            <p:ph type="body" sz="quarter" idx="11"/>
          </p:nvPr>
        </p:nvSpPr>
        <p:spPr/>
        <p:txBody>
          <a:bodyPr/>
          <a:lstStyle/>
          <a:p>
            <a:r>
              <a:rPr lang="it-IT" dirty="0"/>
              <a:t>Thank </a:t>
            </a:r>
            <a:r>
              <a:rPr lang="it-IT" dirty="0" err="1"/>
              <a:t>you</a:t>
            </a:r>
            <a:r>
              <a:rPr lang="it-IT" dirty="0"/>
              <a:t>!</a:t>
            </a:r>
          </a:p>
          <a:p>
            <a:r>
              <a:rPr lang="it-IT" dirty="0" err="1"/>
              <a:t>Questions</a:t>
            </a:r>
            <a:r>
              <a:rPr lang="it-IT" dirty="0"/>
              <a:t> / </a:t>
            </a:r>
            <a:r>
              <a:rPr lang="it-IT" dirty="0" err="1"/>
              <a:t>discussion</a:t>
            </a:r>
            <a:r>
              <a:rPr lang="it-IT" dirty="0"/>
              <a:t> </a:t>
            </a:r>
          </a:p>
        </p:txBody>
      </p:sp>
      <p:sp>
        <p:nvSpPr>
          <p:cNvPr id="3" name="Segnaposto testo 2">
            <a:extLst>
              <a:ext uri="{FF2B5EF4-FFF2-40B4-BE49-F238E27FC236}">
                <a16:creationId xmlns:a16="http://schemas.microsoft.com/office/drawing/2014/main" id="{6A25497D-03AE-4D8C-81A9-C614773CCD79}"/>
              </a:ext>
            </a:extLst>
          </p:cNvPr>
          <p:cNvSpPr>
            <a:spLocks noGrp="1"/>
          </p:cNvSpPr>
          <p:nvPr>
            <p:ph type="body" sz="quarter" idx="12"/>
          </p:nvPr>
        </p:nvSpPr>
        <p:spPr/>
        <p:txBody>
          <a:bodyPr/>
          <a:lstStyle/>
          <a:p>
            <a:r>
              <a:rPr lang="it-IT" dirty="0"/>
              <a:t>Paul Sinnige / Timo Gerlagh</a:t>
            </a:r>
          </a:p>
          <a:p>
            <a:endParaRPr lang="it-IT" dirty="0"/>
          </a:p>
        </p:txBody>
      </p:sp>
    </p:spTree>
    <p:extLst>
      <p:ext uri="{BB962C8B-B14F-4D97-AF65-F5344CB8AC3E}">
        <p14:creationId xmlns:p14="http://schemas.microsoft.com/office/powerpoint/2010/main" val="1246528733"/>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i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1029</TotalTime>
  <Words>252</Words>
  <Application>Microsoft Office PowerPoint</Application>
  <PresentationFormat>Diavoorstelling (4:3)</PresentationFormat>
  <Paragraphs>37</Paragraphs>
  <Slides>7</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7</vt:i4>
      </vt:variant>
    </vt:vector>
  </HeadingPairs>
  <TitlesOfParts>
    <vt:vector size="12" baseType="lpstr">
      <vt:lpstr>Arial</vt:lpstr>
      <vt:lpstr>Calibri</vt:lpstr>
      <vt:lpstr>Segoe UI</vt:lpstr>
      <vt:lpstr>Trebuchet MS</vt:lpstr>
      <vt:lpstr>Tema di Office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Eleonora Chelazzi</dc:creator>
  <cp:lastModifiedBy>Gerlagh, T. (Timo)</cp:lastModifiedBy>
  <cp:revision>72</cp:revision>
  <dcterms:created xsi:type="dcterms:W3CDTF">2020-03-02T15:29:39Z</dcterms:created>
  <dcterms:modified xsi:type="dcterms:W3CDTF">2020-06-23T11:56:17Z</dcterms:modified>
</cp:coreProperties>
</file>