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60" r:id="rId2"/>
    <p:sldId id="273" r:id="rId3"/>
    <p:sldId id="276" r:id="rId4"/>
    <p:sldId id="278" r:id="rId5"/>
    <p:sldId id="277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3322" autoAdjust="0"/>
  </p:normalViewPr>
  <p:slideViewPr>
    <p:cSldViewPr snapToGrid="0">
      <p:cViewPr varScale="1">
        <p:scale>
          <a:sx n="105" d="100"/>
          <a:sy n="105" d="100"/>
        </p:scale>
        <p:origin x="121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18/06/2020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18/06/2020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23/06/2020</a:t>
            </a:r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xmlns="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xmlns="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xmlns="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xmlns="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xmlns="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xmlns="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xmlns="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xmlns="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xmlns="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xmlns="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xmlns="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xmlns="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xmlns="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xmlns="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xmlns="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xmlns="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xmlns="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xmlns="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xmlns="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xmlns="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xmlns="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xmlns="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xmlns="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xmlns="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xmlns="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xmlns="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23/06/2020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Virtual Business Meeting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1152526" y="532407"/>
            <a:ext cx="7058024" cy="11430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idx="1"/>
          </p:nvPr>
        </p:nvSpPr>
        <p:spPr>
          <a:xfrm>
            <a:off x="1152527" y="1830918"/>
            <a:ext cx="7534273" cy="4254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710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xmlns="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xmlns="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xmlns="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xmlns="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xmlns="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xmlns="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xmlns="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xmlns="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xmlns="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xmlns="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xmlns="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xmlns="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23/06/2020</a:t>
            </a:r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xmlns="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23/06/2020</a:t>
            </a:r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xmlns="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xmlns="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xmlns="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xmlns="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xmlns="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xmlns="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xmlns="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dina.bacovsky@best-research.e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Update </a:t>
            </a:r>
            <a:r>
              <a:rPr lang="en-US" sz="2400"/>
              <a:t>on Advanced Biofuels </a:t>
            </a:r>
            <a:endParaRPr lang="en-US" sz="2400" dirty="0"/>
          </a:p>
          <a:p>
            <a:r>
              <a:rPr lang="en-US" sz="2400" dirty="0"/>
              <a:t>Demonstration Plants website</a:t>
            </a:r>
            <a:endParaRPr lang="it-IT" sz="2400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Dina Bacovsky, BEST</a:t>
            </a:r>
          </a:p>
          <a:p>
            <a:endParaRPr lang="it-IT" sz="1800" dirty="0"/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Virtual Business Meeting, 23/06/2020</a:t>
            </a:r>
            <a:endParaRPr lang="de-AT" dirty="0"/>
          </a:p>
          <a:p>
            <a:endParaRPr lang="it-IT" sz="1800" dirty="0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xmlns="" id="{2591BF63-5345-4B6B-869B-B9079B35DF5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" r="21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xmlns="" id="{C0D9429F-6D7B-4A20-8587-2C513EE89D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/>
              <a:t>monitor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progress</a:t>
            </a:r>
            <a:r>
              <a:rPr lang="de-DE" b="1" dirty="0"/>
              <a:t> </a:t>
            </a:r>
            <a:r>
              <a:rPr lang="de-DE" b="1" dirty="0" err="1"/>
              <a:t>made</a:t>
            </a:r>
            <a:r>
              <a:rPr lang="de-DE" b="1" dirty="0"/>
              <a:t> in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commercialization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advanced</a:t>
            </a:r>
            <a:r>
              <a:rPr lang="de-DE" b="1" dirty="0"/>
              <a:t> </a:t>
            </a:r>
            <a:r>
              <a:rPr lang="de-DE" b="1" dirty="0" err="1"/>
              <a:t>biofuels</a:t>
            </a:r>
            <a:r>
              <a:rPr lang="de-DE" b="1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collecting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ongoing</a:t>
            </a:r>
            <a:r>
              <a:rPr lang="de-DE" dirty="0"/>
              <a:t> </a:t>
            </a:r>
            <a:r>
              <a:rPr lang="de-DE" dirty="0" err="1"/>
              <a:t>demonstration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and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visualizing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in an online </a:t>
            </a:r>
            <a:r>
              <a:rPr lang="de-DE" dirty="0" err="1"/>
              <a:t>map</a:t>
            </a:r>
            <a:endParaRPr lang="de-DE" dirty="0"/>
          </a:p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include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validated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database</a:t>
            </a:r>
            <a:r>
              <a:rPr lang="de-DE" dirty="0"/>
              <a:t> </a:t>
            </a:r>
          </a:p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acknowledge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trustworthy</a:t>
            </a:r>
            <a:r>
              <a:rPr lang="de-DE" dirty="0"/>
              <a:t> source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information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92A9DAF-AC21-4CB8-A6C3-D1269DE3C0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 err="1"/>
              <a:t>Objectives</a:t>
            </a:r>
            <a:endParaRPr lang="de-AT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918334F1-393B-4A7D-8F57-E0FDA62179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7159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3C480B0A-DD5F-43E1-A07C-4B20FD1EAF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GB" dirty="0"/>
              <a:t>Systematic annual update</a:t>
            </a:r>
            <a:endParaRPr lang="de-AT" dirty="0"/>
          </a:p>
          <a:p>
            <a:pPr lvl="0"/>
            <a:r>
              <a:rPr lang="en-GB" dirty="0"/>
              <a:t>Continuous integration of new information</a:t>
            </a:r>
            <a:endParaRPr lang="de-AT" dirty="0"/>
          </a:p>
          <a:p>
            <a:pPr lvl="0"/>
            <a:r>
              <a:rPr lang="en-GB" dirty="0"/>
              <a:t>Website and database maintenance </a:t>
            </a:r>
            <a:endParaRPr lang="de-AT" dirty="0"/>
          </a:p>
          <a:p>
            <a:pPr lvl="0"/>
            <a:r>
              <a:rPr lang="en-GB" dirty="0"/>
              <a:t>Reporting to IEA Bioenergy Task 39</a:t>
            </a:r>
            <a:endParaRPr lang="de-AT" dirty="0"/>
          </a:p>
          <a:p>
            <a:endParaRPr lang="de-AT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46F7304A-8DFE-4D08-AF15-7E7F0B7B4E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 err="1"/>
              <a:t>Activities</a:t>
            </a:r>
            <a:r>
              <a:rPr lang="de-DE" dirty="0"/>
              <a:t>/</a:t>
            </a:r>
            <a:r>
              <a:rPr lang="de-DE" dirty="0" err="1"/>
              <a:t>Scope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651C171A-D79B-4632-8B65-729534B10B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09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3C480B0A-DD5F-43E1-A07C-4B20FD1EAF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Systematic annual update</a:t>
            </a:r>
          </a:p>
          <a:p>
            <a:pPr lvl="1"/>
            <a:r>
              <a:rPr lang="en-GB" dirty="0"/>
              <a:t>Information on all European facilities (121) verified and updated Feb-April 2020</a:t>
            </a:r>
          </a:p>
          <a:p>
            <a:pPr lvl="1"/>
            <a:r>
              <a:rPr lang="en-GB" dirty="0"/>
              <a:t>Update with Task 39 members planned for Aug-Nov 2020</a:t>
            </a:r>
            <a:endParaRPr lang="de-AT" dirty="0"/>
          </a:p>
          <a:p>
            <a:pPr lvl="0"/>
            <a:r>
              <a:rPr lang="en-GB" dirty="0"/>
              <a:t>Continuous integration of new information</a:t>
            </a:r>
          </a:p>
          <a:p>
            <a:pPr lvl="1"/>
            <a:r>
              <a:rPr lang="en-GB" dirty="0"/>
              <a:t>Ongoing </a:t>
            </a:r>
            <a:endParaRPr lang="de-AT" dirty="0"/>
          </a:p>
          <a:p>
            <a:pPr lvl="0"/>
            <a:r>
              <a:rPr lang="en-GB" dirty="0"/>
              <a:t>Website and database maintenance </a:t>
            </a:r>
          </a:p>
          <a:p>
            <a:pPr lvl="1"/>
            <a:r>
              <a:rPr lang="en-GB" dirty="0"/>
              <a:t>Programming updated in April 2020</a:t>
            </a:r>
            <a:endParaRPr lang="de-AT" dirty="0"/>
          </a:p>
          <a:p>
            <a:pPr lvl="0"/>
            <a:r>
              <a:rPr lang="en-GB" dirty="0"/>
              <a:t>Reporting to IEA Bioenergy Task 39</a:t>
            </a:r>
          </a:p>
          <a:p>
            <a:pPr lvl="1"/>
            <a:r>
              <a:rPr lang="de-AT" dirty="0"/>
              <a:t>Reporting </a:t>
            </a:r>
            <a:r>
              <a:rPr lang="de-AT" dirty="0" err="1"/>
              <a:t>done</a:t>
            </a:r>
            <a:r>
              <a:rPr lang="de-AT" dirty="0"/>
              <a:t> 02/04/2020</a:t>
            </a:r>
          </a:p>
          <a:p>
            <a:endParaRPr lang="de-AT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135223A0-F7E2-4B22-B71A-A86172FBE4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Progress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651C171A-D79B-4632-8B65-729534B10B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3636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4213AC92-E4AB-4ED8-9617-0DD8EFAE16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226 </a:t>
            </a:r>
            <a:r>
              <a:rPr lang="de-DE" dirty="0" err="1"/>
              <a:t>entries</a:t>
            </a:r>
            <a:r>
              <a:rPr lang="de-DE" dirty="0"/>
              <a:t> </a:t>
            </a:r>
            <a:r>
              <a:rPr lang="de-DE" dirty="0" err="1"/>
              <a:t>currently</a:t>
            </a:r>
            <a:r>
              <a:rPr lang="de-DE" dirty="0"/>
              <a:t> </a:t>
            </a:r>
            <a:r>
              <a:rPr lang="de-DE" dirty="0" err="1"/>
              <a:t>active</a:t>
            </a:r>
            <a:endParaRPr lang="de-DE" dirty="0"/>
          </a:p>
          <a:p>
            <a:r>
              <a:rPr lang="de-DE" dirty="0"/>
              <a:t>Technologies </a:t>
            </a:r>
            <a:r>
              <a:rPr lang="de-DE" dirty="0" err="1"/>
              <a:t>covered</a:t>
            </a:r>
            <a:r>
              <a:rPr lang="de-DE" dirty="0"/>
              <a:t>: </a:t>
            </a:r>
          </a:p>
          <a:p>
            <a:pPr lvl="1"/>
            <a:r>
              <a:rPr lang="de-DE" sz="1700" dirty="0" err="1"/>
              <a:t>gasification</a:t>
            </a:r>
            <a:endParaRPr lang="de-DE" sz="1700" dirty="0"/>
          </a:p>
          <a:p>
            <a:pPr lvl="1"/>
            <a:r>
              <a:rPr lang="de-DE" sz="1700" dirty="0" err="1"/>
              <a:t>fermentation</a:t>
            </a:r>
            <a:endParaRPr lang="de-DE" sz="1700" dirty="0"/>
          </a:p>
          <a:p>
            <a:pPr lvl="1"/>
            <a:r>
              <a:rPr lang="de-DE" sz="1700" dirty="0" err="1"/>
              <a:t>hydrotreatment</a:t>
            </a:r>
            <a:endParaRPr lang="de-DE" sz="1700" dirty="0"/>
          </a:p>
          <a:p>
            <a:pPr lvl="1"/>
            <a:r>
              <a:rPr lang="de-DE" sz="1700" dirty="0"/>
              <a:t>fast </a:t>
            </a:r>
            <a:r>
              <a:rPr lang="de-DE" sz="1700" dirty="0" err="1"/>
              <a:t>pyrolysis</a:t>
            </a:r>
            <a:endParaRPr lang="de-DE" sz="1700" dirty="0"/>
          </a:p>
          <a:p>
            <a:pPr lvl="1"/>
            <a:r>
              <a:rPr lang="de-DE" sz="1700" dirty="0"/>
              <a:t>hydrothermal </a:t>
            </a:r>
            <a:r>
              <a:rPr lang="de-DE" sz="1700" dirty="0" err="1"/>
              <a:t>liquefaction</a:t>
            </a:r>
            <a:endParaRPr lang="de-DE" sz="1700" dirty="0"/>
          </a:p>
          <a:p>
            <a:pPr lvl="1"/>
            <a:r>
              <a:rPr lang="de-DE" sz="1700" dirty="0" err="1"/>
              <a:t>lignin</a:t>
            </a:r>
            <a:r>
              <a:rPr lang="de-DE" sz="1700" dirty="0"/>
              <a:t> </a:t>
            </a:r>
            <a:r>
              <a:rPr lang="de-DE" sz="1700" dirty="0" err="1"/>
              <a:t>depolymerisation</a:t>
            </a:r>
            <a:endParaRPr lang="de-DE" sz="1700" dirty="0"/>
          </a:p>
          <a:p>
            <a:r>
              <a:rPr lang="de-DE" dirty="0"/>
              <a:t>2020 update </a:t>
            </a:r>
            <a:r>
              <a:rPr lang="de-DE" dirty="0" err="1"/>
              <a:t>with</a:t>
            </a:r>
            <a:r>
              <a:rPr lang="de-DE" dirty="0"/>
              <a:t> support </a:t>
            </a:r>
            <a:r>
              <a:rPr lang="de-DE" dirty="0" err="1"/>
              <a:t>of</a:t>
            </a:r>
            <a:r>
              <a:rPr lang="de-DE" dirty="0"/>
              <a:t> ETIP Bioenergy WG 2: </a:t>
            </a:r>
          </a:p>
          <a:p>
            <a:pPr lvl="1"/>
            <a:r>
              <a:rPr lang="de-DE" dirty="0"/>
              <a:t>~100 </a:t>
            </a:r>
            <a:r>
              <a:rPr lang="de-DE" dirty="0" err="1"/>
              <a:t>entries</a:t>
            </a:r>
            <a:r>
              <a:rPr lang="de-DE" dirty="0"/>
              <a:t> </a:t>
            </a:r>
            <a:r>
              <a:rPr lang="de-DE" dirty="0" err="1"/>
              <a:t>checked</a:t>
            </a:r>
            <a:endParaRPr lang="de-DE" dirty="0"/>
          </a:p>
          <a:p>
            <a:pPr lvl="1"/>
            <a:r>
              <a:rPr lang="de-DE" dirty="0"/>
              <a:t>55 </a:t>
            </a:r>
            <a:r>
              <a:rPr lang="de-DE" dirty="0" err="1"/>
              <a:t>entries</a:t>
            </a:r>
            <a:r>
              <a:rPr lang="de-DE" dirty="0"/>
              <a:t> </a:t>
            </a:r>
            <a:r>
              <a:rPr lang="de-DE" dirty="0" err="1"/>
              <a:t>updated</a:t>
            </a:r>
            <a:endParaRPr lang="de-DE" dirty="0"/>
          </a:p>
          <a:p>
            <a:pPr lvl="1"/>
            <a:r>
              <a:rPr lang="de-DE" dirty="0"/>
              <a:t>21 </a:t>
            </a:r>
            <a:r>
              <a:rPr lang="de-DE" dirty="0" err="1"/>
              <a:t>newly</a:t>
            </a:r>
            <a:r>
              <a:rPr lang="de-DE" dirty="0"/>
              <a:t> </a:t>
            </a:r>
            <a:r>
              <a:rPr lang="de-DE" dirty="0" err="1"/>
              <a:t>created</a:t>
            </a:r>
            <a:r>
              <a:rPr lang="de-DE" dirty="0"/>
              <a:t> </a:t>
            </a:r>
            <a:r>
              <a:rPr lang="de-DE" sz="1600" dirty="0"/>
              <a:t>(</a:t>
            </a:r>
            <a:r>
              <a:rPr lang="de-DE" sz="1600" dirty="0" err="1"/>
              <a:t>most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them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hydrotreatment</a:t>
            </a:r>
            <a:r>
              <a:rPr lang="de-DE" sz="1600" dirty="0"/>
              <a:t> </a:t>
            </a:r>
            <a:r>
              <a:rPr lang="de-DE" sz="1600" dirty="0" err="1"/>
              <a:t>which</a:t>
            </a:r>
            <a:r>
              <a:rPr lang="de-DE" sz="1600" dirty="0"/>
              <a:t> was not </a:t>
            </a:r>
            <a:r>
              <a:rPr lang="de-DE" sz="1600" dirty="0" err="1"/>
              <a:t>covered</a:t>
            </a:r>
            <a:r>
              <a:rPr lang="de-DE" sz="1600" dirty="0"/>
              <a:t> </a:t>
            </a:r>
            <a:r>
              <a:rPr lang="de-DE" sz="1600" dirty="0" err="1"/>
              <a:t>before</a:t>
            </a:r>
            <a:r>
              <a:rPr lang="de-DE" sz="1600" dirty="0"/>
              <a:t>)</a:t>
            </a:r>
            <a:endParaRPr lang="de-AT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4C1E9AB4-9F33-40D1-81E4-84803DF83B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Status </a:t>
            </a:r>
            <a:r>
              <a:rPr lang="de-DE" dirty="0" err="1"/>
              <a:t>of</a:t>
            </a:r>
            <a:r>
              <a:rPr lang="de-DE" dirty="0"/>
              <a:t> Demoplants Database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761599F9-8E4B-40CA-BCB6-7D6EDDFA8E7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9268BEC-6E02-3547-A69E-10DE4421DD98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1441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xmlns="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Thank </a:t>
            </a:r>
            <a:r>
              <a:rPr lang="it-IT" dirty="0" err="1"/>
              <a:t>you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Dina Bacovsky</a:t>
            </a:r>
          </a:p>
          <a:p>
            <a:r>
              <a:rPr lang="it-IT" sz="2000" dirty="0">
                <a:hlinkClick r:id="rId2"/>
              </a:rPr>
              <a:t>dina.bacovsky@best-research.eu</a:t>
            </a:r>
            <a:r>
              <a:rPr lang="it-IT" sz="2000" dirty="0"/>
              <a:t> </a:t>
            </a:r>
            <a:endParaRPr lang="it-I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F35820D3-F525-41DC-8337-174511FDF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608" y="1026199"/>
            <a:ext cx="3700878" cy="148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189</Words>
  <Application>Microsoft Office PowerPoint</Application>
  <PresentationFormat>On-screen Show 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Segoe UI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Mahmood</cp:lastModifiedBy>
  <cp:revision>68</cp:revision>
  <dcterms:created xsi:type="dcterms:W3CDTF">2020-03-02T15:29:39Z</dcterms:created>
  <dcterms:modified xsi:type="dcterms:W3CDTF">2020-06-18T18:53:40Z</dcterms:modified>
</cp:coreProperties>
</file>