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6" r:id="rId2"/>
    <p:sldId id="257" r:id="rId3"/>
    <p:sldId id="258" r:id="rId4"/>
    <p:sldId id="259" r:id="rId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2" d="100"/>
          <a:sy n="142" d="100"/>
        </p:scale>
        <p:origin x="-708"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63B9F8-EAEB-4BDA-ACD2-582ACDB113C3}" type="datetimeFigureOut">
              <a:rPr lang="en-CA" smtClean="0"/>
              <a:t>2019-09-12</a:t>
            </a:fld>
            <a:endParaRPr lang="en-CA"/>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586B58-286A-4286-BC57-39B2FF787503}" type="slidenum">
              <a:rPr lang="en-CA" smtClean="0"/>
              <a:t>‹#›</a:t>
            </a:fld>
            <a:endParaRPr lang="en-CA"/>
          </a:p>
        </p:txBody>
      </p:sp>
    </p:spTree>
    <p:extLst>
      <p:ext uri="{BB962C8B-B14F-4D97-AF65-F5344CB8AC3E}">
        <p14:creationId xmlns:p14="http://schemas.microsoft.com/office/powerpoint/2010/main" val="750440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28"/>
          <p:cNvSpPr>
            <a:spLocks noChangeArrowheads="1"/>
          </p:cNvSpPr>
          <p:nvPr/>
        </p:nvSpPr>
        <p:spPr bwMode="auto">
          <a:xfrm>
            <a:off x="685800" y="2228850"/>
            <a:ext cx="7772400" cy="114300"/>
          </a:xfrm>
          <a:prstGeom prst="rect">
            <a:avLst/>
          </a:prstGeom>
          <a:gradFill rotWithShape="0">
            <a:gsLst>
              <a:gs pos="0">
                <a:srgbClr val="03D4A8"/>
              </a:gs>
              <a:gs pos="25000">
                <a:srgbClr val="21D6E0"/>
              </a:gs>
              <a:gs pos="75000">
                <a:srgbClr val="0087E6"/>
              </a:gs>
              <a:gs pos="100000">
                <a:srgbClr val="005CBF"/>
              </a:gs>
            </a:gsLst>
            <a:lin ang="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600">
                <a:solidFill>
                  <a:schemeClr val="tx1"/>
                </a:solidFill>
                <a:latin typeface="Arial" charset="0"/>
                <a:cs typeface="Times New Roman" charset="0"/>
              </a:defRPr>
            </a:lvl1pPr>
            <a:lvl2pPr marL="742950" indent="-285750">
              <a:defRPr sz="2600">
                <a:solidFill>
                  <a:schemeClr val="tx1"/>
                </a:solidFill>
                <a:latin typeface="Arial" charset="0"/>
                <a:cs typeface="Times New Roman" charset="0"/>
              </a:defRPr>
            </a:lvl2pPr>
            <a:lvl3pPr marL="1143000" indent="-228600">
              <a:defRPr sz="2600">
                <a:solidFill>
                  <a:schemeClr val="tx1"/>
                </a:solidFill>
                <a:latin typeface="Arial" charset="0"/>
                <a:cs typeface="Times New Roman" charset="0"/>
              </a:defRPr>
            </a:lvl3pPr>
            <a:lvl4pPr marL="1600200" indent="-228600">
              <a:defRPr sz="2600">
                <a:solidFill>
                  <a:schemeClr val="tx1"/>
                </a:solidFill>
                <a:latin typeface="Arial" charset="0"/>
                <a:cs typeface="Times New Roman" charset="0"/>
              </a:defRPr>
            </a:lvl4pPr>
            <a:lvl5pPr marL="2057400" indent="-228600">
              <a:defRPr sz="2600">
                <a:solidFill>
                  <a:schemeClr val="tx1"/>
                </a:solidFill>
                <a:latin typeface="Arial" charset="0"/>
                <a:cs typeface="Times New Roman" charset="0"/>
              </a:defRPr>
            </a:lvl5pPr>
            <a:lvl6pPr marL="25146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6pPr>
            <a:lvl7pPr marL="29718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7pPr>
            <a:lvl8pPr marL="34290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8pPr>
            <a:lvl9pPr marL="38862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9pPr>
          </a:lstStyle>
          <a:p>
            <a:pPr>
              <a:defRPr/>
            </a:pPr>
            <a:endParaRPr lang="en-US" altLang="en-US" smtClean="0"/>
          </a:p>
        </p:txBody>
      </p:sp>
      <p:sp>
        <p:nvSpPr>
          <p:cNvPr id="4098" name="Rectangle 1026"/>
          <p:cNvSpPr>
            <a:spLocks noGrp="1" noChangeArrowheads="1"/>
          </p:cNvSpPr>
          <p:nvPr>
            <p:ph type="subTitle" sz="quarter" idx="1"/>
          </p:nvPr>
        </p:nvSpPr>
        <p:spPr>
          <a:xfrm>
            <a:off x="1371600" y="2800350"/>
            <a:ext cx="6400800" cy="1314450"/>
          </a:xfrm>
        </p:spPr>
        <p:txBody>
          <a:bodyPr/>
          <a:lstStyle>
            <a:lvl1pPr marL="0" indent="0" algn="ctr">
              <a:buFont typeface="Wingdings" pitchFamily="2" charset="2"/>
              <a:buNone/>
              <a:defRPr sz="2800" b="1"/>
            </a:lvl1pPr>
          </a:lstStyle>
          <a:p>
            <a:pPr lvl="0"/>
            <a:r>
              <a:rPr lang="en-US" altLang="en-US" noProof="0" smtClean="0"/>
              <a:t>Click to edit Master subtitle style</a:t>
            </a:r>
            <a:endParaRPr lang="en-CA" altLang="en-US" noProof="0" smtClean="0"/>
          </a:p>
        </p:txBody>
      </p:sp>
      <p:sp>
        <p:nvSpPr>
          <p:cNvPr id="4099" name="Rectangle 1027"/>
          <p:cNvSpPr>
            <a:spLocks noGrp="1" noChangeArrowheads="1"/>
          </p:cNvSpPr>
          <p:nvPr>
            <p:ph type="ctrTitle" sz="quarter"/>
          </p:nvPr>
        </p:nvSpPr>
        <p:spPr>
          <a:xfrm>
            <a:off x="685800" y="1314450"/>
            <a:ext cx="7772400" cy="857250"/>
          </a:xfrm>
        </p:spPr>
        <p:txBody>
          <a:bodyPr/>
          <a:lstStyle>
            <a:lvl1pPr algn="ctr">
              <a:defRPr sz="4000">
                <a:effectLst>
                  <a:outerShdw blurRad="38100" dist="38100" dir="2700000" algn="tl">
                    <a:srgbClr val="C0C0C0"/>
                  </a:outerShdw>
                </a:effectLst>
              </a:defRPr>
            </a:lvl1pPr>
          </a:lstStyle>
          <a:p>
            <a:pPr lvl="0"/>
            <a:r>
              <a:rPr lang="en-US" altLang="en-US" noProof="0" smtClean="0"/>
              <a:t>Click to edit Master title style</a:t>
            </a:r>
            <a:endParaRPr lang="en-CA" altLang="en-US" noProof="0" smtClean="0"/>
          </a:p>
        </p:txBody>
      </p:sp>
    </p:spTree>
    <p:extLst>
      <p:ext uri="{BB962C8B-B14F-4D97-AF65-F5344CB8AC3E}">
        <p14:creationId xmlns:p14="http://schemas.microsoft.com/office/powerpoint/2010/main" val="2416833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16533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2700" y="-57150"/>
            <a:ext cx="1943100" cy="45720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33400" y="-57150"/>
            <a:ext cx="5676900" cy="457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245714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Box 3"/>
          <p:cNvSpPr txBox="1"/>
          <p:nvPr userDrawn="1"/>
        </p:nvSpPr>
        <p:spPr>
          <a:xfrm>
            <a:off x="8244408" y="4659982"/>
            <a:ext cx="432048" cy="307777"/>
          </a:xfrm>
          <a:prstGeom prst="rect">
            <a:avLst/>
          </a:prstGeom>
          <a:noFill/>
        </p:spPr>
        <p:txBody>
          <a:bodyPr wrap="square" rtlCol="0">
            <a:spAutoFit/>
          </a:bodyPr>
          <a:lstStyle/>
          <a:p>
            <a:fld id="{451CCBA5-6976-4799-A26D-43E0615ACEB4}" type="slidenum">
              <a:rPr lang="en-CA" sz="1400" smtClean="0"/>
              <a:t>‹#›</a:t>
            </a:fld>
            <a:endParaRPr lang="en-CA" sz="1400" dirty="0"/>
          </a:p>
        </p:txBody>
      </p:sp>
    </p:spTree>
    <p:extLst>
      <p:ext uri="{BB962C8B-B14F-4D97-AF65-F5344CB8AC3E}">
        <p14:creationId xmlns:p14="http://schemas.microsoft.com/office/powerpoint/2010/main" val="2074293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45343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33400" y="971550"/>
            <a:ext cx="3810000"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495800" y="971550"/>
            <a:ext cx="3810000"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600527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4102609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extLst>
      <p:ext uri="{BB962C8B-B14F-4D97-AF65-F5344CB8AC3E}">
        <p14:creationId xmlns:p14="http://schemas.microsoft.com/office/powerpoint/2010/main" val="642537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48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95319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CA"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0947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533400" y="971550"/>
            <a:ext cx="777240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CA" altLang="en-US" smtClean="0"/>
              <a:t> Click to edit Master text styles</a:t>
            </a:r>
          </a:p>
          <a:p>
            <a:pPr lvl="1"/>
            <a:r>
              <a:rPr lang="en-CA" altLang="en-US" smtClean="0"/>
              <a:t> Second level</a:t>
            </a:r>
          </a:p>
          <a:p>
            <a:pPr lvl="2"/>
            <a:r>
              <a:rPr lang="en-CA" altLang="en-US" smtClean="0"/>
              <a:t> Third level</a:t>
            </a:r>
          </a:p>
          <a:p>
            <a:pPr lvl="3"/>
            <a:r>
              <a:rPr lang="en-CA" altLang="en-US" smtClean="0"/>
              <a:t> Fourth level</a:t>
            </a:r>
          </a:p>
          <a:p>
            <a:pPr lvl="4"/>
            <a:r>
              <a:rPr lang="en-CA" altLang="en-US" smtClean="0"/>
              <a:t> Fifth level</a:t>
            </a:r>
          </a:p>
        </p:txBody>
      </p:sp>
      <p:sp>
        <p:nvSpPr>
          <p:cNvPr id="1028" name="Rectangle 4"/>
          <p:cNvSpPr>
            <a:spLocks noGrp="1" noChangeArrowheads="1"/>
          </p:cNvSpPr>
          <p:nvPr>
            <p:ph type="title"/>
          </p:nvPr>
        </p:nvSpPr>
        <p:spPr bwMode="auto">
          <a:xfrm>
            <a:off x="533400" y="-57150"/>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n-US" altLang="en-US" smtClean="0"/>
              <a:t>Click to edit Master title style</a:t>
            </a:r>
            <a:endParaRPr lang="en-CA" altLang="en-US" smtClean="0"/>
          </a:p>
        </p:txBody>
      </p:sp>
      <p:sp>
        <p:nvSpPr>
          <p:cNvPr id="3077" name="Text Box 5"/>
          <p:cNvSpPr txBox="1">
            <a:spLocks noChangeArrowheads="1"/>
          </p:cNvSpPr>
          <p:nvPr/>
        </p:nvSpPr>
        <p:spPr bwMode="auto">
          <a:xfrm>
            <a:off x="304800" y="4629150"/>
            <a:ext cx="1371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Tx/>
              <a:buFontTx/>
              <a:buNone/>
              <a:defRPr/>
            </a:pPr>
            <a:r>
              <a:rPr lang="en-CA" altLang="en-US" sz="2400">
                <a:solidFill>
                  <a:srgbClr val="0033CC"/>
                </a:solidFill>
                <a:effectLst>
                  <a:outerShdw blurRad="38100" dist="38100" dir="2700000" algn="tl">
                    <a:srgbClr val="C0C0C0"/>
                  </a:outerShdw>
                </a:effectLst>
                <a:latin typeface="Arial Black" pitchFamily="34" charset="0"/>
              </a:rPr>
              <a:t>(S&amp;T)</a:t>
            </a:r>
            <a:r>
              <a:rPr lang="en-CA" altLang="en-US" sz="2400" baseline="30000">
                <a:solidFill>
                  <a:srgbClr val="0033CC"/>
                </a:solidFill>
                <a:effectLst>
                  <a:outerShdw blurRad="38100" dist="38100" dir="2700000" algn="tl">
                    <a:srgbClr val="C0C0C0"/>
                  </a:outerShdw>
                </a:effectLst>
                <a:latin typeface="Arial Black" pitchFamily="34" charset="0"/>
              </a:rPr>
              <a:t>2</a:t>
            </a:r>
            <a:endParaRPr lang="en-CA" altLang="en-US" sz="2400">
              <a:effectLst>
                <a:outerShdw blurRad="38100" dist="38100" dir="2700000" algn="tl">
                  <a:srgbClr val="C0C0C0"/>
                </a:outerShdw>
              </a:effectLst>
              <a:latin typeface="Times New Roman" charset="0"/>
            </a:endParaRPr>
          </a:p>
        </p:txBody>
      </p:sp>
      <p:sp>
        <p:nvSpPr>
          <p:cNvPr id="1030" name="Rectangle 6"/>
          <p:cNvSpPr>
            <a:spLocks noChangeArrowheads="1"/>
          </p:cNvSpPr>
          <p:nvPr/>
        </p:nvSpPr>
        <p:spPr bwMode="auto">
          <a:xfrm>
            <a:off x="533400" y="800100"/>
            <a:ext cx="7772400" cy="114300"/>
          </a:xfrm>
          <a:prstGeom prst="rect">
            <a:avLst/>
          </a:prstGeom>
          <a:gradFill rotWithShape="0">
            <a:gsLst>
              <a:gs pos="0">
                <a:srgbClr val="03D4A8"/>
              </a:gs>
              <a:gs pos="25000">
                <a:srgbClr val="21D6E0"/>
              </a:gs>
              <a:gs pos="75000">
                <a:srgbClr val="0087E6"/>
              </a:gs>
              <a:gs pos="100000">
                <a:srgbClr val="005CBF"/>
              </a:gs>
            </a:gsLst>
            <a:lin ang="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600">
                <a:solidFill>
                  <a:schemeClr val="tx1"/>
                </a:solidFill>
                <a:latin typeface="Arial" charset="0"/>
                <a:cs typeface="Times New Roman" charset="0"/>
              </a:defRPr>
            </a:lvl1pPr>
            <a:lvl2pPr marL="742950" indent="-285750">
              <a:defRPr sz="2600">
                <a:solidFill>
                  <a:schemeClr val="tx1"/>
                </a:solidFill>
                <a:latin typeface="Arial" charset="0"/>
                <a:cs typeface="Times New Roman" charset="0"/>
              </a:defRPr>
            </a:lvl2pPr>
            <a:lvl3pPr marL="1143000" indent="-228600">
              <a:defRPr sz="2600">
                <a:solidFill>
                  <a:schemeClr val="tx1"/>
                </a:solidFill>
                <a:latin typeface="Arial" charset="0"/>
                <a:cs typeface="Times New Roman" charset="0"/>
              </a:defRPr>
            </a:lvl3pPr>
            <a:lvl4pPr marL="1600200" indent="-228600">
              <a:defRPr sz="2600">
                <a:solidFill>
                  <a:schemeClr val="tx1"/>
                </a:solidFill>
                <a:latin typeface="Arial" charset="0"/>
                <a:cs typeface="Times New Roman" charset="0"/>
              </a:defRPr>
            </a:lvl4pPr>
            <a:lvl5pPr marL="2057400" indent="-228600">
              <a:defRPr sz="2600">
                <a:solidFill>
                  <a:schemeClr val="tx1"/>
                </a:solidFill>
                <a:latin typeface="Arial" charset="0"/>
                <a:cs typeface="Times New Roman" charset="0"/>
              </a:defRPr>
            </a:lvl5pPr>
            <a:lvl6pPr marL="25146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6pPr>
            <a:lvl7pPr marL="29718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7pPr>
            <a:lvl8pPr marL="34290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8pPr>
            <a:lvl9pPr marL="3886200" indent="-228600" eaLnBrk="0" fontAlgn="base" hangingPunct="0">
              <a:spcBef>
                <a:spcPct val="20000"/>
              </a:spcBef>
              <a:spcAft>
                <a:spcPct val="0"/>
              </a:spcAft>
              <a:buClr>
                <a:schemeClr val="folHlink"/>
              </a:buClr>
              <a:buFont typeface="Wingdings" pitchFamily="2" charset="2"/>
              <a:buChar char="Ø"/>
              <a:defRPr sz="2600">
                <a:solidFill>
                  <a:schemeClr val="tx1"/>
                </a:solidFill>
                <a:latin typeface="Arial" charset="0"/>
                <a:cs typeface="Times New Roman"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fontAlgn="base" hangingPunct="1">
        <a:spcBef>
          <a:spcPct val="0"/>
        </a:spcBef>
        <a:spcAft>
          <a:spcPct val="0"/>
        </a:spcAft>
        <a:defRPr sz="3200" b="1" i="1">
          <a:solidFill>
            <a:srgbClr val="0033CC"/>
          </a:solidFill>
          <a:latin typeface="+mj-lt"/>
          <a:ea typeface="+mj-ea"/>
          <a:cs typeface="+mj-cs"/>
        </a:defRPr>
      </a:lvl1pPr>
      <a:lvl2pPr algn="l" rtl="0" eaLnBrk="1" fontAlgn="base" hangingPunct="1">
        <a:spcBef>
          <a:spcPct val="0"/>
        </a:spcBef>
        <a:spcAft>
          <a:spcPct val="0"/>
        </a:spcAft>
        <a:defRPr sz="3200" b="1" i="1">
          <a:solidFill>
            <a:srgbClr val="0033CC"/>
          </a:solidFill>
          <a:latin typeface="Arial" charset="0"/>
        </a:defRPr>
      </a:lvl2pPr>
      <a:lvl3pPr algn="l" rtl="0" eaLnBrk="1" fontAlgn="base" hangingPunct="1">
        <a:spcBef>
          <a:spcPct val="0"/>
        </a:spcBef>
        <a:spcAft>
          <a:spcPct val="0"/>
        </a:spcAft>
        <a:defRPr sz="3200" b="1" i="1">
          <a:solidFill>
            <a:srgbClr val="0033CC"/>
          </a:solidFill>
          <a:latin typeface="Arial" charset="0"/>
        </a:defRPr>
      </a:lvl3pPr>
      <a:lvl4pPr algn="l" rtl="0" eaLnBrk="1" fontAlgn="base" hangingPunct="1">
        <a:spcBef>
          <a:spcPct val="0"/>
        </a:spcBef>
        <a:spcAft>
          <a:spcPct val="0"/>
        </a:spcAft>
        <a:defRPr sz="3200" b="1" i="1">
          <a:solidFill>
            <a:srgbClr val="0033CC"/>
          </a:solidFill>
          <a:latin typeface="Arial" charset="0"/>
        </a:defRPr>
      </a:lvl4pPr>
      <a:lvl5pPr algn="l" rtl="0" eaLnBrk="1" fontAlgn="base" hangingPunct="1">
        <a:spcBef>
          <a:spcPct val="0"/>
        </a:spcBef>
        <a:spcAft>
          <a:spcPct val="0"/>
        </a:spcAft>
        <a:defRPr sz="3200" b="1" i="1">
          <a:solidFill>
            <a:srgbClr val="0033CC"/>
          </a:solidFill>
          <a:latin typeface="Arial" charset="0"/>
        </a:defRPr>
      </a:lvl5pPr>
      <a:lvl6pPr marL="457200" algn="l" rtl="0" eaLnBrk="1" fontAlgn="base" hangingPunct="1">
        <a:spcBef>
          <a:spcPct val="0"/>
        </a:spcBef>
        <a:spcAft>
          <a:spcPct val="0"/>
        </a:spcAft>
        <a:defRPr sz="3200" b="1" i="1">
          <a:solidFill>
            <a:srgbClr val="0033CC"/>
          </a:solidFill>
          <a:latin typeface="Arial" charset="0"/>
        </a:defRPr>
      </a:lvl6pPr>
      <a:lvl7pPr marL="914400" algn="l" rtl="0" eaLnBrk="1" fontAlgn="base" hangingPunct="1">
        <a:spcBef>
          <a:spcPct val="0"/>
        </a:spcBef>
        <a:spcAft>
          <a:spcPct val="0"/>
        </a:spcAft>
        <a:defRPr sz="3200" b="1" i="1">
          <a:solidFill>
            <a:srgbClr val="0033CC"/>
          </a:solidFill>
          <a:latin typeface="Arial" charset="0"/>
        </a:defRPr>
      </a:lvl7pPr>
      <a:lvl8pPr marL="1371600" algn="l" rtl="0" eaLnBrk="1" fontAlgn="base" hangingPunct="1">
        <a:spcBef>
          <a:spcPct val="0"/>
        </a:spcBef>
        <a:spcAft>
          <a:spcPct val="0"/>
        </a:spcAft>
        <a:defRPr sz="3200" b="1" i="1">
          <a:solidFill>
            <a:srgbClr val="0033CC"/>
          </a:solidFill>
          <a:latin typeface="Arial" charset="0"/>
        </a:defRPr>
      </a:lvl8pPr>
      <a:lvl9pPr marL="1828800" algn="l" rtl="0" eaLnBrk="1" fontAlgn="base" hangingPunct="1">
        <a:spcBef>
          <a:spcPct val="0"/>
        </a:spcBef>
        <a:spcAft>
          <a:spcPct val="0"/>
        </a:spcAft>
        <a:defRPr sz="3200" b="1" i="1">
          <a:solidFill>
            <a:srgbClr val="0033CC"/>
          </a:solidFill>
          <a:latin typeface="Arial" charset="0"/>
        </a:defRPr>
      </a:lvl9pPr>
    </p:titleStyle>
    <p:bodyStyle>
      <a:lvl1pPr marL="342900" indent="-342900" algn="l" rtl="0" eaLnBrk="1" fontAlgn="base" hangingPunct="1">
        <a:spcBef>
          <a:spcPct val="20000"/>
        </a:spcBef>
        <a:spcAft>
          <a:spcPct val="0"/>
        </a:spcAft>
        <a:buClr>
          <a:srgbClr val="0033CC"/>
        </a:buClr>
        <a:buFont typeface="Wingdings" pitchFamily="2" charset="2"/>
        <a:buChar char="Ø"/>
        <a:defRPr sz="2600">
          <a:solidFill>
            <a:schemeClr val="tx1"/>
          </a:solidFill>
          <a:latin typeface="+mn-lt"/>
          <a:ea typeface="+mn-ea"/>
          <a:cs typeface="+mn-cs"/>
        </a:defRPr>
      </a:lvl1pPr>
      <a:lvl2pPr marL="742950" indent="-285750" algn="l" rtl="0" eaLnBrk="1" fontAlgn="base" hangingPunct="1">
        <a:spcBef>
          <a:spcPct val="20000"/>
        </a:spcBef>
        <a:spcAft>
          <a:spcPct val="0"/>
        </a:spcAft>
        <a:buClr>
          <a:srgbClr val="0066FF"/>
        </a:buClr>
        <a:buFont typeface="Wingdings" pitchFamily="2" charset="2"/>
        <a:buChar char="Ø"/>
        <a:defRPr sz="2400">
          <a:solidFill>
            <a:schemeClr val="tx1"/>
          </a:solidFill>
          <a:latin typeface="+mn-lt"/>
        </a:defRPr>
      </a:lvl2pPr>
      <a:lvl3pPr marL="1143000" indent="-228600" algn="l" rtl="0" eaLnBrk="1" fontAlgn="base" hangingPunct="1">
        <a:spcBef>
          <a:spcPct val="20000"/>
        </a:spcBef>
        <a:spcAft>
          <a:spcPct val="0"/>
        </a:spcAft>
        <a:buClr>
          <a:srgbClr val="0099FF"/>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rgbClr val="00CCFF"/>
        </a:buClr>
        <a:buFont typeface="Wingdings" pitchFamily="2" charset="2"/>
        <a:buChar char="Ø"/>
        <a:defRPr sz="2200">
          <a:solidFill>
            <a:schemeClr val="tx1"/>
          </a:solidFill>
          <a:latin typeface="+mn-lt"/>
        </a:defRPr>
      </a:lvl4pPr>
      <a:lvl5pPr marL="2057400" indent="-228600" algn="l" rtl="0" eaLnBrk="1" fontAlgn="base" hangingPunct="1">
        <a:spcBef>
          <a:spcPct val="20000"/>
        </a:spcBef>
        <a:spcAft>
          <a:spcPct val="0"/>
        </a:spcAft>
        <a:buClr>
          <a:srgbClr val="00FFCC"/>
        </a:buClr>
        <a:buFont typeface="Wingdings" pitchFamily="2" charset="2"/>
        <a:buChar char="Ø"/>
        <a:defRPr sz="2200">
          <a:solidFill>
            <a:schemeClr val="tx1"/>
          </a:solidFill>
          <a:latin typeface="+mn-lt"/>
        </a:defRPr>
      </a:lvl5pPr>
      <a:lvl6pPr marL="2514600" indent="-228600" algn="l" rtl="0" eaLnBrk="1" fontAlgn="base" hangingPunct="1">
        <a:spcBef>
          <a:spcPct val="20000"/>
        </a:spcBef>
        <a:spcAft>
          <a:spcPct val="0"/>
        </a:spcAft>
        <a:buClr>
          <a:srgbClr val="00FFCC"/>
        </a:buClr>
        <a:buFont typeface="Wingdings" pitchFamily="2" charset="2"/>
        <a:buChar char="Ø"/>
        <a:defRPr sz="2200">
          <a:solidFill>
            <a:schemeClr val="tx1"/>
          </a:solidFill>
          <a:latin typeface="+mn-lt"/>
        </a:defRPr>
      </a:lvl6pPr>
      <a:lvl7pPr marL="2971800" indent="-228600" algn="l" rtl="0" eaLnBrk="1" fontAlgn="base" hangingPunct="1">
        <a:spcBef>
          <a:spcPct val="20000"/>
        </a:spcBef>
        <a:spcAft>
          <a:spcPct val="0"/>
        </a:spcAft>
        <a:buClr>
          <a:srgbClr val="00FFCC"/>
        </a:buClr>
        <a:buFont typeface="Wingdings" pitchFamily="2" charset="2"/>
        <a:buChar char="Ø"/>
        <a:defRPr sz="2200">
          <a:solidFill>
            <a:schemeClr val="tx1"/>
          </a:solidFill>
          <a:latin typeface="+mn-lt"/>
        </a:defRPr>
      </a:lvl7pPr>
      <a:lvl8pPr marL="3429000" indent="-228600" algn="l" rtl="0" eaLnBrk="1" fontAlgn="base" hangingPunct="1">
        <a:spcBef>
          <a:spcPct val="20000"/>
        </a:spcBef>
        <a:spcAft>
          <a:spcPct val="0"/>
        </a:spcAft>
        <a:buClr>
          <a:srgbClr val="00FFCC"/>
        </a:buClr>
        <a:buFont typeface="Wingdings" pitchFamily="2" charset="2"/>
        <a:buChar char="Ø"/>
        <a:defRPr sz="2200">
          <a:solidFill>
            <a:schemeClr val="tx1"/>
          </a:solidFill>
          <a:latin typeface="+mn-lt"/>
        </a:defRPr>
      </a:lvl8pPr>
      <a:lvl9pPr marL="3886200" indent="-228600" algn="l" rtl="0" eaLnBrk="1" fontAlgn="base" hangingPunct="1">
        <a:spcBef>
          <a:spcPct val="20000"/>
        </a:spcBef>
        <a:spcAft>
          <a:spcPct val="0"/>
        </a:spcAft>
        <a:buClr>
          <a:srgbClr val="00FFCC"/>
        </a:buClr>
        <a:buFont typeface="Wingdings" pitchFamily="2" charset="2"/>
        <a:buChar char="Ø"/>
        <a:defRPr sz="2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sz="quarter" idx="1"/>
          </p:nvPr>
        </p:nvSpPr>
        <p:spPr/>
        <p:txBody>
          <a:bodyPr/>
          <a:lstStyle/>
          <a:p>
            <a:r>
              <a:rPr lang="en-CA" dirty="0" smtClean="0"/>
              <a:t>Don O’Connor</a:t>
            </a:r>
            <a:endParaRPr lang="en-CA" dirty="0"/>
          </a:p>
        </p:txBody>
      </p:sp>
      <p:sp>
        <p:nvSpPr>
          <p:cNvPr id="2" name="Title 1"/>
          <p:cNvSpPr>
            <a:spLocks noGrp="1"/>
          </p:cNvSpPr>
          <p:nvPr>
            <p:ph type="ctrTitle" sz="quarter"/>
          </p:nvPr>
        </p:nvSpPr>
        <p:spPr/>
        <p:txBody>
          <a:bodyPr>
            <a:normAutofit fontScale="90000"/>
          </a:bodyPr>
          <a:lstStyle/>
          <a:p>
            <a:r>
              <a:rPr lang="en-CA" dirty="0" smtClean="0"/>
              <a:t>Other Task 39 Sustainability Activities</a:t>
            </a:r>
            <a:endParaRPr lang="en-CA" dirty="0"/>
          </a:p>
        </p:txBody>
      </p:sp>
    </p:spTree>
    <p:extLst>
      <p:ext uri="{BB962C8B-B14F-4D97-AF65-F5344CB8AC3E}">
        <p14:creationId xmlns:p14="http://schemas.microsoft.com/office/powerpoint/2010/main" val="2065089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Brazil BBEST Meeting</a:t>
            </a:r>
            <a:endParaRPr lang="en-CA" dirty="0"/>
          </a:p>
        </p:txBody>
      </p:sp>
      <p:sp>
        <p:nvSpPr>
          <p:cNvPr id="3" name="Content Placeholder 2"/>
          <p:cNvSpPr>
            <a:spLocks noGrp="1"/>
          </p:cNvSpPr>
          <p:nvPr>
            <p:ph idx="1"/>
          </p:nvPr>
        </p:nvSpPr>
        <p:spPr/>
        <p:txBody>
          <a:bodyPr/>
          <a:lstStyle/>
          <a:p>
            <a:r>
              <a:rPr lang="en-CA" dirty="0" smtClean="0"/>
              <a:t>Task 39 is organizing a session of biofuel LCA work at the BBEST meeting that will take place at the end of March 2019 and coincide with the next Task 39 business meeting.</a:t>
            </a:r>
          </a:p>
          <a:p>
            <a:r>
              <a:rPr lang="en-CA" dirty="0" smtClean="0"/>
              <a:t>Speakers will include Don O’Connor, Adrian O’Connell, Michael Wang from Argonne (GREET), </a:t>
            </a:r>
            <a:r>
              <a:rPr lang="en-CA" dirty="0" err="1" smtClean="0"/>
              <a:t>Mateus</a:t>
            </a:r>
            <a:r>
              <a:rPr lang="en-CA" dirty="0" smtClean="0"/>
              <a:t> Chagas from Brazil and hopefully one or two others.</a:t>
            </a:r>
            <a:endParaRPr lang="en-CA" dirty="0"/>
          </a:p>
        </p:txBody>
      </p:sp>
    </p:spTree>
    <p:extLst>
      <p:ext uri="{BB962C8B-B14F-4D97-AF65-F5344CB8AC3E}">
        <p14:creationId xmlns:p14="http://schemas.microsoft.com/office/powerpoint/2010/main" val="314501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Other Activities</a:t>
            </a:r>
            <a:endParaRPr lang="en-CA" dirty="0"/>
          </a:p>
        </p:txBody>
      </p:sp>
      <p:sp>
        <p:nvSpPr>
          <p:cNvPr id="3" name="Content Placeholder 2"/>
          <p:cNvSpPr>
            <a:spLocks noGrp="1"/>
          </p:cNvSpPr>
          <p:nvPr>
            <p:ph idx="1"/>
          </p:nvPr>
        </p:nvSpPr>
        <p:spPr/>
        <p:txBody>
          <a:bodyPr/>
          <a:lstStyle/>
          <a:p>
            <a:r>
              <a:rPr lang="en-CA" sz="1800" dirty="0" smtClean="0"/>
              <a:t>In addition to the items mentioned in Adrian's presentation there are other activities for our LCA group.</a:t>
            </a:r>
          </a:p>
          <a:p>
            <a:r>
              <a:rPr lang="en-CA" sz="1800" dirty="0" smtClean="0"/>
              <a:t>Some of the other IEA Bioenergy tasks are planning on sustainability activities this triennium. We will co-operate and work with these tasks once they have work plans developed and where we identify that we can add value to the activities.</a:t>
            </a:r>
          </a:p>
          <a:p>
            <a:r>
              <a:rPr lang="en-CA" sz="1800" dirty="0" smtClean="0"/>
              <a:t>As a result of the contacts made at the May meeting at the JRC I have done a webinar with Haldor Topsoe on the biofuel landscape in North America. This will be made available for listening in the next quarter. Haldor Topsoe are keen to continue to liaise with Task 39, particularly on drop-in fuels and co-processing.</a:t>
            </a:r>
            <a:endParaRPr lang="en-CA" sz="1800" dirty="0"/>
          </a:p>
        </p:txBody>
      </p:sp>
    </p:spTree>
    <p:extLst>
      <p:ext uri="{BB962C8B-B14F-4D97-AF65-F5344CB8AC3E}">
        <p14:creationId xmlns:p14="http://schemas.microsoft.com/office/powerpoint/2010/main" val="3507121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Other Activities</a:t>
            </a:r>
            <a:endParaRPr lang="en-CA" dirty="0"/>
          </a:p>
        </p:txBody>
      </p:sp>
      <p:sp>
        <p:nvSpPr>
          <p:cNvPr id="3" name="Content Placeholder 2"/>
          <p:cNvSpPr>
            <a:spLocks noGrp="1"/>
          </p:cNvSpPr>
          <p:nvPr>
            <p:ph idx="1"/>
          </p:nvPr>
        </p:nvSpPr>
        <p:spPr/>
        <p:txBody>
          <a:bodyPr/>
          <a:lstStyle/>
          <a:p>
            <a:r>
              <a:rPr lang="en-CA" sz="2000" dirty="0" smtClean="0"/>
              <a:t>One of the questions in the Haldor Topsoe webinar was about doing LCA on the co-processing pathways. It is a topic being discussed in </a:t>
            </a:r>
            <a:r>
              <a:rPr lang="en-CA" sz="2000" dirty="0" smtClean="0"/>
              <a:t>Europe and elsewhere.</a:t>
            </a:r>
            <a:endParaRPr lang="en-CA" sz="2000" dirty="0" smtClean="0"/>
          </a:p>
          <a:p>
            <a:r>
              <a:rPr lang="en-CA" sz="2000" dirty="0" smtClean="0"/>
              <a:t>California is expected to release their first CI for a co-processing pathway in the next few weeks for public comment.</a:t>
            </a:r>
          </a:p>
          <a:p>
            <a:r>
              <a:rPr lang="en-CA" sz="2000" dirty="0" smtClean="0"/>
              <a:t>It is also a topic of interest in Canada.</a:t>
            </a:r>
          </a:p>
          <a:p>
            <a:r>
              <a:rPr lang="en-CA" sz="2000" dirty="0" smtClean="0"/>
              <a:t>We can develop a position paper on the best practices for undertaking an LCA on co-processing systems.</a:t>
            </a:r>
          </a:p>
          <a:p>
            <a:endParaRPr lang="en-CA" sz="2000" dirty="0"/>
          </a:p>
        </p:txBody>
      </p:sp>
    </p:spTree>
    <p:extLst>
      <p:ext uri="{BB962C8B-B14F-4D97-AF65-F5344CB8AC3E}">
        <p14:creationId xmlns:p14="http://schemas.microsoft.com/office/powerpoint/2010/main" val="2391575050"/>
      </p:ext>
    </p:extLst>
  </p:cSld>
  <p:clrMapOvr>
    <a:masterClrMapping/>
  </p:clrMapOvr>
</p:sld>
</file>

<file path=ppt/theme/theme1.xml><?xml version="1.0" encoding="utf-8"?>
<a:theme xmlns:a="http://schemas.openxmlformats.org/drawingml/2006/main" name="S&amp;T">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new S&am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folHlink"/>
          </a:buClr>
          <a:buSzTx/>
          <a:buFont typeface="Wingdings" pitchFamily="2" charset="2"/>
          <a:buChar char="Ø"/>
          <a:tabLst/>
          <a:defRPr kumimoji="0" lang="en-CA" altLang="en-US" sz="2600" b="0" i="0" u="none" strike="noStrike" cap="none" normalizeH="0" baseline="0" smtClean="0">
            <a:ln>
              <a:noFill/>
            </a:ln>
            <a:solidFill>
              <a:schemeClr val="tx1"/>
            </a:solidFill>
            <a:effectLst/>
            <a:latin typeface="Arial" charset="0"/>
            <a:cs typeface="Times New Roman"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folHlink"/>
          </a:buClr>
          <a:buSzTx/>
          <a:buFont typeface="Wingdings" pitchFamily="2" charset="2"/>
          <a:buChar char="Ø"/>
          <a:tabLst/>
          <a:defRPr kumimoji="0" lang="en-CA" altLang="en-US" sz="2600" b="0" i="0" u="none" strike="noStrike" cap="none" normalizeH="0" baseline="0" smtClean="0">
            <a:ln>
              <a:noFill/>
            </a:ln>
            <a:solidFill>
              <a:schemeClr val="tx1"/>
            </a:solidFill>
            <a:effectLst/>
            <a:latin typeface="Arial" charset="0"/>
            <a:cs typeface="Times New Roman" charset="0"/>
          </a:defRPr>
        </a:defPPr>
      </a:lstStyle>
    </a:lnDef>
  </a:objectDefaults>
  <a:extraClrSchemeLst>
    <a:extraClrScheme>
      <a:clrScheme name="new S&amp;T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new S&amp;T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new S&amp;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S&amp;T</Template>
  <TotalTime>29</TotalTime>
  <Words>274</Words>
  <Application>Microsoft Office PowerPoint</Application>
  <PresentationFormat>On-screen Show (16:9)</PresentationFormat>
  <Paragraphs>14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S&amp;T</vt:lpstr>
      <vt:lpstr>Other Task 39 Sustainability Activities</vt:lpstr>
      <vt:lpstr>Brazil BBEST Meeting</vt:lpstr>
      <vt:lpstr>Other Activities</vt:lpstr>
      <vt:lpstr>Other Activities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Other Task 39 Sustainability Activities</dc:title>
  <dc:creator>Don</dc:creator>
  <cp:lastModifiedBy>Don</cp:lastModifiedBy>
  <cp:revision>6</cp:revision>
  <dcterms:created xsi:type="dcterms:W3CDTF">2019-09-12T20:52:28Z</dcterms:created>
  <dcterms:modified xsi:type="dcterms:W3CDTF">2019-09-12T21:47:14Z</dcterms:modified>
</cp:coreProperties>
</file>