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4273"/>
    <a:srgbClr val="F2D9E7"/>
    <a:srgbClr val="E5B2CF"/>
    <a:srgbClr val="D52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323" autoAdjust="0"/>
  </p:normalViewPr>
  <p:slideViewPr>
    <p:cSldViewPr snapToGrid="0">
      <p:cViewPr varScale="1">
        <p:scale>
          <a:sx n="79" d="100"/>
          <a:sy n="79" d="100"/>
        </p:scale>
        <p:origin x="182" y="41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16-9-2019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16-9-2019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303200"/>
            <a:ext cx="5637412" cy="2458903"/>
          </a:xfrm>
        </p:spPr>
        <p:txBody>
          <a:bodyPr>
            <a:normAutofit/>
          </a:bodyPr>
          <a:lstStyle/>
          <a:p>
            <a:r>
              <a:rPr lang="en-US" dirty="0"/>
              <a:t>Identifying certification scheme improvement opportunities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nl-NL" sz="3200" dirty="0"/>
          </a:p>
          <a:p>
            <a:r>
              <a:rPr lang="nl-NL" sz="3200" dirty="0"/>
              <a:t>Paul Sinnige</a:t>
            </a:r>
          </a:p>
          <a:p>
            <a:r>
              <a:rPr lang="nl-NL" sz="3200" dirty="0"/>
              <a:t>Netherlands Enterprise Agency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3533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F7A2890-137A-467F-8738-E15DC84BC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1F271AD-86E0-4787-8CEF-A8A20F8229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04709" y="712922"/>
            <a:ext cx="5915186" cy="58305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Review certifications used for oleochemical- and lignocellulosic-based biofuels supply chains to identify certification scheme improvement opportunities</a:t>
            </a:r>
          </a:p>
          <a:p>
            <a:endParaRPr lang="en-US" dirty="0"/>
          </a:p>
          <a:p>
            <a:r>
              <a:rPr lang="en-US" dirty="0"/>
              <a:t>Doubts on certification limit the commercialization of biofuels</a:t>
            </a:r>
          </a:p>
          <a:p>
            <a:endParaRPr lang="en-US" dirty="0"/>
          </a:p>
          <a:p>
            <a:r>
              <a:rPr lang="en-US" dirty="0"/>
              <a:t>In the mean time a big fraud case showed up in the Netherlands</a:t>
            </a:r>
          </a:p>
          <a:p>
            <a:endParaRPr lang="en-US" dirty="0"/>
          </a:p>
          <a:p>
            <a:r>
              <a:rPr lang="en-US" dirty="0"/>
              <a:t>10/11 EC meeting on measures to  demonstrate compliance with sustainability criteria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735F0F8-BB6F-4986-A82A-B04DC0B995E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F8C8F4F-D5FC-4C5D-83CA-02DE2C28068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82B4A3-C078-4718-BDF0-F5DEC4AC46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606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82154FB-49F4-477A-B44D-C0EE346FD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D42131C-44DC-43FC-93D4-BE4C2B9EC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6FFFE8-EA12-45AF-A7DE-5B5782EE7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62F00E4-7820-4C8B-91BE-256F25997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64" y="888274"/>
            <a:ext cx="11224737" cy="506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34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7B5CE8F-793E-42AA-88AC-327413561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7CB11B4-A2F8-4D3E-B327-86930AEA6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EB15BB7-AEEA-4BDE-BBDB-F06A6068C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08E4928-5C9F-4E18-A448-E4438B5AF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686" y="778227"/>
            <a:ext cx="7957701" cy="544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91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A363CCD-4E21-42C0-9F9C-FC720B85F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545304"/>
            <a:ext cx="10923588" cy="948047"/>
          </a:xfrm>
        </p:spPr>
        <p:txBody>
          <a:bodyPr/>
          <a:lstStyle/>
          <a:p>
            <a:r>
              <a:rPr lang="en-US" dirty="0"/>
              <a:t>NL certification from </a:t>
            </a:r>
            <a:r>
              <a:rPr lang="en-US" dirty="0" err="1"/>
              <a:t>Biotickets</a:t>
            </a:r>
            <a:endParaRPr lang="en-US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8B35D1A-B971-46E9-B539-16F2217E7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6E65084-E9F4-4CEA-B618-64F7D0FE3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22633D-2961-4213-ABF8-8FBE4FCE4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pic>
        <p:nvPicPr>
          <p:cNvPr id="6" name="Tijdelijke aanduiding voor inhoud 3">
            <a:extLst>
              <a:ext uri="{FF2B5EF4-FFF2-40B4-BE49-F238E27FC236}">
                <a16:creationId xmlns:a16="http://schemas.microsoft.com/office/drawing/2014/main" id="{B844C9B3-F093-432A-8A04-98CF63992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36" y="1809943"/>
            <a:ext cx="10905066" cy="387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95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08048-5A14-40A9-B15A-E30041ACC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862149"/>
            <a:ext cx="10923588" cy="836115"/>
          </a:xfrm>
        </p:spPr>
        <p:txBody>
          <a:bodyPr/>
          <a:lstStyle/>
          <a:p>
            <a:r>
              <a:rPr lang="en-US" dirty="0"/>
              <a:t>… to Renewable Energy Units (HBE)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DEB2DF9-CCC0-4924-8DDD-8D2A3087A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F3D28C0-ADAB-47FF-829B-6CE0E9394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7815B0F-008F-4885-91C6-6AE08340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174A465-D426-4C9E-BEE2-B7EDE88E2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1013" y="1962536"/>
            <a:ext cx="9020267" cy="471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4590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96560EC-46EE-4753-B0E3-14F5167FF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437BAED-01A6-4098-B154-3351C5B28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F418D89-D71E-4A5D-9344-DB85BFDE9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2672BBD-ADE3-4DA8-8092-E28436DF3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904" y="859313"/>
            <a:ext cx="10114192" cy="56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13175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Violet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59" id="{A54F3E72-C80C-EB47-8381-8727F5EC21B7}" vid="{D705EC94-3E0A-4E4C-A940-B15D1F3CBB3F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16008 RON - Sjabloon 16x9 Hemelblauw</Template>
  <TotalTime>57</TotalTime>
  <Words>77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Verdana</vt:lpstr>
      <vt:lpstr>Wingdings</vt:lpstr>
      <vt:lpstr>Rijkshuisstijl Violet</vt:lpstr>
      <vt:lpstr>Identifying certification scheme improvement opportunities </vt:lpstr>
      <vt:lpstr>Introduction</vt:lpstr>
      <vt:lpstr>PowerPoint Presentation</vt:lpstr>
      <vt:lpstr>PowerPoint Presentation</vt:lpstr>
      <vt:lpstr>NL certification from Biotickets</vt:lpstr>
      <vt:lpstr>… to Renewable Energy Units (HBE)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Identifying certification scheme improvement opportunities</dc:title>
  <dc:creator>Sinnige, ing. T.P. (Paul)</dc:creator>
  <cp:lastModifiedBy>John Saddler</cp:lastModifiedBy>
  <cp:revision>5</cp:revision>
  <dcterms:created xsi:type="dcterms:W3CDTF">2019-09-15T19:35:10Z</dcterms:created>
  <dcterms:modified xsi:type="dcterms:W3CDTF">2019-09-16T07:46:45Z</dcterms:modified>
</cp:coreProperties>
</file>