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tiff" ContentType="image/tiff"/>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0.xml" ContentType="application/vnd.openxmlformats-officedocument.drawingml.chart+xml"/>
  <Override PartName="/ppt/notesSlides/notesSlide13.xml" ContentType="application/vnd.openxmlformats-officedocument.presentationml.notesSlide+xml"/>
  <Override PartName="/ppt/charts/chart1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rts/chart1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charts/chart13.xml" ContentType="application/vnd.openxmlformats-officedocument.drawingml.chart+xml"/>
  <Override PartName="/ppt/notesSlides/notesSlide16.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notesSlides/notesSlide17.xml" ContentType="application/vnd.openxmlformats-officedocument.presentationml.notesSlide+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21.xml" ContentType="application/vnd.openxmlformats-officedocument.drawingml.chart+xml"/>
  <Override PartName="/ppt/charts/style3.xml" ContentType="application/vnd.ms-office.chartstyle+xml"/>
  <Override PartName="/ppt/charts/colors3.xml" ContentType="application/vnd.ms-office.chartcolorstyle+xml"/>
  <Override PartName="/ppt/charts/chart22.xml" ContentType="application/vnd.openxmlformats-officedocument.drawingml.chart+xml"/>
  <Override PartName="/ppt/theme/themeOverride10.xml" ContentType="application/vnd.openxmlformats-officedocument.themeOverride+xml"/>
  <Override PartName="/ppt/charts/chart23.xml" ContentType="application/vnd.openxmlformats-officedocument.drawingml.chart+xml"/>
  <Override PartName="/ppt/theme/themeOverride1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58"/>
  </p:notesMasterIdLst>
  <p:sldIdLst>
    <p:sldId id="914" r:id="rId3"/>
    <p:sldId id="915" r:id="rId4"/>
    <p:sldId id="909" r:id="rId5"/>
    <p:sldId id="910" r:id="rId6"/>
    <p:sldId id="911" r:id="rId7"/>
    <p:sldId id="913" r:id="rId8"/>
    <p:sldId id="912" r:id="rId9"/>
    <p:sldId id="256" r:id="rId10"/>
    <p:sldId id="917" r:id="rId11"/>
    <p:sldId id="918" r:id="rId12"/>
    <p:sldId id="919" r:id="rId13"/>
    <p:sldId id="921" r:id="rId14"/>
    <p:sldId id="922" r:id="rId15"/>
    <p:sldId id="923" r:id="rId16"/>
    <p:sldId id="924" r:id="rId17"/>
    <p:sldId id="925" r:id="rId18"/>
    <p:sldId id="929" r:id="rId19"/>
    <p:sldId id="930" r:id="rId20"/>
    <p:sldId id="931" r:id="rId21"/>
    <p:sldId id="932" r:id="rId22"/>
    <p:sldId id="933" r:id="rId23"/>
    <p:sldId id="934" r:id="rId24"/>
    <p:sldId id="937" r:id="rId25"/>
    <p:sldId id="938" r:id="rId26"/>
    <p:sldId id="939" r:id="rId27"/>
    <p:sldId id="940" r:id="rId28"/>
    <p:sldId id="941" r:id="rId29"/>
    <p:sldId id="942" r:id="rId30"/>
    <p:sldId id="943" r:id="rId31"/>
    <p:sldId id="944" r:id="rId32"/>
    <p:sldId id="969" r:id="rId33"/>
    <p:sldId id="970" r:id="rId34"/>
    <p:sldId id="945" r:id="rId35"/>
    <p:sldId id="946" r:id="rId36"/>
    <p:sldId id="947" r:id="rId37"/>
    <p:sldId id="948" r:id="rId38"/>
    <p:sldId id="949" r:id="rId39"/>
    <p:sldId id="950" r:id="rId40"/>
    <p:sldId id="951" r:id="rId41"/>
    <p:sldId id="952" r:id="rId42"/>
    <p:sldId id="955" r:id="rId43"/>
    <p:sldId id="956" r:id="rId44"/>
    <p:sldId id="960" r:id="rId45"/>
    <p:sldId id="975" r:id="rId46"/>
    <p:sldId id="961" r:id="rId47"/>
    <p:sldId id="963" r:id="rId48"/>
    <p:sldId id="964" r:id="rId49"/>
    <p:sldId id="965" r:id="rId50"/>
    <p:sldId id="966" r:id="rId51"/>
    <p:sldId id="967" r:id="rId52"/>
    <p:sldId id="968" r:id="rId53"/>
    <p:sldId id="973" r:id="rId54"/>
    <p:sldId id="974" r:id="rId55"/>
    <p:sldId id="971" r:id="rId56"/>
    <p:sldId id="972"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83" autoAdjust="0"/>
    <p:restoredTop sz="94663"/>
  </p:normalViewPr>
  <p:slideViewPr>
    <p:cSldViewPr snapToGrid="0" snapToObjects="1">
      <p:cViewPr varScale="1">
        <p:scale>
          <a:sx n="70" d="100"/>
          <a:sy n="70" d="100"/>
        </p:scale>
        <p:origin x="70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oleObject" Target="file:///E:\DATA_PASO\DATOS_2019\08_AGO_2019\IEA%20Task%2039\PLANILHAS\IEA-Enerdata_Energy_Statistical_2018.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oleObject" Target="file:///E:\DATA_PASO\DATOS_2019\08_AGO_2019\IEA%20Task%2039\BEN\BEN_Brasil.xlsx" TargetMode="External"/></Relationships>
</file>

<file path=ppt/charts/_rels/chart1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1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13.xml.rels><?xml version="1.0" encoding="UTF-8" standalone="yes"?>
<Relationships xmlns="http://schemas.openxmlformats.org/package/2006/relationships"><Relationship Id="rId1" Type="http://schemas.openxmlformats.org/officeDocument/2006/relationships/oleObject" Target="file:///E:\DATA_PASO\DATOS_2019\08_AGO_2019\IEA%20Task%2039\BALANCES\ARGENTINA-balance_2017_V0_horiz.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E:\DATA_PASO\DATOS_2019\08_AGO_2019\IEA%20Task%2039\BALANCES\COLOMBIA-upme.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E:\DATA_PASO\DATOS_2019\08_AGO_2019\IEA%20Task%2039\BALANCES\mexico\MEXICO_Balance%20Nacional%20de%20Energ&#237;a.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E:\DATA_PASO\DATOS_2019\08_AGO_2019\IEA%20Task%2039\2016-Commodity-Flow-and-Energy-Balance.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PASO-LOPCA\Downloads\NIGERIA.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E:\DATA_PASO\DATOS_2019\08_AGO_2019\IEA%20Task%2039\BALANCES\india\INDIA-Table_7.1.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PASO-LOPCA\Downloads\China-Energy%20Balance.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file:///E:\DATA_PASO\DATOS_2019\08_AGO_2019\IEA%20Task%2039\PLANILHAS\IEA-Enerdata_Energy_Statistical_2018.xlsx" TargetMode="External"/><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1" Type="http://schemas.openxmlformats.org/officeDocument/2006/relationships/oleObject" Target="file:///C:\Users\PASO-LOPCA\Downloads\Russia_statistic_03_09_19_11_15.xlsx" TargetMode="External"/></Relationships>
</file>

<file path=ppt/charts/_rels/chart21.xml.rels><?xml version="1.0" encoding="UTF-8" standalone="yes"?>
<Relationships xmlns="http://schemas.openxmlformats.org/package/2006/relationships"><Relationship Id="rId3" Type="http://schemas.openxmlformats.org/officeDocument/2006/relationships/oleObject" Target="file:///C:\Users\Usuario\Dropbox\Furf%20to%20biofuels\an_financeira_furf_v6.xlsx" TargetMode="External"/><Relationship Id="rId2" Type="http://schemas.microsoft.com/office/2011/relationships/chartColorStyle" Target="colors3.xml"/><Relationship Id="rId1" Type="http://schemas.microsoft.com/office/2011/relationships/chartStyle" Target="style3.xml"/></Relationships>
</file>

<file path=ppt/charts/_rels/chart22.xml.rels><?xml version="1.0" encoding="UTF-8" standalone="yes"?>
<Relationships xmlns="http://schemas.openxmlformats.org/package/2006/relationships"><Relationship Id="rId2" Type="http://schemas.openxmlformats.org/officeDocument/2006/relationships/oleObject" Target="file:///E:\DATA_PASO\DATOS_2019\08_AGO_2019\IEA%20Task%2039\PLANILHAS\IEA-Enerdata_Energy_Statistical_2018.xlsx" TargetMode="External"/><Relationship Id="rId1" Type="http://schemas.openxmlformats.org/officeDocument/2006/relationships/themeOverride" Target="../theme/themeOverride10.xml"/></Relationships>
</file>

<file path=ppt/charts/_rels/chart23.xml.rels><?xml version="1.0" encoding="UTF-8" standalone="yes"?>
<Relationships xmlns="http://schemas.openxmlformats.org/package/2006/relationships"><Relationship Id="rId2" Type="http://schemas.openxmlformats.org/officeDocument/2006/relationships/oleObject" Target="file:///E:\DATA_PASO\DATOS_2019\08_AGO_2019\IEA%20Task%2039\PLANILHAS\IEA-Enerdata_Energy_Statistical_2018.xlsx" TargetMode="External"/><Relationship Id="rId1" Type="http://schemas.openxmlformats.org/officeDocument/2006/relationships/themeOverride" Target="../theme/themeOverride11.xml"/></Relationships>
</file>

<file path=ppt/charts/_rels/chart3.xml.rels><?xml version="1.0" encoding="UTF-8" standalone="yes"?>
<Relationships xmlns="http://schemas.openxmlformats.org/package/2006/relationships"><Relationship Id="rId2" Type="http://schemas.openxmlformats.org/officeDocument/2006/relationships/oleObject" Target="file:///E:\DATA_PASO\DATOS_2019\08_AGO_2019\IEA%20Task%2039\PLANILHAS\IEA-Enerdata_Energy_Statistical_2018.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E:\DATA_PASO\DATOS_2019\08_AGO_2019\IEA%20Task%2039\PLANILHAS\IEA-Enerdata_Energy_Statistical_2018.xlsx"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E:\DATA_PASO\DATOS_2019\08_AGO_2019\IEA%20Task%2039\PLANILHAS\IEA-Enerdata_Energy_Statistical_2018.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E:\DATA_PASO\DATOS_2019\08_AGO_2019\IEA%20Task%2039\PLANILHAS\IEA-Enerdata_Energy_Statistical_2018.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E:\DATA_PASO\DATOS_2019\08_AGO_2019\IEA%20Task%2039\PLANILHAS\IEA-Enerdata_Energy_Statistical_2018.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oleObject" Target="file:///E:\DATA_PASO\DATOS_2019\08_AGO_2019\IEA%20Task%2039\PLANILHAS\IEA-Enerdata_Energy_Statistical_2018.xlsx"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oleObject" Target="file:///E:\DATA_PASO\DATOS_2019\08_AGO_2019\IEA%20Task%2039\PLANILHAS\IEA-Enerdata_Energy_Statistical_2018.xlsx"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5688758657378943E-2"/>
          <c:y val="5.823425949060923E-2"/>
          <c:w val="0.92075637464667781"/>
          <c:h val="0.78927476353375614"/>
        </c:manualLayout>
      </c:layout>
      <c:barChart>
        <c:barDir val="col"/>
        <c:grouping val="stacked"/>
        <c:varyColors val="0"/>
        <c:ser>
          <c:idx val="0"/>
          <c:order val="0"/>
          <c:tx>
            <c:strRef>
              <c:f>'Total energy production'!$A$26</c:f>
              <c:strCache>
                <c:ptCount val="1"/>
                <c:pt idx="0">
                  <c:v>Russia</c:v>
                </c:pt>
              </c:strCache>
            </c:strRef>
          </c:tx>
          <c:spPr>
            <a:solidFill>
              <a:schemeClr val="accent1"/>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production'!$L$26:$AC$26</c:f>
              <c:numCache>
                <c:formatCode>0</c:formatCode>
                <c:ptCount val="18"/>
                <c:pt idx="0">
                  <c:v>977.62543900300011</c:v>
                </c:pt>
                <c:pt idx="1">
                  <c:v>1007.840766637</c:v>
                </c:pt>
                <c:pt idx="2">
                  <c:v>1045.907834417</c:v>
                </c:pt>
                <c:pt idx="3">
                  <c:v>1119.092869477</c:v>
                </c:pt>
                <c:pt idx="4">
                  <c:v>1171.9504677250002</c:v>
                </c:pt>
                <c:pt idx="5">
                  <c:v>1202.9283408589997</c:v>
                </c:pt>
                <c:pt idx="6">
                  <c:v>1226.6514403619997</c:v>
                </c:pt>
                <c:pt idx="7">
                  <c:v>1238.776540397</c:v>
                </c:pt>
                <c:pt idx="8">
                  <c:v>1253.605266241</c:v>
                </c:pt>
                <c:pt idx="9">
                  <c:v>1190.3056823940001</c:v>
                </c:pt>
                <c:pt idx="10">
                  <c:v>1279.0335705369998</c:v>
                </c:pt>
                <c:pt idx="11">
                  <c:v>1299.0393666969999</c:v>
                </c:pt>
                <c:pt idx="12">
                  <c:v>1315.652663543</c:v>
                </c:pt>
                <c:pt idx="13">
                  <c:v>1330.8233819509999</c:v>
                </c:pt>
                <c:pt idx="14">
                  <c:v>1319.2547920259999</c:v>
                </c:pt>
                <c:pt idx="15">
                  <c:v>1334.1426551460002</c:v>
                </c:pt>
                <c:pt idx="16">
                  <c:v>1361.747396921</c:v>
                </c:pt>
                <c:pt idx="17">
                  <c:v>1418.2921132479999</c:v>
                </c:pt>
              </c:numCache>
            </c:numRef>
          </c:val>
          <c:extLst xmlns:c16r2="http://schemas.microsoft.com/office/drawing/2015/06/chart">
            <c:ext xmlns:c16="http://schemas.microsoft.com/office/drawing/2014/chart" uri="{C3380CC4-5D6E-409C-BE32-E72D297353CC}">
              <c16:uniqueId val="{00000000-6B1C-4530-9FCA-9B3BB0F2F19B}"/>
            </c:ext>
          </c:extLst>
        </c:ser>
        <c:ser>
          <c:idx val="1"/>
          <c:order val="1"/>
          <c:spPr>
            <a:solidFill>
              <a:schemeClr val="accent2"/>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production'!$L$27:$AC$27</c:f>
            </c:numRef>
          </c:val>
          <c:extLst xmlns:c16r2="http://schemas.microsoft.com/office/drawing/2015/06/chart">
            <c:ext xmlns:c16="http://schemas.microsoft.com/office/drawing/2014/chart" uri="{C3380CC4-5D6E-409C-BE32-E72D297353CC}">
              <c16:uniqueId val="{00000001-6B1C-4530-9FCA-9B3BB0F2F19B}"/>
            </c:ext>
          </c:extLst>
        </c:ser>
        <c:ser>
          <c:idx val="2"/>
          <c:order val="2"/>
          <c:spPr>
            <a:solidFill>
              <a:schemeClr val="accent3"/>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production'!$L$28:$AC$28</c:f>
            </c:numRef>
          </c:val>
          <c:extLst xmlns:c16r2="http://schemas.microsoft.com/office/drawing/2015/06/chart">
            <c:ext xmlns:c16="http://schemas.microsoft.com/office/drawing/2014/chart" uri="{C3380CC4-5D6E-409C-BE32-E72D297353CC}">
              <c16:uniqueId val="{00000002-6B1C-4530-9FCA-9B3BB0F2F19B}"/>
            </c:ext>
          </c:extLst>
        </c:ser>
        <c:ser>
          <c:idx val="3"/>
          <c:order val="3"/>
          <c:spPr>
            <a:solidFill>
              <a:schemeClr val="accent4"/>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production'!$L$29:$AC$29</c:f>
            </c:numRef>
          </c:val>
          <c:extLst xmlns:c16r2="http://schemas.microsoft.com/office/drawing/2015/06/chart">
            <c:ext xmlns:c16="http://schemas.microsoft.com/office/drawing/2014/chart" uri="{C3380CC4-5D6E-409C-BE32-E72D297353CC}">
              <c16:uniqueId val="{00000003-6B1C-4530-9FCA-9B3BB0F2F19B}"/>
            </c:ext>
          </c:extLst>
        </c:ser>
        <c:ser>
          <c:idx val="4"/>
          <c:order val="4"/>
          <c:spPr>
            <a:solidFill>
              <a:schemeClr val="accent5"/>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production'!$L$30:$AC$30</c:f>
            </c:numRef>
          </c:val>
          <c:extLst xmlns:c16r2="http://schemas.microsoft.com/office/drawing/2015/06/chart">
            <c:ext xmlns:c16="http://schemas.microsoft.com/office/drawing/2014/chart" uri="{C3380CC4-5D6E-409C-BE32-E72D297353CC}">
              <c16:uniqueId val="{00000004-6B1C-4530-9FCA-9B3BB0F2F19B}"/>
            </c:ext>
          </c:extLst>
        </c:ser>
        <c:ser>
          <c:idx val="5"/>
          <c:order val="5"/>
          <c:spPr>
            <a:solidFill>
              <a:schemeClr val="accent6"/>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production'!$L$31:$AC$31</c:f>
            </c:numRef>
          </c:val>
          <c:extLst xmlns:c16r2="http://schemas.microsoft.com/office/drawing/2015/06/chart">
            <c:ext xmlns:c16="http://schemas.microsoft.com/office/drawing/2014/chart" uri="{C3380CC4-5D6E-409C-BE32-E72D297353CC}">
              <c16:uniqueId val="{00000005-6B1C-4530-9FCA-9B3BB0F2F19B}"/>
            </c:ext>
          </c:extLst>
        </c:ser>
        <c:ser>
          <c:idx val="6"/>
          <c:order val="6"/>
          <c:spPr>
            <a:solidFill>
              <a:schemeClr val="accent1">
                <a:lumMod val="6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production'!$L$32:$AC$32</c:f>
            </c:numRef>
          </c:val>
          <c:extLst xmlns:c16r2="http://schemas.microsoft.com/office/drawing/2015/06/chart">
            <c:ext xmlns:c16="http://schemas.microsoft.com/office/drawing/2014/chart" uri="{C3380CC4-5D6E-409C-BE32-E72D297353CC}">
              <c16:uniqueId val="{00000006-6B1C-4530-9FCA-9B3BB0F2F19B}"/>
            </c:ext>
          </c:extLst>
        </c:ser>
        <c:ser>
          <c:idx val="7"/>
          <c:order val="7"/>
          <c:spPr>
            <a:solidFill>
              <a:schemeClr val="accent2">
                <a:lumMod val="6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production'!$L$33:$AC$33</c:f>
            </c:numRef>
          </c:val>
          <c:extLst xmlns:c16r2="http://schemas.microsoft.com/office/drawing/2015/06/chart">
            <c:ext xmlns:c16="http://schemas.microsoft.com/office/drawing/2014/chart" uri="{C3380CC4-5D6E-409C-BE32-E72D297353CC}">
              <c16:uniqueId val="{00000007-6B1C-4530-9FCA-9B3BB0F2F19B}"/>
            </c:ext>
          </c:extLst>
        </c:ser>
        <c:ser>
          <c:idx val="8"/>
          <c:order val="8"/>
          <c:tx>
            <c:strRef>
              <c:f>'Total energy production'!$A$34</c:f>
              <c:strCache>
                <c:ptCount val="1"/>
                <c:pt idx="0">
                  <c:v>Argentina</c:v>
                </c:pt>
              </c:strCache>
            </c:strRef>
          </c:tx>
          <c:spPr>
            <a:solidFill>
              <a:srgbClr val="254555">
                <a:lumMod val="20000"/>
                <a:lumOff val="80000"/>
              </a:srgb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production'!$L$34:$AC$34</c:f>
              <c:numCache>
                <c:formatCode>0</c:formatCode>
                <c:ptCount val="18"/>
                <c:pt idx="0">
                  <c:v>82.897451067999981</c:v>
                </c:pt>
                <c:pt idx="1">
                  <c:v>85.234011937000005</c:v>
                </c:pt>
                <c:pt idx="2">
                  <c:v>82.875938824999977</c:v>
                </c:pt>
                <c:pt idx="3">
                  <c:v>86.115886325999995</c:v>
                </c:pt>
                <c:pt idx="4">
                  <c:v>86.362673951000005</c:v>
                </c:pt>
                <c:pt idx="5">
                  <c:v>84.685451373999953</c:v>
                </c:pt>
                <c:pt idx="6">
                  <c:v>86.026979883999985</c:v>
                </c:pt>
                <c:pt idx="7">
                  <c:v>83.093480755999991</c:v>
                </c:pt>
                <c:pt idx="8">
                  <c:v>82.500951107999967</c:v>
                </c:pt>
                <c:pt idx="9">
                  <c:v>81.068216368999998</c:v>
                </c:pt>
                <c:pt idx="10">
                  <c:v>79.511594928000036</c:v>
                </c:pt>
                <c:pt idx="11">
                  <c:v>77.954632490000023</c:v>
                </c:pt>
                <c:pt idx="12">
                  <c:v>75.867724378000005</c:v>
                </c:pt>
                <c:pt idx="13">
                  <c:v>72.47503682899999</c:v>
                </c:pt>
                <c:pt idx="14">
                  <c:v>72.936218733000004</c:v>
                </c:pt>
                <c:pt idx="15">
                  <c:v>73.771225794000017</c:v>
                </c:pt>
                <c:pt idx="16">
                  <c:v>75.499708243999976</c:v>
                </c:pt>
                <c:pt idx="17">
                  <c:v>73.541418115999988</c:v>
                </c:pt>
              </c:numCache>
            </c:numRef>
          </c:val>
          <c:extLst xmlns:c16r2="http://schemas.microsoft.com/office/drawing/2015/06/chart">
            <c:ext xmlns:c16="http://schemas.microsoft.com/office/drawing/2014/chart" uri="{C3380CC4-5D6E-409C-BE32-E72D297353CC}">
              <c16:uniqueId val="{00000008-6B1C-4530-9FCA-9B3BB0F2F19B}"/>
            </c:ext>
          </c:extLst>
        </c:ser>
        <c:ser>
          <c:idx val="9"/>
          <c:order val="9"/>
          <c:tx>
            <c:strRef>
              <c:f>'Total energy production'!$A$35</c:f>
              <c:strCache>
                <c:ptCount val="1"/>
                <c:pt idx="0">
                  <c:v>Brazil</c:v>
                </c:pt>
              </c:strCache>
            </c:strRef>
          </c:tx>
          <c:spPr>
            <a:solidFill>
              <a:srgbClr val="00B050"/>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production'!$L$35:$AC$35</c:f>
              <c:numCache>
                <c:formatCode>0</c:formatCode>
                <c:ptCount val="18"/>
                <c:pt idx="0">
                  <c:v>147.814923311</c:v>
                </c:pt>
                <c:pt idx="1">
                  <c:v>151.81580803399999</c:v>
                </c:pt>
                <c:pt idx="2">
                  <c:v>167.528721128</c:v>
                </c:pt>
                <c:pt idx="3">
                  <c:v>178.48825204500002</c:v>
                </c:pt>
                <c:pt idx="4">
                  <c:v>182.70825414599997</c:v>
                </c:pt>
                <c:pt idx="5">
                  <c:v>194.99816354700002</c:v>
                </c:pt>
                <c:pt idx="6">
                  <c:v>206.67132072599998</c:v>
                </c:pt>
                <c:pt idx="7">
                  <c:v>216.94279299899998</c:v>
                </c:pt>
                <c:pt idx="8">
                  <c:v>228.802260698</c:v>
                </c:pt>
                <c:pt idx="9">
                  <c:v>231.28398289799998</c:v>
                </c:pt>
                <c:pt idx="10">
                  <c:v>247.32838886000008</c:v>
                </c:pt>
                <c:pt idx="11">
                  <c:v>250.02499317599998</c:v>
                </c:pt>
                <c:pt idx="12">
                  <c:v>252.74227446899999</c:v>
                </c:pt>
                <c:pt idx="13">
                  <c:v>253.73912920699999</c:v>
                </c:pt>
                <c:pt idx="14">
                  <c:v>268.04696795499996</c:v>
                </c:pt>
                <c:pt idx="15">
                  <c:v>280.33100401999997</c:v>
                </c:pt>
                <c:pt idx="16">
                  <c:v>287.54598615600008</c:v>
                </c:pt>
                <c:pt idx="17">
                  <c:v>292.54075382100001</c:v>
                </c:pt>
              </c:numCache>
            </c:numRef>
          </c:val>
          <c:extLst xmlns:c16r2="http://schemas.microsoft.com/office/drawing/2015/06/chart">
            <c:ext xmlns:c16="http://schemas.microsoft.com/office/drawing/2014/chart" uri="{C3380CC4-5D6E-409C-BE32-E72D297353CC}">
              <c16:uniqueId val="{00000009-6B1C-4530-9FCA-9B3BB0F2F19B}"/>
            </c:ext>
          </c:extLst>
        </c:ser>
        <c:ser>
          <c:idx val="10"/>
          <c:order val="10"/>
          <c:spPr>
            <a:solidFill>
              <a:schemeClr val="accent5">
                <a:lumMod val="6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production'!$L$36:$AC$36</c:f>
            </c:numRef>
          </c:val>
          <c:extLst xmlns:c16r2="http://schemas.microsoft.com/office/drawing/2015/06/chart">
            <c:ext xmlns:c16="http://schemas.microsoft.com/office/drawing/2014/chart" uri="{C3380CC4-5D6E-409C-BE32-E72D297353CC}">
              <c16:uniqueId val="{0000000A-6B1C-4530-9FCA-9B3BB0F2F19B}"/>
            </c:ext>
          </c:extLst>
        </c:ser>
        <c:ser>
          <c:idx val="11"/>
          <c:order val="11"/>
          <c:tx>
            <c:strRef>
              <c:f>'Total energy production'!$A$37</c:f>
              <c:strCache>
                <c:ptCount val="1"/>
                <c:pt idx="0">
                  <c:v>Colombia</c:v>
                </c:pt>
              </c:strCache>
            </c:strRef>
          </c:tx>
          <c:spPr>
            <a:solidFill>
              <a:srgbClr val="FFFF00"/>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production'!$L$37:$AC$37</c:f>
              <c:numCache>
                <c:formatCode>0</c:formatCode>
                <c:ptCount val="18"/>
                <c:pt idx="0">
                  <c:v>72.330229095999997</c:v>
                </c:pt>
                <c:pt idx="1">
                  <c:v>72.099328495999998</c:v>
                </c:pt>
                <c:pt idx="2">
                  <c:v>68.341973433999982</c:v>
                </c:pt>
                <c:pt idx="3">
                  <c:v>73.425365959000004</c:v>
                </c:pt>
                <c:pt idx="4">
                  <c:v>75.317818710000012</c:v>
                </c:pt>
                <c:pt idx="5">
                  <c:v>78.599812757000009</c:v>
                </c:pt>
                <c:pt idx="6">
                  <c:v>83.60119559200001</c:v>
                </c:pt>
                <c:pt idx="7">
                  <c:v>86.575991800999986</c:v>
                </c:pt>
                <c:pt idx="8">
                  <c:v>92.620109586000012</c:v>
                </c:pt>
                <c:pt idx="9">
                  <c:v>98.208461606</c:v>
                </c:pt>
                <c:pt idx="10">
                  <c:v>105.932428587</c:v>
                </c:pt>
                <c:pt idx="11">
                  <c:v>120.36493855400001</c:v>
                </c:pt>
                <c:pt idx="12">
                  <c:v>124.52913784799999</c:v>
                </c:pt>
                <c:pt idx="13">
                  <c:v>124.02671446799998</c:v>
                </c:pt>
                <c:pt idx="14">
                  <c:v>127.22188763699997</c:v>
                </c:pt>
                <c:pt idx="15">
                  <c:v>124.72187818699999</c:v>
                </c:pt>
                <c:pt idx="16">
                  <c:v>122.82042947100001</c:v>
                </c:pt>
                <c:pt idx="17">
                  <c:v>122.30420146700001</c:v>
                </c:pt>
              </c:numCache>
            </c:numRef>
          </c:val>
          <c:extLst xmlns:c16r2="http://schemas.microsoft.com/office/drawing/2015/06/chart">
            <c:ext xmlns:c16="http://schemas.microsoft.com/office/drawing/2014/chart" uri="{C3380CC4-5D6E-409C-BE32-E72D297353CC}">
              <c16:uniqueId val="{0000000B-6B1C-4530-9FCA-9B3BB0F2F19B}"/>
            </c:ext>
          </c:extLst>
        </c:ser>
        <c:ser>
          <c:idx val="12"/>
          <c:order val="12"/>
          <c:tx>
            <c:strRef>
              <c:f>'Total energy production'!$A$38</c:f>
              <c:strCache>
                <c:ptCount val="1"/>
                <c:pt idx="0">
                  <c:v>Mexico</c:v>
                </c:pt>
              </c:strCache>
            </c:strRef>
          </c:tx>
          <c:spPr>
            <a:solidFill>
              <a:srgbClr val="00FFFF"/>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production'!$L$38:$AC$38</c:f>
              <c:numCache>
                <c:formatCode>0</c:formatCode>
                <c:ptCount val="18"/>
                <c:pt idx="0">
                  <c:v>228.34648276999999</c:v>
                </c:pt>
                <c:pt idx="1">
                  <c:v>233.51163645700004</c:v>
                </c:pt>
                <c:pt idx="2">
                  <c:v>236.71122852300002</c:v>
                </c:pt>
                <c:pt idx="3">
                  <c:v>250.971665852</c:v>
                </c:pt>
                <c:pt idx="4">
                  <c:v>253.61319415299999</c:v>
                </c:pt>
                <c:pt idx="5">
                  <c:v>258.53727174599993</c:v>
                </c:pt>
                <c:pt idx="6">
                  <c:v>259.35846307600002</c:v>
                </c:pt>
                <c:pt idx="7">
                  <c:v>247.51756352199996</c:v>
                </c:pt>
                <c:pt idx="8">
                  <c:v>228.11095454899996</c:v>
                </c:pt>
                <c:pt idx="9">
                  <c:v>224.49140580900001</c:v>
                </c:pt>
                <c:pt idx="10">
                  <c:v>214.50879386900002</c:v>
                </c:pt>
                <c:pt idx="11">
                  <c:v>216.814271002</c:v>
                </c:pt>
                <c:pt idx="12">
                  <c:v>218.60391450399999</c:v>
                </c:pt>
                <c:pt idx="13">
                  <c:v>216.71665570499994</c:v>
                </c:pt>
                <c:pt idx="14">
                  <c:v>208.567016169</c:v>
                </c:pt>
                <c:pt idx="15">
                  <c:v>191.85314690800004</c:v>
                </c:pt>
                <c:pt idx="16">
                  <c:v>180.96930374499999</c:v>
                </c:pt>
                <c:pt idx="17">
                  <c:v>166.68006443399997</c:v>
                </c:pt>
              </c:numCache>
            </c:numRef>
          </c:val>
          <c:extLst xmlns:c16r2="http://schemas.microsoft.com/office/drawing/2015/06/chart">
            <c:ext xmlns:c16="http://schemas.microsoft.com/office/drawing/2014/chart" uri="{C3380CC4-5D6E-409C-BE32-E72D297353CC}">
              <c16:uniqueId val="{0000000C-6B1C-4530-9FCA-9B3BB0F2F19B}"/>
            </c:ext>
          </c:extLst>
        </c:ser>
        <c:ser>
          <c:idx val="13"/>
          <c:order val="13"/>
          <c:spPr>
            <a:solidFill>
              <a:schemeClr val="accent2">
                <a:lumMod val="80000"/>
                <a:lumOff val="2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production'!$L$39:$AC$39</c:f>
            </c:numRef>
          </c:val>
          <c:extLst xmlns:c16r2="http://schemas.microsoft.com/office/drawing/2015/06/chart">
            <c:ext xmlns:c16="http://schemas.microsoft.com/office/drawing/2014/chart" uri="{C3380CC4-5D6E-409C-BE32-E72D297353CC}">
              <c16:uniqueId val="{0000000D-6B1C-4530-9FCA-9B3BB0F2F19B}"/>
            </c:ext>
          </c:extLst>
        </c:ser>
        <c:ser>
          <c:idx val="14"/>
          <c:order val="14"/>
          <c:spPr>
            <a:solidFill>
              <a:schemeClr val="accent3">
                <a:lumMod val="80000"/>
                <a:lumOff val="2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production'!$L$40:$AC$40</c:f>
            </c:numRef>
          </c:val>
          <c:extLst xmlns:c16r2="http://schemas.microsoft.com/office/drawing/2015/06/chart">
            <c:ext xmlns:c16="http://schemas.microsoft.com/office/drawing/2014/chart" uri="{C3380CC4-5D6E-409C-BE32-E72D297353CC}">
              <c16:uniqueId val="{0000000E-6B1C-4530-9FCA-9B3BB0F2F19B}"/>
            </c:ext>
          </c:extLst>
        </c:ser>
        <c:ser>
          <c:idx val="15"/>
          <c:order val="15"/>
          <c:tx>
            <c:strRef>
              <c:f>'Total energy production'!$A$41</c:f>
              <c:strCache>
                <c:ptCount val="1"/>
                <c:pt idx="0">
                  <c:v>China</c:v>
                </c:pt>
              </c:strCache>
            </c:strRef>
          </c:tx>
          <c:spPr>
            <a:solidFill>
              <a:schemeClr val="accent4">
                <a:lumMod val="80000"/>
                <a:lumOff val="2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production'!$L$41:$AC$41</c:f>
              <c:numCache>
                <c:formatCode>0</c:formatCode>
                <c:ptCount val="18"/>
                <c:pt idx="0">
                  <c:v>1123.7112325699998</c:v>
                </c:pt>
                <c:pt idx="1">
                  <c:v>1176.2954479</c:v>
                </c:pt>
                <c:pt idx="2">
                  <c:v>1226.938548549</c:v>
                </c:pt>
                <c:pt idx="3">
                  <c:v>1375.2007163430001</c:v>
                </c:pt>
                <c:pt idx="4">
                  <c:v>1534.2475793700003</c:v>
                </c:pt>
                <c:pt idx="5">
                  <c:v>1671.4363735610002</c:v>
                </c:pt>
                <c:pt idx="6">
                  <c:v>1792.6761224769998</c:v>
                </c:pt>
                <c:pt idx="7">
                  <c:v>1916.6444211379996</c:v>
                </c:pt>
                <c:pt idx="8">
                  <c:v>1967.0338472739998</c:v>
                </c:pt>
                <c:pt idx="9">
                  <c:v>2051.778458576</c:v>
                </c:pt>
                <c:pt idx="10">
                  <c:v>2236.3554276550003</c:v>
                </c:pt>
                <c:pt idx="11">
                  <c:v>2385.3567924060003</c:v>
                </c:pt>
                <c:pt idx="12">
                  <c:v>2400.3374013510002</c:v>
                </c:pt>
                <c:pt idx="13">
                  <c:v>2465.5191324430007</c:v>
                </c:pt>
                <c:pt idx="14">
                  <c:v>2496.2202829129997</c:v>
                </c:pt>
                <c:pt idx="15">
                  <c:v>2497.8120911209999</c:v>
                </c:pt>
                <c:pt idx="16">
                  <c:v>2414.8336775660005</c:v>
                </c:pt>
                <c:pt idx="17">
                  <c:v>2499.0653142530005</c:v>
                </c:pt>
              </c:numCache>
            </c:numRef>
          </c:val>
          <c:extLst xmlns:c16r2="http://schemas.microsoft.com/office/drawing/2015/06/chart">
            <c:ext xmlns:c16="http://schemas.microsoft.com/office/drawing/2014/chart" uri="{C3380CC4-5D6E-409C-BE32-E72D297353CC}">
              <c16:uniqueId val="{0000000F-6B1C-4530-9FCA-9B3BB0F2F19B}"/>
            </c:ext>
          </c:extLst>
        </c:ser>
        <c:ser>
          <c:idx val="16"/>
          <c:order val="16"/>
          <c:tx>
            <c:strRef>
              <c:f>'Total energy production'!$A$42</c:f>
              <c:strCache>
                <c:ptCount val="1"/>
                <c:pt idx="0">
                  <c:v>India</c:v>
                </c:pt>
              </c:strCache>
            </c:strRef>
          </c:tx>
          <c:spPr>
            <a:solidFill>
              <a:srgbClr val="FF5B29"/>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production'!$L$42:$AC$42</c:f>
              <c:numCache>
                <c:formatCode>0</c:formatCode>
                <c:ptCount val="18"/>
                <c:pt idx="0">
                  <c:v>350.76394615199996</c:v>
                </c:pt>
                <c:pt idx="1">
                  <c:v>357.41481683000001</c:v>
                </c:pt>
                <c:pt idx="2">
                  <c:v>366.83152975499991</c:v>
                </c:pt>
                <c:pt idx="3">
                  <c:v>378.91115107299981</c:v>
                </c:pt>
                <c:pt idx="4">
                  <c:v>390.54280517900014</c:v>
                </c:pt>
                <c:pt idx="5">
                  <c:v>402.37161730999992</c:v>
                </c:pt>
                <c:pt idx="6">
                  <c:v>415.79107632699987</c:v>
                </c:pt>
                <c:pt idx="7">
                  <c:v>430.700602678</c:v>
                </c:pt>
                <c:pt idx="8">
                  <c:v>446.91826337799995</c:v>
                </c:pt>
                <c:pt idx="9">
                  <c:v>481.16528585999998</c:v>
                </c:pt>
                <c:pt idx="10">
                  <c:v>496.758664221</c:v>
                </c:pt>
                <c:pt idx="11">
                  <c:v>510.32284383899997</c:v>
                </c:pt>
                <c:pt idx="12">
                  <c:v>519.54205424099996</c:v>
                </c:pt>
                <c:pt idx="13">
                  <c:v>524.53216519599982</c:v>
                </c:pt>
                <c:pt idx="14">
                  <c:v>542.70130529800008</c:v>
                </c:pt>
                <c:pt idx="15">
                  <c:v>554.44914405999998</c:v>
                </c:pt>
                <c:pt idx="16">
                  <c:v>575.26005042700001</c:v>
                </c:pt>
                <c:pt idx="17">
                  <c:v>595.77715891000003</c:v>
                </c:pt>
              </c:numCache>
            </c:numRef>
          </c:val>
          <c:extLst xmlns:c16r2="http://schemas.microsoft.com/office/drawing/2015/06/chart">
            <c:ext xmlns:c16="http://schemas.microsoft.com/office/drawing/2014/chart" uri="{C3380CC4-5D6E-409C-BE32-E72D297353CC}">
              <c16:uniqueId val="{00000010-6B1C-4530-9FCA-9B3BB0F2F19B}"/>
            </c:ext>
          </c:extLst>
        </c:ser>
        <c:ser>
          <c:idx val="17"/>
          <c:order val="17"/>
          <c:spPr>
            <a:solidFill>
              <a:schemeClr val="accent6">
                <a:lumMod val="80000"/>
                <a:lumOff val="2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production'!$L$43:$AC$43</c:f>
            </c:numRef>
          </c:val>
          <c:extLst xmlns:c16r2="http://schemas.microsoft.com/office/drawing/2015/06/chart">
            <c:ext xmlns:c16="http://schemas.microsoft.com/office/drawing/2014/chart" uri="{C3380CC4-5D6E-409C-BE32-E72D297353CC}">
              <c16:uniqueId val="{00000011-6B1C-4530-9FCA-9B3BB0F2F19B}"/>
            </c:ext>
          </c:extLst>
        </c:ser>
        <c:ser>
          <c:idx val="18"/>
          <c:order val="18"/>
          <c:spPr>
            <a:solidFill>
              <a:schemeClr val="accent1">
                <a:lumMod val="8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production'!$L$44:$AC$44</c:f>
            </c:numRef>
          </c:val>
          <c:extLst xmlns:c16r2="http://schemas.microsoft.com/office/drawing/2015/06/chart">
            <c:ext xmlns:c16="http://schemas.microsoft.com/office/drawing/2014/chart" uri="{C3380CC4-5D6E-409C-BE32-E72D297353CC}">
              <c16:uniqueId val="{00000012-6B1C-4530-9FCA-9B3BB0F2F19B}"/>
            </c:ext>
          </c:extLst>
        </c:ser>
        <c:ser>
          <c:idx val="19"/>
          <c:order val="19"/>
          <c:spPr>
            <a:solidFill>
              <a:schemeClr val="accent2">
                <a:lumMod val="8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production'!$L$45:$AC$45</c:f>
            </c:numRef>
          </c:val>
          <c:extLst xmlns:c16r2="http://schemas.microsoft.com/office/drawing/2015/06/chart">
            <c:ext xmlns:c16="http://schemas.microsoft.com/office/drawing/2014/chart" uri="{C3380CC4-5D6E-409C-BE32-E72D297353CC}">
              <c16:uniqueId val="{00000013-6B1C-4530-9FCA-9B3BB0F2F19B}"/>
            </c:ext>
          </c:extLst>
        </c:ser>
        <c:ser>
          <c:idx val="20"/>
          <c:order val="20"/>
          <c:spPr>
            <a:solidFill>
              <a:schemeClr val="accent3">
                <a:lumMod val="8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production'!$L$46:$AC$46</c:f>
            </c:numRef>
          </c:val>
          <c:extLst xmlns:c16r2="http://schemas.microsoft.com/office/drawing/2015/06/chart">
            <c:ext xmlns:c16="http://schemas.microsoft.com/office/drawing/2014/chart" uri="{C3380CC4-5D6E-409C-BE32-E72D297353CC}">
              <c16:uniqueId val="{00000014-6B1C-4530-9FCA-9B3BB0F2F19B}"/>
            </c:ext>
          </c:extLst>
        </c:ser>
        <c:ser>
          <c:idx val="21"/>
          <c:order val="21"/>
          <c:spPr>
            <a:solidFill>
              <a:schemeClr val="accent4">
                <a:lumMod val="8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production'!$L$47:$AC$47</c:f>
            </c:numRef>
          </c:val>
          <c:extLst xmlns:c16r2="http://schemas.microsoft.com/office/drawing/2015/06/chart">
            <c:ext xmlns:c16="http://schemas.microsoft.com/office/drawing/2014/chart" uri="{C3380CC4-5D6E-409C-BE32-E72D297353CC}">
              <c16:uniqueId val="{00000015-6B1C-4530-9FCA-9B3BB0F2F19B}"/>
            </c:ext>
          </c:extLst>
        </c:ser>
        <c:ser>
          <c:idx val="22"/>
          <c:order val="22"/>
          <c:spPr>
            <a:solidFill>
              <a:schemeClr val="accent5">
                <a:lumMod val="8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production'!$L$48:$AC$48</c:f>
            </c:numRef>
          </c:val>
          <c:extLst xmlns:c16r2="http://schemas.microsoft.com/office/drawing/2015/06/chart">
            <c:ext xmlns:c16="http://schemas.microsoft.com/office/drawing/2014/chart" uri="{C3380CC4-5D6E-409C-BE32-E72D297353CC}">
              <c16:uniqueId val="{00000016-6B1C-4530-9FCA-9B3BB0F2F19B}"/>
            </c:ext>
          </c:extLst>
        </c:ser>
        <c:ser>
          <c:idx val="23"/>
          <c:order val="23"/>
          <c:spPr>
            <a:solidFill>
              <a:schemeClr val="accent6">
                <a:lumMod val="8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production'!$L$49:$AC$49</c:f>
            </c:numRef>
          </c:val>
          <c:extLst xmlns:c16r2="http://schemas.microsoft.com/office/drawing/2015/06/chart">
            <c:ext xmlns:c16="http://schemas.microsoft.com/office/drawing/2014/chart" uri="{C3380CC4-5D6E-409C-BE32-E72D297353CC}">
              <c16:uniqueId val="{00000017-6B1C-4530-9FCA-9B3BB0F2F19B}"/>
            </c:ext>
          </c:extLst>
        </c:ser>
        <c:ser>
          <c:idx val="24"/>
          <c:order val="24"/>
          <c:spPr>
            <a:solidFill>
              <a:schemeClr val="accent1">
                <a:lumMod val="60000"/>
                <a:lumOff val="4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production'!$L$50:$AC$50</c:f>
            </c:numRef>
          </c:val>
          <c:extLst xmlns:c16r2="http://schemas.microsoft.com/office/drawing/2015/06/chart">
            <c:ext xmlns:c16="http://schemas.microsoft.com/office/drawing/2014/chart" uri="{C3380CC4-5D6E-409C-BE32-E72D297353CC}">
              <c16:uniqueId val="{00000018-6B1C-4530-9FCA-9B3BB0F2F19B}"/>
            </c:ext>
          </c:extLst>
        </c:ser>
        <c:ser>
          <c:idx val="25"/>
          <c:order val="25"/>
          <c:spPr>
            <a:solidFill>
              <a:schemeClr val="accent2">
                <a:lumMod val="60000"/>
                <a:lumOff val="4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production'!$L$51:$AC$51</c:f>
            </c:numRef>
          </c:val>
          <c:extLst xmlns:c16r2="http://schemas.microsoft.com/office/drawing/2015/06/chart">
            <c:ext xmlns:c16="http://schemas.microsoft.com/office/drawing/2014/chart" uri="{C3380CC4-5D6E-409C-BE32-E72D297353CC}">
              <c16:uniqueId val="{00000019-6B1C-4530-9FCA-9B3BB0F2F19B}"/>
            </c:ext>
          </c:extLst>
        </c:ser>
        <c:ser>
          <c:idx val="26"/>
          <c:order val="26"/>
          <c:spPr>
            <a:solidFill>
              <a:schemeClr val="accent3">
                <a:lumMod val="60000"/>
                <a:lumOff val="4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production'!$L$52:$AC$52</c:f>
            </c:numRef>
          </c:val>
          <c:extLst xmlns:c16r2="http://schemas.microsoft.com/office/drawing/2015/06/chart">
            <c:ext xmlns:c16="http://schemas.microsoft.com/office/drawing/2014/chart" uri="{C3380CC4-5D6E-409C-BE32-E72D297353CC}">
              <c16:uniqueId val="{0000001A-6B1C-4530-9FCA-9B3BB0F2F19B}"/>
            </c:ext>
          </c:extLst>
        </c:ser>
        <c:ser>
          <c:idx val="27"/>
          <c:order val="27"/>
          <c:spPr>
            <a:solidFill>
              <a:schemeClr val="accent4">
                <a:lumMod val="60000"/>
                <a:lumOff val="4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production'!$L$53:$AC$53</c:f>
            </c:numRef>
          </c:val>
          <c:extLst xmlns:c16r2="http://schemas.microsoft.com/office/drawing/2015/06/chart">
            <c:ext xmlns:c16="http://schemas.microsoft.com/office/drawing/2014/chart" uri="{C3380CC4-5D6E-409C-BE32-E72D297353CC}">
              <c16:uniqueId val="{0000001B-6B1C-4530-9FCA-9B3BB0F2F19B}"/>
            </c:ext>
          </c:extLst>
        </c:ser>
        <c:ser>
          <c:idx val="28"/>
          <c:order val="28"/>
          <c:spPr>
            <a:solidFill>
              <a:schemeClr val="accent5">
                <a:lumMod val="60000"/>
                <a:lumOff val="4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production'!$L$54:$AC$54</c:f>
            </c:numRef>
          </c:val>
          <c:extLst xmlns:c16r2="http://schemas.microsoft.com/office/drawing/2015/06/chart">
            <c:ext xmlns:c16="http://schemas.microsoft.com/office/drawing/2014/chart" uri="{C3380CC4-5D6E-409C-BE32-E72D297353CC}">
              <c16:uniqueId val="{0000001C-6B1C-4530-9FCA-9B3BB0F2F19B}"/>
            </c:ext>
          </c:extLst>
        </c:ser>
        <c:ser>
          <c:idx val="29"/>
          <c:order val="29"/>
          <c:tx>
            <c:strRef>
              <c:f>'Total energy production'!$A$55</c:f>
              <c:strCache>
                <c:ptCount val="1"/>
                <c:pt idx="0">
                  <c:v>Nigeria</c:v>
                </c:pt>
              </c:strCache>
            </c:strRef>
          </c:tx>
          <c:spPr>
            <a:solidFill>
              <a:schemeClr val="accent6">
                <a:lumMod val="60000"/>
                <a:lumOff val="4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production'!$L$55:$AC$55</c:f>
              <c:numCache>
                <c:formatCode>0</c:formatCode>
                <c:ptCount val="18"/>
                <c:pt idx="0">
                  <c:v>197.95810891300007</c:v>
                </c:pt>
                <c:pt idx="1">
                  <c:v>207.81132797700005</c:v>
                </c:pt>
                <c:pt idx="2">
                  <c:v>192.24198732899998</c:v>
                </c:pt>
                <c:pt idx="3">
                  <c:v>215.66329513299999</c:v>
                </c:pt>
                <c:pt idx="4">
                  <c:v>229.56080323799998</c:v>
                </c:pt>
                <c:pt idx="5">
                  <c:v>233.59496751400002</c:v>
                </c:pt>
                <c:pt idx="6">
                  <c:v>233.25975285399997</c:v>
                </c:pt>
                <c:pt idx="7">
                  <c:v>236.09133336000005</c:v>
                </c:pt>
                <c:pt idx="8">
                  <c:v>232.05112590600001</c:v>
                </c:pt>
                <c:pt idx="9">
                  <c:v>225.421632023</c:v>
                </c:pt>
                <c:pt idx="10">
                  <c:v>254.05574861400001</c:v>
                </c:pt>
                <c:pt idx="11">
                  <c:v>259.18624843799995</c:v>
                </c:pt>
                <c:pt idx="12">
                  <c:v>265.98569837899987</c:v>
                </c:pt>
                <c:pt idx="13">
                  <c:v>249.63324286300002</c:v>
                </c:pt>
                <c:pt idx="14">
                  <c:v>253.88782465200003</c:v>
                </c:pt>
                <c:pt idx="15">
                  <c:v>254.28005239199999</c:v>
                </c:pt>
                <c:pt idx="16">
                  <c:v>243.46140064900001</c:v>
                </c:pt>
                <c:pt idx="17">
                  <c:v>249.859203423</c:v>
                </c:pt>
              </c:numCache>
            </c:numRef>
          </c:val>
          <c:extLst xmlns:c16r2="http://schemas.microsoft.com/office/drawing/2015/06/chart">
            <c:ext xmlns:c16="http://schemas.microsoft.com/office/drawing/2014/chart" uri="{C3380CC4-5D6E-409C-BE32-E72D297353CC}">
              <c16:uniqueId val="{0000001D-6B1C-4530-9FCA-9B3BB0F2F19B}"/>
            </c:ext>
          </c:extLst>
        </c:ser>
        <c:ser>
          <c:idx val="30"/>
          <c:order val="30"/>
          <c:tx>
            <c:strRef>
              <c:f>'Total energy production'!$A$56</c:f>
              <c:strCache>
                <c:ptCount val="1"/>
                <c:pt idx="0">
                  <c:v>South Africa</c:v>
                </c:pt>
              </c:strCache>
            </c:strRef>
          </c:tx>
          <c:spPr>
            <a:solidFill>
              <a:schemeClr val="accent1">
                <a:lumMod val="50000"/>
              </a:schemeClr>
            </a:solidFill>
            <a:ln>
              <a:noFill/>
            </a:ln>
            <a:effectLst/>
          </c:spPr>
          <c:invertIfNegative val="0"/>
          <c:cat>
            <c:numRef>
              <c:f>'Total energy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production'!$L$56:$AC$56</c:f>
              <c:numCache>
                <c:formatCode>0</c:formatCode>
                <c:ptCount val="18"/>
                <c:pt idx="0">
                  <c:v>145.62622537200002</c:v>
                </c:pt>
                <c:pt idx="1">
                  <c:v>144.950863943</c:v>
                </c:pt>
                <c:pt idx="2">
                  <c:v>143.79050405099997</c:v>
                </c:pt>
                <c:pt idx="3">
                  <c:v>153.36682198400001</c:v>
                </c:pt>
                <c:pt idx="4">
                  <c:v>157.58443906400001</c:v>
                </c:pt>
                <c:pt idx="5">
                  <c:v>157.90820877500002</c:v>
                </c:pt>
                <c:pt idx="6">
                  <c:v>157.50310631900001</c:v>
                </c:pt>
                <c:pt idx="7">
                  <c:v>158.894260976</c:v>
                </c:pt>
                <c:pt idx="8">
                  <c:v>161.95018887900002</c:v>
                </c:pt>
                <c:pt idx="9">
                  <c:v>160.50161257099998</c:v>
                </c:pt>
                <c:pt idx="10">
                  <c:v>163.95774006400001</c:v>
                </c:pt>
                <c:pt idx="11">
                  <c:v>163.18328500899997</c:v>
                </c:pt>
                <c:pt idx="12">
                  <c:v>165.84512407</c:v>
                </c:pt>
                <c:pt idx="13">
                  <c:v>165.718937493</c:v>
                </c:pt>
                <c:pt idx="14">
                  <c:v>168.36064181100005</c:v>
                </c:pt>
                <c:pt idx="15">
                  <c:v>167.41236775600001</c:v>
                </c:pt>
                <c:pt idx="16">
                  <c:v>167.01938655200001</c:v>
                </c:pt>
                <c:pt idx="17">
                  <c:v>168.030333232</c:v>
                </c:pt>
              </c:numCache>
            </c:numRef>
          </c:val>
          <c:extLst xmlns:c16r2="http://schemas.microsoft.com/office/drawing/2015/06/chart">
            <c:ext xmlns:c16="http://schemas.microsoft.com/office/drawing/2014/chart" uri="{C3380CC4-5D6E-409C-BE32-E72D297353CC}">
              <c16:uniqueId val="{0000001E-6B1C-4530-9FCA-9B3BB0F2F19B}"/>
            </c:ext>
          </c:extLst>
        </c:ser>
        <c:dLbls>
          <c:showLegendKey val="0"/>
          <c:showVal val="0"/>
          <c:showCatName val="0"/>
          <c:showSerName val="0"/>
          <c:showPercent val="0"/>
          <c:showBubbleSize val="0"/>
        </c:dLbls>
        <c:gapWidth val="150"/>
        <c:overlap val="100"/>
        <c:axId val="-1931074688"/>
        <c:axId val="-1931075232"/>
      </c:barChart>
      <c:catAx>
        <c:axId val="-1931074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crossAx val="-1931075232"/>
        <c:crosses val="autoZero"/>
        <c:auto val="1"/>
        <c:lblAlgn val="ctr"/>
        <c:lblOffset val="100"/>
        <c:noMultiLvlLbl val="0"/>
      </c:catAx>
      <c:valAx>
        <c:axId val="-19310752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931074688"/>
        <c:crosses val="autoZero"/>
        <c:crossBetween val="between"/>
      </c:valAx>
      <c:spPr>
        <a:noFill/>
        <a:ln>
          <a:noFill/>
        </a:ln>
        <a:effectLst/>
      </c:spPr>
    </c:plotArea>
    <c:legend>
      <c:legendPos val="b"/>
      <c:layout>
        <c:manualLayout>
          <c:xMode val="edge"/>
          <c:yMode val="edge"/>
          <c:x val="5.7915129142092459E-2"/>
          <c:y val="0.94259952067500707"/>
          <c:w val="0.89999995014107592"/>
          <c:h val="5.7400479324993051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1"/>
          <c:order val="0"/>
          <c:tx>
            <c:strRef>
              <c:f>BEN!$P$19</c:f>
              <c:strCache>
                <c:ptCount val="1"/>
                <c:pt idx="0">
                  <c:v>2017</c:v>
                </c:pt>
              </c:strCache>
            </c:strRef>
          </c:tx>
          <c:spPr>
            <a:solidFill>
              <a:schemeClr val="accent2"/>
            </a:solidFill>
            <a:ln>
              <a:noFill/>
            </a:ln>
            <a:effectLst/>
          </c:spPr>
          <c:invertIfNegative val="0"/>
          <c:cat>
            <c:strRef>
              <c:f>BEN!$O$20:$O$27</c:f>
              <c:strCache>
                <c:ptCount val="8"/>
                <c:pt idx="0">
                  <c:v>Gasoline</c:v>
                </c:pt>
                <c:pt idx="1">
                  <c:v>Natural gas</c:v>
                </c:pt>
                <c:pt idx="2">
                  <c:v>LPG</c:v>
                </c:pt>
                <c:pt idx="3">
                  <c:v>Fuel oil</c:v>
                </c:pt>
                <c:pt idx="4">
                  <c:v>Kerosene</c:v>
                </c:pt>
                <c:pt idx="5">
                  <c:v>Ethanol</c:v>
                </c:pt>
                <c:pt idx="6">
                  <c:v>Biodiesel</c:v>
                </c:pt>
                <c:pt idx="7">
                  <c:v>Diesel</c:v>
                </c:pt>
              </c:strCache>
            </c:strRef>
          </c:cat>
          <c:val>
            <c:numRef>
              <c:f>BEN!$P$20:$P$27</c:f>
              <c:numCache>
                <c:formatCode>0</c:formatCode>
                <c:ptCount val="8"/>
                <c:pt idx="0">
                  <c:v>1040671.008</c:v>
                </c:pt>
                <c:pt idx="1">
                  <c:v>771459.76800000004</c:v>
                </c:pt>
                <c:pt idx="2">
                  <c:v>347671.87200000003</c:v>
                </c:pt>
                <c:pt idx="3">
                  <c:v>118151.49599999998</c:v>
                </c:pt>
                <c:pt idx="4">
                  <c:v>138122.53200000001</c:v>
                </c:pt>
                <c:pt idx="5">
                  <c:v>580164.87600000005</c:v>
                </c:pt>
                <c:pt idx="6">
                  <c:v>138708.68399999998</c:v>
                </c:pt>
                <c:pt idx="7">
                  <c:v>1808278.9200000002</c:v>
                </c:pt>
              </c:numCache>
            </c:numRef>
          </c:val>
          <c:extLst xmlns:c16r2="http://schemas.microsoft.com/office/drawing/2015/06/chart">
            <c:ext xmlns:c16="http://schemas.microsoft.com/office/drawing/2014/chart" uri="{C3380CC4-5D6E-409C-BE32-E72D297353CC}">
              <c16:uniqueId val="{00000000-7A44-46D7-9F1E-8C7219090E75}"/>
            </c:ext>
          </c:extLst>
        </c:ser>
        <c:dLbls>
          <c:showLegendKey val="0"/>
          <c:showVal val="0"/>
          <c:showCatName val="0"/>
          <c:showSerName val="0"/>
          <c:showPercent val="0"/>
          <c:showBubbleSize val="0"/>
        </c:dLbls>
        <c:gapWidth val="182"/>
        <c:axId val="-1890283136"/>
        <c:axId val="-1890286400"/>
      </c:barChart>
      <c:catAx>
        <c:axId val="-18902831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90286400"/>
        <c:crosses val="autoZero"/>
        <c:auto val="1"/>
        <c:lblAlgn val="ctr"/>
        <c:lblOffset val="100"/>
        <c:noMultiLvlLbl val="0"/>
      </c:catAx>
      <c:valAx>
        <c:axId val="-189028640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pt-BR" sz="1400" b="1"/>
                  <a:t>Terajoule (TJ)</a:t>
                </a:r>
              </a:p>
            </c:rich>
          </c:tx>
          <c:layout>
            <c:manualLayout>
              <c:xMode val="edge"/>
              <c:yMode val="edge"/>
              <c:x val="0.79263459410670423"/>
              <c:y val="0.92002156908604249"/>
            </c:manualLayout>
          </c:layout>
          <c:overlay val="0"/>
          <c:spPr>
            <a:noFill/>
            <a:ln>
              <a:noFill/>
            </a:ln>
            <a:effectLst/>
          </c:sp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90283136"/>
        <c:crosses val="autoZero"/>
        <c:crossBetween val="between"/>
        <c:majorUnit val="500000"/>
      </c:valAx>
      <c:spPr>
        <a:noFill/>
        <a:ln>
          <a:noFill/>
        </a:ln>
        <a:effectLst/>
      </c:spPr>
    </c:plotArea>
    <c:plotVisOnly val="1"/>
    <c:dispBlanksAs val="gap"/>
    <c:showDLblsOverMax val="0"/>
  </c:chart>
  <c:spPr>
    <a:noFill/>
    <a:ln>
      <a:noFill/>
    </a:ln>
    <a:effectLst/>
  </c:spPr>
  <c:txPr>
    <a:bodyPr/>
    <a:lstStyle/>
    <a:p>
      <a:pPr>
        <a:defRPr/>
      </a:pPr>
      <a:endParaRPr lang="pt-B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1076736111111112E-2"/>
          <c:y val="6.1625925925925924E-2"/>
          <c:w val="0.89275428240740728"/>
          <c:h val="0.67500180035855561"/>
        </c:manualLayout>
      </c:layout>
      <c:scatterChart>
        <c:scatterStyle val="lineMarker"/>
        <c:varyColors val="0"/>
        <c:ser>
          <c:idx val="0"/>
          <c:order val="0"/>
          <c:tx>
            <c:v>Ethanol</c:v>
          </c:tx>
          <c:spPr>
            <a:ln w="38100" cap="rnd">
              <a:solidFill>
                <a:schemeClr val="accent1">
                  <a:lumMod val="75000"/>
                </a:schemeClr>
              </a:solidFill>
              <a:round/>
            </a:ln>
            <a:effectLst/>
          </c:spPr>
          <c:marker>
            <c:symbol val="none"/>
          </c:marker>
          <c:xVal>
            <c:numRef>
              <c:f>Sheet1!$E$2:$E$25</c:f>
              <c:numCache>
                <c:formatCode>[$-409]mmm\-yy;@</c:formatCode>
                <c:ptCount val="24"/>
                <c:pt idx="0">
                  <c:v>42948</c:v>
                </c:pt>
                <c:pt idx="1">
                  <c:v>42979</c:v>
                </c:pt>
                <c:pt idx="2">
                  <c:v>43010</c:v>
                </c:pt>
                <c:pt idx="3">
                  <c:v>43041</c:v>
                </c:pt>
                <c:pt idx="4">
                  <c:v>43072</c:v>
                </c:pt>
                <c:pt idx="5">
                  <c:v>43103</c:v>
                </c:pt>
                <c:pt idx="6">
                  <c:v>43134</c:v>
                </c:pt>
                <c:pt idx="7">
                  <c:v>43165</c:v>
                </c:pt>
                <c:pt idx="8">
                  <c:v>43196</c:v>
                </c:pt>
                <c:pt idx="9">
                  <c:v>43227</c:v>
                </c:pt>
                <c:pt idx="10">
                  <c:v>43258</c:v>
                </c:pt>
                <c:pt idx="11">
                  <c:v>43289</c:v>
                </c:pt>
                <c:pt idx="12">
                  <c:v>43320</c:v>
                </c:pt>
                <c:pt idx="13">
                  <c:v>43351</c:v>
                </c:pt>
                <c:pt idx="14">
                  <c:v>43382</c:v>
                </c:pt>
                <c:pt idx="15">
                  <c:v>43413</c:v>
                </c:pt>
                <c:pt idx="16">
                  <c:v>43444</c:v>
                </c:pt>
                <c:pt idx="17">
                  <c:v>43475</c:v>
                </c:pt>
                <c:pt idx="18">
                  <c:v>43506</c:v>
                </c:pt>
                <c:pt idx="19">
                  <c:v>43537</c:v>
                </c:pt>
                <c:pt idx="20">
                  <c:v>43568</c:v>
                </c:pt>
                <c:pt idx="21">
                  <c:v>43599</c:v>
                </c:pt>
                <c:pt idx="22">
                  <c:v>43630</c:v>
                </c:pt>
                <c:pt idx="23" formatCode="0.00">
                  <c:v>43661</c:v>
                </c:pt>
              </c:numCache>
            </c:numRef>
          </c:xVal>
          <c:yVal>
            <c:numRef>
              <c:f>Sheet1!$I$2:$I$25</c:f>
              <c:numCache>
                <c:formatCode>General</c:formatCode>
                <c:ptCount val="24"/>
                <c:pt idx="0">
                  <c:v>3.9150928119999997</c:v>
                </c:pt>
                <c:pt idx="1">
                  <c:v>4.3627126109999992</c:v>
                </c:pt>
                <c:pt idx="2">
                  <c:v>3.452855942999999</c:v>
                </c:pt>
                <c:pt idx="3">
                  <c:v>2.1918529249999996</c:v>
                </c:pt>
                <c:pt idx="4">
                  <c:v>0.94912041000000014</c:v>
                </c:pt>
                <c:pt idx="5">
                  <c:v>0.33093072400000006</c:v>
                </c:pt>
                <c:pt idx="6">
                  <c:v>0.262160067</c:v>
                </c:pt>
                <c:pt idx="7">
                  <c:v>0.69431731200000002</c:v>
                </c:pt>
                <c:pt idx="8">
                  <c:v>2.7178280940000001</c:v>
                </c:pt>
                <c:pt idx="9">
                  <c:v>3.833983403</c:v>
                </c:pt>
                <c:pt idx="10">
                  <c:v>4.5595248750000001</c:v>
                </c:pt>
                <c:pt idx="11">
                  <c:v>5.0942059940000002</c:v>
                </c:pt>
                <c:pt idx="12">
                  <c:v>4.57947405</c:v>
                </c:pt>
                <c:pt idx="13">
                  <c:v>4.1963863510000001</c:v>
                </c:pt>
                <c:pt idx="14">
                  <c:v>3.2945655700000005</c:v>
                </c:pt>
                <c:pt idx="15">
                  <c:v>2.2604611290000007</c:v>
                </c:pt>
                <c:pt idx="16">
                  <c:v>1.2326035809999998</c:v>
                </c:pt>
                <c:pt idx="17">
                  <c:v>0.35758970900000003</c:v>
                </c:pt>
                <c:pt idx="18">
                  <c:v>0.22730884700000001</c:v>
                </c:pt>
                <c:pt idx="19">
                  <c:v>0.58834332600000017</c:v>
                </c:pt>
                <c:pt idx="20">
                  <c:v>2.265256113</c:v>
                </c:pt>
                <c:pt idx="21">
                  <c:v>4.0410603760000008</c:v>
                </c:pt>
                <c:pt idx="22">
                  <c:v>4.5410759499999998</c:v>
                </c:pt>
                <c:pt idx="23">
                  <c:v>4.8592758839999997</c:v>
                </c:pt>
              </c:numCache>
            </c:numRef>
          </c:yVal>
          <c:smooth val="0"/>
          <c:extLst xmlns:c16r2="http://schemas.microsoft.com/office/drawing/2015/06/chart">
            <c:ext xmlns:c16="http://schemas.microsoft.com/office/drawing/2014/chart" uri="{C3380CC4-5D6E-409C-BE32-E72D297353CC}">
              <c16:uniqueId val="{00000000-2221-43D5-ACB8-56F413423EE1}"/>
            </c:ext>
          </c:extLst>
        </c:ser>
        <c:ser>
          <c:idx val="1"/>
          <c:order val="1"/>
          <c:tx>
            <c:v>Gasoline</c:v>
          </c:tx>
          <c:spPr>
            <a:ln w="38100" cap="rnd">
              <a:solidFill>
                <a:schemeClr val="bg2">
                  <a:lumMod val="25000"/>
                </a:schemeClr>
              </a:solidFill>
              <a:round/>
            </a:ln>
            <a:effectLst/>
          </c:spPr>
          <c:marker>
            <c:symbol val="none"/>
          </c:marker>
          <c:xVal>
            <c:numRef>
              <c:f>Sheet1!$E$2:$E$25</c:f>
              <c:numCache>
                <c:formatCode>[$-409]mmm\-yy;@</c:formatCode>
                <c:ptCount val="24"/>
                <c:pt idx="0">
                  <c:v>42948</c:v>
                </c:pt>
                <c:pt idx="1">
                  <c:v>42979</c:v>
                </c:pt>
                <c:pt idx="2">
                  <c:v>43010</c:v>
                </c:pt>
                <c:pt idx="3">
                  <c:v>43041</c:v>
                </c:pt>
                <c:pt idx="4">
                  <c:v>43072</c:v>
                </c:pt>
                <c:pt idx="5">
                  <c:v>43103</c:v>
                </c:pt>
                <c:pt idx="6">
                  <c:v>43134</c:v>
                </c:pt>
                <c:pt idx="7">
                  <c:v>43165</c:v>
                </c:pt>
                <c:pt idx="8">
                  <c:v>43196</c:v>
                </c:pt>
                <c:pt idx="9">
                  <c:v>43227</c:v>
                </c:pt>
                <c:pt idx="10">
                  <c:v>43258</c:v>
                </c:pt>
                <c:pt idx="11">
                  <c:v>43289</c:v>
                </c:pt>
                <c:pt idx="12">
                  <c:v>43320</c:v>
                </c:pt>
                <c:pt idx="13">
                  <c:v>43351</c:v>
                </c:pt>
                <c:pt idx="14">
                  <c:v>43382</c:v>
                </c:pt>
                <c:pt idx="15">
                  <c:v>43413</c:v>
                </c:pt>
                <c:pt idx="16">
                  <c:v>43444</c:v>
                </c:pt>
                <c:pt idx="17">
                  <c:v>43475</c:v>
                </c:pt>
                <c:pt idx="18">
                  <c:v>43506</c:v>
                </c:pt>
                <c:pt idx="19">
                  <c:v>43537</c:v>
                </c:pt>
                <c:pt idx="20">
                  <c:v>43568</c:v>
                </c:pt>
                <c:pt idx="21">
                  <c:v>43599</c:v>
                </c:pt>
                <c:pt idx="22">
                  <c:v>43630</c:v>
                </c:pt>
                <c:pt idx="23" formatCode="0.00">
                  <c:v>43661</c:v>
                </c:pt>
              </c:numCache>
            </c:numRef>
          </c:xVal>
          <c:yVal>
            <c:numRef>
              <c:f>Sheet1!$J$2:$J$25</c:f>
              <c:numCache>
                <c:formatCode>General</c:formatCode>
                <c:ptCount val="24"/>
                <c:pt idx="0">
                  <c:v>2.2290209440000002</c:v>
                </c:pt>
                <c:pt idx="1">
                  <c:v>2.1340152570000002</c:v>
                </c:pt>
                <c:pt idx="2">
                  <c:v>2.1975698600000002</c:v>
                </c:pt>
                <c:pt idx="3">
                  <c:v>1.9571025020000001</c:v>
                </c:pt>
                <c:pt idx="4">
                  <c:v>2.1770037120000003</c:v>
                </c:pt>
                <c:pt idx="5">
                  <c:v>2.0980276610000002</c:v>
                </c:pt>
                <c:pt idx="6">
                  <c:v>1.88180075</c:v>
                </c:pt>
                <c:pt idx="7">
                  <c:v>1.9197619110000002</c:v>
                </c:pt>
                <c:pt idx="8">
                  <c:v>2.0027727720000001</c:v>
                </c:pt>
                <c:pt idx="9">
                  <c:v>2.0981768949999999</c:v>
                </c:pt>
                <c:pt idx="10">
                  <c:v>2.0583980889999998</c:v>
                </c:pt>
                <c:pt idx="11">
                  <c:v>1.9987195830000002</c:v>
                </c:pt>
                <c:pt idx="12">
                  <c:v>1.908901094</c:v>
                </c:pt>
                <c:pt idx="13">
                  <c:v>1.9646220940000001</c:v>
                </c:pt>
                <c:pt idx="14">
                  <c:v>2.03326531</c:v>
                </c:pt>
                <c:pt idx="15">
                  <c:v>1.833040236</c:v>
                </c:pt>
                <c:pt idx="16">
                  <c:v>1.9093838270000001</c:v>
                </c:pt>
                <c:pt idx="17">
                  <c:v>1.9499300070000001</c:v>
                </c:pt>
                <c:pt idx="18">
                  <c:v>1.899732642</c:v>
                </c:pt>
                <c:pt idx="19">
                  <c:v>2.001491004</c:v>
                </c:pt>
                <c:pt idx="20">
                  <c:v>1.9252660550000003</c:v>
                </c:pt>
                <c:pt idx="21">
                  <c:v>1.9400843910000001</c:v>
                </c:pt>
                <c:pt idx="22">
                  <c:v>1.9805697770000001</c:v>
                </c:pt>
                <c:pt idx="23">
                  <c:v>2.1947344170000003</c:v>
                </c:pt>
              </c:numCache>
            </c:numRef>
          </c:yVal>
          <c:smooth val="0"/>
          <c:extLst xmlns:c16r2="http://schemas.microsoft.com/office/drawing/2015/06/chart">
            <c:ext xmlns:c16="http://schemas.microsoft.com/office/drawing/2014/chart" uri="{C3380CC4-5D6E-409C-BE32-E72D297353CC}">
              <c16:uniqueId val="{00000001-2221-43D5-ACB8-56F413423EE1}"/>
            </c:ext>
          </c:extLst>
        </c:ser>
        <c:dLbls>
          <c:showLegendKey val="0"/>
          <c:showVal val="0"/>
          <c:showCatName val="0"/>
          <c:showSerName val="0"/>
          <c:showPercent val="0"/>
          <c:showBubbleSize val="0"/>
        </c:dLbls>
        <c:axId val="-1890279328"/>
        <c:axId val="-1890285312"/>
      </c:scatterChart>
      <c:valAx>
        <c:axId val="-1890279328"/>
        <c:scaling>
          <c:orientation val="minMax"/>
          <c:max val="43661"/>
          <c:min val="42948"/>
        </c:scaling>
        <c:delete val="0"/>
        <c:axPos val="b"/>
        <c:numFmt formatCode="[$-409]mmm\-yy;@" sourceLinked="1"/>
        <c:majorTickMark val="out"/>
        <c:minorTickMark val="none"/>
        <c:tickLblPos val="nextTo"/>
        <c:spPr>
          <a:noFill/>
          <a:ln w="9525" cap="flat" cmpd="sng" algn="ctr">
            <a:solidFill>
              <a:schemeClr val="tx1"/>
            </a:solidFill>
            <a:round/>
          </a:ln>
          <a:effectLst/>
        </c:spPr>
        <c:txPr>
          <a:bodyPr rot="-5400000" spcFirstLastPara="1" vertOverflow="ellipsis" wrap="square" anchor="ctr" anchorCtr="1"/>
          <a:lstStyle/>
          <a:p>
            <a:pPr>
              <a:defRPr sz="18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pt-BR"/>
          </a:p>
        </c:txPr>
        <c:crossAx val="-1890285312"/>
        <c:crosses val="autoZero"/>
        <c:crossBetween val="midCat"/>
        <c:majorUnit val="31"/>
      </c:valAx>
      <c:valAx>
        <c:axId val="-1890285312"/>
        <c:scaling>
          <c:orientation val="minMax"/>
        </c:scaling>
        <c:delete val="0"/>
        <c:axPos val="l"/>
        <c:title>
          <c:tx>
            <c:rich>
              <a:bodyPr rot="-5400000" spcFirstLastPara="1" vertOverflow="ellipsis" vert="horz" wrap="square" anchor="ctr" anchorCtr="1"/>
              <a:lstStyle/>
              <a:p>
                <a:pPr>
                  <a:defRPr sz="1800" b="0" i="0" u="none" strike="noStrike" kern="1200" baseline="0">
                    <a:solidFill>
                      <a:schemeClr val="tx1"/>
                    </a:solidFill>
                    <a:latin typeface="Segoe UI" panose="020B0502040204020203" pitchFamily="34" charset="0"/>
                    <a:ea typeface="+mn-ea"/>
                    <a:cs typeface="Segoe UI" panose="020B0502040204020203" pitchFamily="34" charset="0"/>
                  </a:defRPr>
                </a:pPr>
                <a:r>
                  <a:rPr lang="en-US" sz="1800"/>
                  <a:t>Ethanol</a:t>
                </a:r>
                <a:r>
                  <a:rPr lang="en-US" sz="1800" baseline="0"/>
                  <a:t> or gasoline (</a:t>
                </a:r>
                <a:r>
                  <a:rPr lang="en-US" sz="1800"/>
                  <a:t>10</a:t>
                </a:r>
                <a:r>
                  <a:rPr lang="en-US" sz="1800" baseline="30000"/>
                  <a:t>6 </a:t>
                </a:r>
                <a:r>
                  <a:rPr lang="en-US" sz="1800" baseline="0"/>
                  <a:t>m</a:t>
                </a:r>
                <a:r>
                  <a:rPr lang="en-US" sz="1800" baseline="30000"/>
                  <a:t>3)</a:t>
                </a:r>
              </a:p>
            </c:rich>
          </c:tx>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pt-BR"/>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pt-BR"/>
          </a:p>
        </c:txPr>
        <c:crossAx val="-1890279328"/>
        <c:crosses val="autoZero"/>
        <c:crossBetween val="midCat"/>
      </c:valAx>
      <c:spPr>
        <a:noFill/>
        <a:ln>
          <a:solidFill>
            <a:schemeClr val="tx1"/>
          </a:solidFill>
        </a:ln>
        <a:effectLst/>
      </c:spPr>
    </c:plotArea>
    <c:legend>
      <c:legendPos val="r"/>
      <c:layout>
        <c:manualLayout>
          <c:xMode val="edge"/>
          <c:yMode val="edge"/>
          <c:x val="9.6469675925925882E-2"/>
          <c:y val="7.1946064814814817E-2"/>
          <c:w val="0.17869687500000001"/>
          <c:h val="0.14791514267894196"/>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a:solidFill>
            <a:schemeClr val="tx1"/>
          </a:solidFill>
          <a:latin typeface="Segoe UI" panose="020B0502040204020203" pitchFamily="34" charset="0"/>
          <a:cs typeface="Segoe UI" panose="020B0502040204020203" pitchFamily="34" charset="0"/>
        </a:defRPr>
      </a:pPr>
      <a:endParaRPr lang="pt-B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1076736111111112E-2"/>
          <c:y val="6.1625925925925924E-2"/>
          <c:w val="0.89275428240740728"/>
          <c:h val="0.67500180035855561"/>
        </c:manualLayout>
      </c:layout>
      <c:scatterChart>
        <c:scatterStyle val="lineMarker"/>
        <c:varyColors val="0"/>
        <c:ser>
          <c:idx val="0"/>
          <c:order val="0"/>
          <c:tx>
            <c:v>Biodiesel</c:v>
          </c:tx>
          <c:spPr>
            <a:ln w="38100" cap="rnd">
              <a:solidFill>
                <a:schemeClr val="accent1">
                  <a:lumMod val="75000"/>
                </a:schemeClr>
              </a:solidFill>
              <a:round/>
            </a:ln>
            <a:effectLst/>
          </c:spPr>
          <c:marker>
            <c:symbol val="none"/>
          </c:marker>
          <c:xVal>
            <c:numRef>
              <c:f>Sheet1!$E$2:$E$25</c:f>
              <c:numCache>
                <c:formatCode>[$-409]mmm\-yy;@</c:formatCode>
                <c:ptCount val="24"/>
                <c:pt idx="0">
                  <c:v>42948</c:v>
                </c:pt>
                <c:pt idx="1">
                  <c:v>42979</c:v>
                </c:pt>
                <c:pt idx="2">
                  <c:v>43010</c:v>
                </c:pt>
                <c:pt idx="3">
                  <c:v>43041</c:v>
                </c:pt>
                <c:pt idx="4">
                  <c:v>43072</c:v>
                </c:pt>
                <c:pt idx="5">
                  <c:v>43103</c:v>
                </c:pt>
                <c:pt idx="6">
                  <c:v>43134</c:v>
                </c:pt>
                <c:pt idx="7">
                  <c:v>43165</c:v>
                </c:pt>
                <c:pt idx="8">
                  <c:v>43196</c:v>
                </c:pt>
                <c:pt idx="9">
                  <c:v>43227</c:v>
                </c:pt>
                <c:pt idx="10">
                  <c:v>43258</c:v>
                </c:pt>
                <c:pt idx="11">
                  <c:v>43289</c:v>
                </c:pt>
                <c:pt idx="12">
                  <c:v>43320</c:v>
                </c:pt>
                <c:pt idx="13">
                  <c:v>43351</c:v>
                </c:pt>
                <c:pt idx="14">
                  <c:v>43382</c:v>
                </c:pt>
                <c:pt idx="15">
                  <c:v>43413</c:v>
                </c:pt>
                <c:pt idx="16">
                  <c:v>43444</c:v>
                </c:pt>
                <c:pt idx="17">
                  <c:v>43475</c:v>
                </c:pt>
                <c:pt idx="18">
                  <c:v>43506</c:v>
                </c:pt>
                <c:pt idx="19">
                  <c:v>43537</c:v>
                </c:pt>
                <c:pt idx="20">
                  <c:v>43568</c:v>
                </c:pt>
                <c:pt idx="21">
                  <c:v>43599</c:v>
                </c:pt>
                <c:pt idx="22">
                  <c:v>43630</c:v>
                </c:pt>
                <c:pt idx="23" formatCode="0.00">
                  <c:v>43661</c:v>
                </c:pt>
              </c:numCache>
            </c:numRef>
          </c:xVal>
          <c:yVal>
            <c:numRef>
              <c:f>Sheet1!$P$2:$P$25</c:f>
              <c:numCache>
                <c:formatCode>General</c:formatCode>
                <c:ptCount val="24"/>
                <c:pt idx="0">
                  <c:v>0.39999684200000002</c:v>
                </c:pt>
                <c:pt idx="1">
                  <c:v>0.39870742600000009</c:v>
                </c:pt>
                <c:pt idx="2">
                  <c:v>0.40934399399999982</c:v>
                </c:pt>
                <c:pt idx="3">
                  <c:v>0.38694109300000001</c:v>
                </c:pt>
                <c:pt idx="4">
                  <c:v>0.38267130199999999</c:v>
                </c:pt>
                <c:pt idx="5">
                  <c:v>0.33782413900000002</c:v>
                </c:pt>
                <c:pt idx="6">
                  <c:v>0.33842001099999997</c:v>
                </c:pt>
                <c:pt idx="7">
                  <c:v>0.45230967600000005</c:v>
                </c:pt>
                <c:pt idx="8">
                  <c:v>0.44613713199999994</c:v>
                </c:pt>
                <c:pt idx="9">
                  <c:v>0.38329087999999994</c:v>
                </c:pt>
                <c:pt idx="10">
                  <c:v>0.46707725300000003</c:v>
                </c:pt>
                <c:pt idx="11">
                  <c:v>0.48977574800000007</c:v>
                </c:pt>
                <c:pt idx="12">
                  <c:v>0.48615572400000007</c:v>
                </c:pt>
                <c:pt idx="13">
                  <c:v>0.48232696399999997</c:v>
                </c:pt>
                <c:pt idx="14">
                  <c:v>0.50020904700000002</c:v>
                </c:pt>
                <c:pt idx="15">
                  <c:v>0.47906618800000006</c:v>
                </c:pt>
                <c:pt idx="16">
                  <c:v>0.48744363600000001</c:v>
                </c:pt>
                <c:pt idx="17">
                  <c:v>0.44650777199999991</c:v>
                </c:pt>
                <c:pt idx="18">
                  <c:v>0.41524879500000006</c:v>
                </c:pt>
                <c:pt idx="19">
                  <c:v>0.46213390500000001</c:v>
                </c:pt>
                <c:pt idx="20">
                  <c:v>0.46490155700000002</c:v>
                </c:pt>
                <c:pt idx="21">
                  <c:v>0.44835225899999998</c:v>
                </c:pt>
                <c:pt idx="22">
                  <c:v>0.46161341</c:v>
                </c:pt>
                <c:pt idx="23">
                  <c:v>0.49534417299999994</c:v>
                </c:pt>
              </c:numCache>
            </c:numRef>
          </c:yVal>
          <c:smooth val="0"/>
          <c:extLst xmlns:c16r2="http://schemas.microsoft.com/office/drawing/2015/06/chart">
            <c:ext xmlns:c16="http://schemas.microsoft.com/office/drawing/2014/chart" uri="{C3380CC4-5D6E-409C-BE32-E72D297353CC}">
              <c16:uniqueId val="{00000000-19F2-47E9-BF1E-1BB56FC8B1A6}"/>
            </c:ext>
          </c:extLst>
        </c:ser>
        <c:ser>
          <c:idx val="1"/>
          <c:order val="1"/>
          <c:tx>
            <c:v>Diesel</c:v>
          </c:tx>
          <c:spPr>
            <a:ln w="38100" cap="rnd">
              <a:solidFill>
                <a:schemeClr val="bg2">
                  <a:lumMod val="25000"/>
                </a:schemeClr>
              </a:solidFill>
              <a:round/>
            </a:ln>
            <a:effectLst/>
          </c:spPr>
          <c:marker>
            <c:symbol val="none"/>
          </c:marker>
          <c:xVal>
            <c:numRef>
              <c:f>Sheet1!$E$2:$E$25</c:f>
              <c:numCache>
                <c:formatCode>[$-409]mmm\-yy;@</c:formatCode>
                <c:ptCount val="24"/>
                <c:pt idx="0">
                  <c:v>42948</c:v>
                </c:pt>
                <c:pt idx="1">
                  <c:v>42979</c:v>
                </c:pt>
                <c:pt idx="2">
                  <c:v>43010</c:v>
                </c:pt>
                <c:pt idx="3">
                  <c:v>43041</c:v>
                </c:pt>
                <c:pt idx="4">
                  <c:v>43072</c:v>
                </c:pt>
                <c:pt idx="5">
                  <c:v>43103</c:v>
                </c:pt>
                <c:pt idx="6">
                  <c:v>43134</c:v>
                </c:pt>
                <c:pt idx="7">
                  <c:v>43165</c:v>
                </c:pt>
                <c:pt idx="8">
                  <c:v>43196</c:v>
                </c:pt>
                <c:pt idx="9">
                  <c:v>43227</c:v>
                </c:pt>
                <c:pt idx="10">
                  <c:v>43258</c:v>
                </c:pt>
                <c:pt idx="11">
                  <c:v>43289</c:v>
                </c:pt>
                <c:pt idx="12">
                  <c:v>43320</c:v>
                </c:pt>
                <c:pt idx="13">
                  <c:v>43351</c:v>
                </c:pt>
                <c:pt idx="14">
                  <c:v>43382</c:v>
                </c:pt>
                <c:pt idx="15">
                  <c:v>43413</c:v>
                </c:pt>
                <c:pt idx="16">
                  <c:v>43444</c:v>
                </c:pt>
                <c:pt idx="17">
                  <c:v>43475</c:v>
                </c:pt>
                <c:pt idx="18">
                  <c:v>43506</c:v>
                </c:pt>
                <c:pt idx="19">
                  <c:v>43537</c:v>
                </c:pt>
                <c:pt idx="20">
                  <c:v>43568</c:v>
                </c:pt>
                <c:pt idx="21">
                  <c:v>43599</c:v>
                </c:pt>
                <c:pt idx="22">
                  <c:v>43630</c:v>
                </c:pt>
                <c:pt idx="23" formatCode="0.00">
                  <c:v>43661</c:v>
                </c:pt>
              </c:numCache>
            </c:numRef>
          </c:xVal>
          <c:yVal>
            <c:numRef>
              <c:f>Sheet1!$Q$2:$Q$25</c:f>
              <c:numCache>
                <c:formatCode>General</c:formatCode>
                <c:ptCount val="24"/>
                <c:pt idx="0">
                  <c:v>3.3581849240917414</c:v>
                </c:pt>
                <c:pt idx="1">
                  <c:v>3.4198213007016238</c:v>
                </c:pt>
                <c:pt idx="2">
                  <c:v>3.5213211730779199</c:v>
                </c:pt>
                <c:pt idx="3">
                  <c:v>3.3857433160730288</c:v>
                </c:pt>
                <c:pt idx="4">
                  <c:v>3.2918001399550971</c:v>
                </c:pt>
                <c:pt idx="5">
                  <c:v>2.9355415150599637</c:v>
                </c:pt>
                <c:pt idx="6">
                  <c:v>2.7782608427142885</c:v>
                </c:pt>
                <c:pt idx="7">
                  <c:v>3.2958364481071949</c:v>
                </c:pt>
                <c:pt idx="8">
                  <c:v>3.3576176605798103</c:v>
                </c:pt>
                <c:pt idx="9">
                  <c:v>3.8446117751328748</c:v>
                </c:pt>
                <c:pt idx="10">
                  <c:v>3.7492121963147742</c:v>
                </c:pt>
                <c:pt idx="11">
                  <c:v>3.9452330124867441</c:v>
                </c:pt>
                <c:pt idx="12">
                  <c:v>3.6518877503884219</c:v>
                </c:pt>
                <c:pt idx="13">
                  <c:v>3.4525338160823797</c:v>
                </c:pt>
                <c:pt idx="14">
                  <c:v>3.8368639419999999</c:v>
                </c:pt>
                <c:pt idx="15">
                  <c:v>3.5871013926364648</c:v>
                </c:pt>
                <c:pt idx="16">
                  <c:v>3.4457644599999999</c:v>
                </c:pt>
                <c:pt idx="17">
                  <c:v>3.1810843457207065</c:v>
                </c:pt>
                <c:pt idx="18">
                  <c:v>3.0775304035502615</c:v>
                </c:pt>
                <c:pt idx="19">
                  <c:v>3.5575309390855776</c:v>
                </c:pt>
                <c:pt idx="20">
                  <c:v>3.4909883077151114</c:v>
                </c:pt>
                <c:pt idx="21">
                  <c:v>3.539143010942444</c:v>
                </c:pt>
                <c:pt idx="22">
                  <c:v>3.4775014435066525</c:v>
                </c:pt>
                <c:pt idx="23">
                  <c:v>3.4761780187450873</c:v>
                </c:pt>
              </c:numCache>
            </c:numRef>
          </c:yVal>
          <c:smooth val="0"/>
          <c:extLst xmlns:c16r2="http://schemas.microsoft.com/office/drawing/2015/06/chart">
            <c:ext xmlns:c16="http://schemas.microsoft.com/office/drawing/2014/chart" uri="{C3380CC4-5D6E-409C-BE32-E72D297353CC}">
              <c16:uniqueId val="{00000001-19F2-47E9-BF1E-1BB56FC8B1A6}"/>
            </c:ext>
          </c:extLst>
        </c:ser>
        <c:dLbls>
          <c:showLegendKey val="0"/>
          <c:showVal val="0"/>
          <c:showCatName val="0"/>
          <c:showSerName val="0"/>
          <c:showPercent val="0"/>
          <c:showBubbleSize val="0"/>
        </c:dLbls>
        <c:axId val="-1890277696"/>
        <c:axId val="-1890278784"/>
      </c:scatterChart>
      <c:valAx>
        <c:axId val="-1890277696"/>
        <c:scaling>
          <c:orientation val="minMax"/>
          <c:max val="43661"/>
          <c:min val="42948"/>
        </c:scaling>
        <c:delete val="0"/>
        <c:axPos val="b"/>
        <c:numFmt formatCode="[$-409]mmm\-yy;@" sourceLinked="1"/>
        <c:majorTickMark val="out"/>
        <c:minorTickMark val="none"/>
        <c:tickLblPos val="nextTo"/>
        <c:spPr>
          <a:noFill/>
          <a:ln w="9525" cap="flat" cmpd="sng" algn="ctr">
            <a:solidFill>
              <a:schemeClr val="tx1"/>
            </a:solidFill>
            <a:round/>
          </a:ln>
          <a:effectLst/>
        </c:spPr>
        <c:txPr>
          <a:bodyPr rot="-5400000" spcFirstLastPara="1" vertOverflow="ellipsis" wrap="square" anchor="ctr" anchorCtr="1"/>
          <a:lstStyle/>
          <a:p>
            <a:pPr>
              <a:defRPr sz="18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pt-BR"/>
          </a:p>
        </c:txPr>
        <c:crossAx val="-1890278784"/>
        <c:crosses val="autoZero"/>
        <c:crossBetween val="midCat"/>
        <c:majorUnit val="31"/>
      </c:valAx>
      <c:valAx>
        <c:axId val="-1890278784"/>
        <c:scaling>
          <c:orientation val="minMax"/>
        </c:scaling>
        <c:delete val="0"/>
        <c:axPos val="l"/>
        <c:title>
          <c:tx>
            <c:rich>
              <a:bodyPr rot="-5400000" spcFirstLastPara="1" vertOverflow="ellipsis" vert="horz" wrap="square" anchor="ctr" anchorCtr="1"/>
              <a:lstStyle/>
              <a:p>
                <a:pPr>
                  <a:defRPr sz="1800" b="0" i="0" u="none" strike="noStrike" kern="1200" baseline="0">
                    <a:solidFill>
                      <a:schemeClr val="tx1"/>
                    </a:solidFill>
                    <a:latin typeface="Segoe UI" panose="020B0502040204020203" pitchFamily="34" charset="0"/>
                    <a:ea typeface="+mn-ea"/>
                    <a:cs typeface="Segoe UI" panose="020B0502040204020203" pitchFamily="34" charset="0"/>
                  </a:defRPr>
                </a:pPr>
                <a:r>
                  <a:rPr lang="en-US" sz="1800"/>
                  <a:t>Biodiesel or diesel</a:t>
                </a:r>
                <a:r>
                  <a:rPr lang="en-US" sz="1800" baseline="0"/>
                  <a:t>(</a:t>
                </a:r>
                <a:r>
                  <a:rPr lang="en-US" sz="1800"/>
                  <a:t>10</a:t>
                </a:r>
                <a:r>
                  <a:rPr lang="en-US" sz="1800" baseline="30000"/>
                  <a:t>6 </a:t>
                </a:r>
                <a:r>
                  <a:rPr lang="en-US" sz="1800" baseline="0"/>
                  <a:t>m</a:t>
                </a:r>
                <a:r>
                  <a:rPr lang="en-US" sz="1800" baseline="30000"/>
                  <a:t>3)</a:t>
                </a:r>
              </a:p>
            </c:rich>
          </c:tx>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pt-BR"/>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pt-BR"/>
          </a:p>
        </c:txPr>
        <c:crossAx val="-1890277696"/>
        <c:crosses val="autoZero"/>
        <c:crossBetween val="midCat"/>
        <c:majorUnit val="1"/>
      </c:valAx>
      <c:spPr>
        <a:noFill/>
        <a:ln>
          <a:solidFill>
            <a:schemeClr val="tx1"/>
          </a:solidFill>
        </a:ln>
        <a:effectLst/>
      </c:spPr>
    </c:plotArea>
    <c:legend>
      <c:legendPos val="r"/>
      <c:layout>
        <c:manualLayout>
          <c:xMode val="edge"/>
          <c:yMode val="edge"/>
          <c:x val="0.10078281807715435"/>
          <c:y val="7.4620334913016367E-2"/>
          <c:w val="0.17869687500000001"/>
          <c:h val="0.14791514267894196"/>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Segoe UI" panose="020B0502040204020203" pitchFamily="34" charset="0"/>
              <a:ea typeface="+mn-ea"/>
              <a:cs typeface="Segoe UI" panose="020B0502040204020203" pitchFamily="34" charset="0"/>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a:solidFill>
            <a:schemeClr val="tx1"/>
          </a:solidFill>
          <a:latin typeface="Segoe UI" panose="020B0502040204020203" pitchFamily="34" charset="0"/>
          <a:cs typeface="Segoe UI" panose="020B0502040204020203" pitchFamily="34" charset="0"/>
        </a:defRPr>
      </a:pPr>
      <a:endParaRPr lang="pt-B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'FINAL HOR (3)'!$E$55</c:f>
              <c:strCache>
                <c:ptCount val="1"/>
                <c:pt idx="0">
                  <c:v>Production</c:v>
                </c:pt>
              </c:strCache>
            </c:strRef>
          </c:tx>
          <c:spPr>
            <a:solidFill>
              <a:schemeClr val="accent1"/>
            </a:solidFill>
            <a:ln>
              <a:noFill/>
            </a:ln>
            <a:effectLst/>
          </c:spPr>
          <c:invertIfNegative val="0"/>
          <c:cat>
            <c:strRef>
              <c:f>'FINAL HOR (3)'!$D$56:$D$60</c:f>
              <c:strCache>
                <c:ptCount val="5"/>
                <c:pt idx="0">
                  <c:v>Gasoline</c:v>
                </c:pt>
                <c:pt idx="1">
                  <c:v>Kerosene and Jet fuel</c:v>
                </c:pt>
                <c:pt idx="2">
                  <c:v>Diesel Oil and Gas Oil</c:v>
                </c:pt>
                <c:pt idx="3">
                  <c:v>Ethanol</c:v>
                </c:pt>
                <c:pt idx="4">
                  <c:v>Biodiesel</c:v>
                </c:pt>
              </c:strCache>
            </c:strRef>
          </c:cat>
          <c:val>
            <c:numRef>
              <c:f>'FINAL HOR (3)'!$E$56:$E$60</c:f>
              <c:numCache>
                <c:formatCode>#,##0</c:formatCode>
                <c:ptCount val="5"/>
                <c:pt idx="0">
                  <c:v>38392.956000000006</c:v>
                </c:pt>
                <c:pt idx="1">
                  <c:v>63471.888000000014</c:v>
                </c:pt>
                <c:pt idx="2">
                  <c:v>416042.31600000005</c:v>
                </c:pt>
                <c:pt idx="3">
                  <c:v>23446.080000000005</c:v>
                </c:pt>
                <c:pt idx="4">
                  <c:v>107014.60800000002</c:v>
                </c:pt>
              </c:numCache>
            </c:numRef>
          </c:val>
          <c:extLst xmlns:c16r2="http://schemas.microsoft.com/office/drawing/2015/06/chart">
            <c:ext xmlns:c16="http://schemas.microsoft.com/office/drawing/2014/chart" uri="{C3380CC4-5D6E-409C-BE32-E72D297353CC}">
              <c16:uniqueId val="{00000000-1E35-42CB-B44D-DE53FBC43E49}"/>
            </c:ext>
          </c:extLst>
        </c:ser>
        <c:ser>
          <c:idx val="1"/>
          <c:order val="1"/>
          <c:tx>
            <c:strRef>
              <c:f>'FINAL HOR (3)'!$F$55</c:f>
              <c:strCache>
                <c:ptCount val="1"/>
                <c:pt idx="0">
                  <c:v>Consumption</c:v>
                </c:pt>
              </c:strCache>
            </c:strRef>
          </c:tx>
          <c:spPr>
            <a:solidFill>
              <a:schemeClr val="accent2"/>
            </a:solidFill>
            <a:ln>
              <a:noFill/>
            </a:ln>
            <a:effectLst/>
          </c:spPr>
          <c:invertIfNegative val="0"/>
          <c:cat>
            <c:strRef>
              <c:f>'FINAL HOR (3)'!$D$56:$D$60</c:f>
              <c:strCache>
                <c:ptCount val="5"/>
                <c:pt idx="0">
                  <c:v>Gasoline</c:v>
                </c:pt>
                <c:pt idx="1">
                  <c:v>Kerosene and Jet fuel</c:v>
                </c:pt>
                <c:pt idx="2">
                  <c:v>Diesel Oil and Gas Oil</c:v>
                </c:pt>
                <c:pt idx="3">
                  <c:v>Ethanol</c:v>
                </c:pt>
                <c:pt idx="4">
                  <c:v>Biodiesel</c:v>
                </c:pt>
              </c:strCache>
            </c:strRef>
          </c:cat>
          <c:val>
            <c:numRef>
              <c:f>'FINAL HOR (3)'!$F$56:$F$60</c:f>
              <c:numCache>
                <c:formatCode>#,##0</c:formatCode>
                <c:ptCount val="5"/>
                <c:pt idx="0">
                  <c:v>30856.716</c:v>
                </c:pt>
                <c:pt idx="1">
                  <c:v>23739.156000000003</c:v>
                </c:pt>
                <c:pt idx="2">
                  <c:v>539929.728</c:v>
                </c:pt>
                <c:pt idx="3">
                  <c:v>22859.928000000004</c:v>
                </c:pt>
                <c:pt idx="4">
                  <c:v>43710.191999999995</c:v>
                </c:pt>
              </c:numCache>
            </c:numRef>
          </c:val>
          <c:extLst xmlns:c16r2="http://schemas.microsoft.com/office/drawing/2015/06/chart">
            <c:ext xmlns:c16="http://schemas.microsoft.com/office/drawing/2014/chart" uri="{C3380CC4-5D6E-409C-BE32-E72D297353CC}">
              <c16:uniqueId val="{00000001-1E35-42CB-B44D-DE53FBC43E49}"/>
            </c:ext>
          </c:extLst>
        </c:ser>
        <c:dLbls>
          <c:showLegendKey val="0"/>
          <c:showVal val="0"/>
          <c:showCatName val="0"/>
          <c:showSerName val="0"/>
          <c:showPercent val="0"/>
          <c:showBubbleSize val="0"/>
        </c:dLbls>
        <c:gapWidth val="219"/>
        <c:overlap val="-27"/>
        <c:axId val="-1890278240"/>
        <c:axId val="-1890277152"/>
      </c:barChart>
      <c:catAx>
        <c:axId val="-1890278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90277152"/>
        <c:crosses val="autoZero"/>
        <c:auto val="1"/>
        <c:lblAlgn val="ctr"/>
        <c:lblOffset val="100"/>
        <c:noMultiLvlLbl val="0"/>
      </c:catAx>
      <c:valAx>
        <c:axId val="-18902771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1" u="none" strike="noStrike" kern="1200" baseline="0">
                    <a:solidFill>
                      <a:schemeClr val="tx1">
                        <a:lumMod val="65000"/>
                        <a:lumOff val="35000"/>
                      </a:schemeClr>
                    </a:solidFill>
                    <a:latin typeface="+mn-lt"/>
                    <a:ea typeface="+mn-ea"/>
                    <a:cs typeface="+mn-cs"/>
                  </a:defRPr>
                </a:pPr>
                <a:r>
                  <a:rPr lang="pt-BR" sz="1400" b="1" i="1"/>
                  <a:t>Terajoule (TJ)</a:t>
                </a:r>
              </a:p>
            </c:rich>
          </c:tx>
          <c:layout/>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902782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cat>
            <c:strRef>
              <c:f>upme!$J$50:$J$56</c:f>
              <c:strCache>
                <c:ptCount val="7"/>
                <c:pt idx="0">
                  <c:v>BIOETHANOL</c:v>
                </c:pt>
                <c:pt idx="1">
                  <c:v>BIODIESEL</c:v>
                </c:pt>
                <c:pt idx="2">
                  <c:v>DIESEL OIL</c:v>
                </c:pt>
                <c:pt idx="3">
                  <c:v>FUEL OIL</c:v>
                </c:pt>
                <c:pt idx="4">
                  <c:v>LPG</c:v>
                </c:pt>
                <c:pt idx="5">
                  <c:v>GASOLINE</c:v>
                </c:pt>
                <c:pt idx="6">
                  <c:v>KEROSENE, JETFUEL</c:v>
                </c:pt>
              </c:strCache>
            </c:strRef>
          </c:cat>
          <c:val>
            <c:numRef>
              <c:f>upme!$L$50:$L$56</c:f>
              <c:numCache>
                <c:formatCode>#,##0</c:formatCode>
                <c:ptCount val="7"/>
                <c:pt idx="0">
                  <c:v>7240</c:v>
                </c:pt>
                <c:pt idx="1">
                  <c:v>17538</c:v>
                </c:pt>
                <c:pt idx="2">
                  <c:v>241239</c:v>
                </c:pt>
                <c:pt idx="3">
                  <c:v>119406</c:v>
                </c:pt>
                <c:pt idx="4">
                  <c:v>41085</c:v>
                </c:pt>
                <c:pt idx="5">
                  <c:v>149829</c:v>
                </c:pt>
                <c:pt idx="6">
                  <c:v>46621</c:v>
                </c:pt>
              </c:numCache>
            </c:numRef>
          </c:val>
          <c:extLst xmlns:c16r2="http://schemas.microsoft.com/office/drawing/2015/06/chart">
            <c:ext xmlns:c16="http://schemas.microsoft.com/office/drawing/2014/chart" uri="{C3380CC4-5D6E-409C-BE32-E72D297353CC}">
              <c16:uniqueId val="{00000000-8C03-4E4B-819A-342CAF98E5AA}"/>
            </c:ext>
          </c:extLst>
        </c:ser>
        <c:dLbls>
          <c:showLegendKey val="0"/>
          <c:showVal val="0"/>
          <c:showCatName val="0"/>
          <c:showSerName val="0"/>
          <c:showPercent val="0"/>
          <c:showBubbleSize val="0"/>
        </c:dLbls>
        <c:gapWidth val="182"/>
        <c:axId val="-1890275520"/>
        <c:axId val="-1890287488"/>
      </c:barChart>
      <c:catAx>
        <c:axId val="-18902755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90287488"/>
        <c:crosses val="autoZero"/>
        <c:auto val="1"/>
        <c:lblAlgn val="ctr"/>
        <c:lblOffset val="100"/>
        <c:noMultiLvlLbl val="0"/>
      </c:catAx>
      <c:valAx>
        <c:axId val="-189028748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1" i="1" u="none" strike="noStrike" kern="1200" baseline="0">
                    <a:solidFill>
                      <a:schemeClr val="tx1">
                        <a:lumMod val="65000"/>
                        <a:lumOff val="35000"/>
                      </a:schemeClr>
                    </a:solidFill>
                    <a:latin typeface="+mn-lt"/>
                    <a:ea typeface="+mn-ea"/>
                    <a:cs typeface="+mn-cs"/>
                  </a:defRPr>
                </a:pPr>
                <a:r>
                  <a:rPr lang="pt-BR" sz="1400" b="1" i="1"/>
                  <a:t>TJ</a:t>
                </a:r>
              </a:p>
            </c:rich>
          </c:tx>
          <c:layout/>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902755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Sintese!$F$68</c:f>
              <c:strCache>
                <c:ptCount val="1"/>
                <c:pt idx="0">
                  <c:v>Production</c:v>
                </c:pt>
              </c:strCache>
            </c:strRef>
          </c:tx>
          <c:spPr>
            <a:solidFill>
              <a:schemeClr val="accent1"/>
            </a:solidFill>
            <a:ln>
              <a:noFill/>
            </a:ln>
            <a:effectLst/>
          </c:spPr>
          <c:invertIfNegative val="0"/>
          <c:cat>
            <c:strRef>
              <c:f>Sintese!$E$69:$E$73</c:f>
              <c:strCache>
                <c:ptCount val="5"/>
                <c:pt idx="0">
                  <c:v>Kerosene</c:v>
                </c:pt>
                <c:pt idx="1">
                  <c:v>Diesel</c:v>
                </c:pt>
                <c:pt idx="2">
                  <c:v>Fuel oil</c:v>
                </c:pt>
                <c:pt idx="3">
                  <c:v>LPG</c:v>
                </c:pt>
                <c:pt idx="4">
                  <c:v>Gasoline and naftas</c:v>
                </c:pt>
              </c:strCache>
            </c:strRef>
          </c:cat>
          <c:val>
            <c:numRef>
              <c:f>Sintese!$F$69:$F$73</c:f>
              <c:numCache>
                <c:formatCode>#,##0</c:formatCode>
                <c:ptCount val="5"/>
                <c:pt idx="0">
                  <c:v>92611.712999999974</c:v>
                </c:pt>
                <c:pt idx="1">
                  <c:v>477718.89</c:v>
                </c:pt>
                <c:pt idx="2">
                  <c:v>548053.32699999993</c:v>
                </c:pt>
                <c:pt idx="3">
                  <c:v>219215</c:v>
                </c:pt>
                <c:pt idx="4">
                  <c:v>584458</c:v>
                </c:pt>
              </c:numCache>
            </c:numRef>
          </c:val>
          <c:extLst xmlns:c16r2="http://schemas.microsoft.com/office/drawing/2015/06/chart">
            <c:ext xmlns:c16="http://schemas.microsoft.com/office/drawing/2014/chart" uri="{C3380CC4-5D6E-409C-BE32-E72D297353CC}">
              <c16:uniqueId val="{00000000-BC4D-454C-AAD6-86A3D012EB2A}"/>
            </c:ext>
          </c:extLst>
        </c:ser>
        <c:ser>
          <c:idx val="1"/>
          <c:order val="1"/>
          <c:tx>
            <c:strRef>
              <c:f>Sintese!$G$68</c:f>
              <c:strCache>
                <c:ptCount val="1"/>
                <c:pt idx="0">
                  <c:v>Consumption</c:v>
                </c:pt>
              </c:strCache>
            </c:strRef>
          </c:tx>
          <c:spPr>
            <a:solidFill>
              <a:schemeClr val="accent2"/>
            </a:solidFill>
            <a:ln>
              <a:noFill/>
            </a:ln>
            <a:effectLst/>
          </c:spPr>
          <c:invertIfNegative val="0"/>
          <c:cat>
            <c:strRef>
              <c:f>Sintese!$E$69:$E$73</c:f>
              <c:strCache>
                <c:ptCount val="5"/>
                <c:pt idx="0">
                  <c:v>Kerosene</c:v>
                </c:pt>
                <c:pt idx="1">
                  <c:v>Diesel</c:v>
                </c:pt>
                <c:pt idx="2">
                  <c:v>Fuel oil</c:v>
                </c:pt>
                <c:pt idx="3">
                  <c:v>LPG</c:v>
                </c:pt>
                <c:pt idx="4">
                  <c:v>Gasoline and naftas</c:v>
                </c:pt>
              </c:strCache>
            </c:strRef>
          </c:cat>
          <c:val>
            <c:numRef>
              <c:f>Sintese!$G$69:$G$73</c:f>
              <c:numCache>
                <c:formatCode>#,##0</c:formatCode>
                <c:ptCount val="5"/>
                <c:pt idx="0">
                  <c:v>166932.163</c:v>
                </c:pt>
                <c:pt idx="1">
                  <c:v>856331.91599999997</c:v>
                </c:pt>
                <c:pt idx="2">
                  <c:v>33563.876000000011</c:v>
                </c:pt>
                <c:pt idx="3">
                  <c:v>425255</c:v>
                </c:pt>
                <c:pt idx="4">
                  <c:v>1515667</c:v>
                </c:pt>
              </c:numCache>
            </c:numRef>
          </c:val>
          <c:extLst xmlns:c16r2="http://schemas.microsoft.com/office/drawing/2015/06/chart">
            <c:ext xmlns:c16="http://schemas.microsoft.com/office/drawing/2014/chart" uri="{C3380CC4-5D6E-409C-BE32-E72D297353CC}">
              <c16:uniqueId val="{00000001-BC4D-454C-AAD6-86A3D012EB2A}"/>
            </c:ext>
          </c:extLst>
        </c:ser>
        <c:dLbls>
          <c:showLegendKey val="0"/>
          <c:showVal val="0"/>
          <c:showCatName val="0"/>
          <c:showSerName val="0"/>
          <c:showPercent val="0"/>
          <c:showBubbleSize val="0"/>
        </c:dLbls>
        <c:gapWidth val="182"/>
        <c:axId val="-1890284224"/>
        <c:axId val="-1890276608"/>
      </c:barChart>
      <c:catAx>
        <c:axId val="-18902842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90276608"/>
        <c:crosses val="autoZero"/>
        <c:auto val="1"/>
        <c:lblAlgn val="ctr"/>
        <c:lblOffset val="100"/>
        <c:noMultiLvlLbl val="0"/>
      </c:catAx>
      <c:valAx>
        <c:axId val="-1890276608"/>
        <c:scaling>
          <c:orientation val="minMax"/>
          <c:max val="160000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sz="1400" b="1" i="1"/>
                  <a:t>TJ</a:t>
                </a:r>
              </a:p>
            </c:rich>
          </c:tx>
          <c:layout/>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pt-BR"/>
          </a:p>
        </c:txPr>
        <c:crossAx val="-1890284224"/>
        <c:crosses val="autoZero"/>
        <c:crossBetween val="between"/>
      </c:valAx>
      <c:spPr>
        <a:noFill/>
        <a:ln>
          <a:noFill/>
        </a:ln>
        <a:effectLst/>
      </c:spPr>
    </c:plotArea>
    <c:legend>
      <c:legendPos val="b"/>
      <c:layout>
        <c:manualLayout>
          <c:xMode val="edge"/>
          <c:yMode val="edge"/>
          <c:x val="0.69359546990484211"/>
          <c:y val="0.35743958820893529"/>
          <c:w val="0.27238379849390687"/>
          <c:h val="5.2111353377959399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'Disaggregate balance_JET'!$B$27</c:f>
              <c:strCache>
                <c:ptCount val="1"/>
                <c:pt idx="0">
                  <c:v>Domestic Supply</c:v>
                </c:pt>
              </c:strCache>
            </c:strRef>
          </c:tx>
          <c:spPr>
            <a:solidFill>
              <a:schemeClr val="accent1"/>
            </a:solidFill>
            <a:ln>
              <a:noFill/>
            </a:ln>
            <a:effectLst/>
          </c:spPr>
          <c:invertIfNegative val="0"/>
          <c:cat>
            <c:strRef>
              <c:f>'Disaggregate balance_JET'!$A$20:$A$26</c:f>
              <c:strCache>
                <c:ptCount val="7"/>
                <c:pt idx="0">
                  <c:v>Motor Gasoline</c:v>
                </c:pt>
                <c:pt idx="1">
                  <c:v>Aviation Gasoline</c:v>
                </c:pt>
                <c:pt idx="2">
                  <c:v>Jet Kerosene</c:v>
                </c:pt>
                <c:pt idx="3">
                  <c:v>Other Kerosene</c:v>
                </c:pt>
                <c:pt idx="4">
                  <c:v>Gas Diesel</c:v>
                </c:pt>
                <c:pt idx="5">
                  <c:v>Residual Fuel</c:v>
                </c:pt>
                <c:pt idx="6">
                  <c:v>Naphtha</c:v>
                </c:pt>
              </c:strCache>
            </c:strRef>
          </c:cat>
          <c:val>
            <c:numRef>
              <c:f>'Disaggregate balance_JET'!$B$20:$B$26</c:f>
              <c:numCache>
                <c:formatCode>#,##0.00;\-#,##0.00;\-</c:formatCode>
                <c:ptCount val="7"/>
                <c:pt idx="0">
                  <c:v>8096.2343749999991</c:v>
                </c:pt>
                <c:pt idx="1">
                  <c:v>311.78910827636719</c:v>
                </c:pt>
                <c:pt idx="2">
                  <c:v>-7905.28857421875</c:v>
                </c:pt>
                <c:pt idx="3">
                  <c:v>-1698.5625305175777</c:v>
                </c:pt>
                <c:pt idx="4">
                  <c:v>96669.28125</c:v>
                </c:pt>
                <c:pt idx="5">
                  <c:v>0</c:v>
                </c:pt>
                <c:pt idx="6">
                  <c:v>0</c:v>
                </c:pt>
              </c:numCache>
            </c:numRef>
          </c:val>
          <c:extLst xmlns:c16r2="http://schemas.microsoft.com/office/drawing/2015/06/chart">
            <c:ext xmlns:c16="http://schemas.microsoft.com/office/drawing/2014/chart" uri="{C3380CC4-5D6E-409C-BE32-E72D297353CC}">
              <c16:uniqueId val="{00000000-8C22-44B7-ACF4-504C092FF851}"/>
            </c:ext>
          </c:extLst>
        </c:ser>
        <c:ser>
          <c:idx val="1"/>
          <c:order val="1"/>
          <c:tx>
            <c:strRef>
              <c:f>'Disaggregate balance_JET'!$C$27</c:f>
              <c:strCache>
                <c:ptCount val="1"/>
                <c:pt idx="0">
                  <c:v>Transformation Sector</c:v>
                </c:pt>
              </c:strCache>
            </c:strRef>
          </c:tx>
          <c:spPr>
            <a:solidFill>
              <a:schemeClr val="accent2"/>
            </a:solidFill>
            <a:ln>
              <a:noFill/>
            </a:ln>
            <a:effectLst/>
          </c:spPr>
          <c:invertIfNegative val="0"/>
          <c:cat>
            <c:strRef>
              <c:f>'Disaggregate balance_JET'!$A$20:$A$26</c:f>
              <c:strCache>
                <c:ptCount val="7"/>
                <c:pt idx="0">
                  <c:v>Motor Gasoline</c:v>
                </c:pt>
                <c:pt idx="1">
                  <c:v>Aviation Gasoline</c:v>
                </c:pt>
                <c:pt idx="2">
                  <c:v>Jet Kerosene</c:v>
                </c:pt>
                <c:pt idx="3">
                  <c:v>Other Kerosene</c:v>
                </c:pt>
                <c:pt idx="4">
                  <c:v>Gas Diesel</c:v>
                </c:pt>
                <c:pt idx="5">
                  <c:v>Residual Fuel</c:v>
                </c:pt>
                <c:pt idx="6">
                  <c:v>Naphtha</c:v>
                </c:pt>
              </c:strCache>
            </c:strRef>
          </c:cat>
          <c:val>
            <c:numRef>
              <c:f>'Disaggregate balance_JET'!$C$20:$C$26</c:f>
              <c:numCache>
                <c:formatCode>#,##0.00;\-#,##0.00;\-</c:formatCode>
                <c:ptCount val="7"/>
                <c:pt idx="0">
                  <c:v>355442.875</c:v>
                </c:pt>
                <c:pt idx="1">
                  <c:v>18559.046875000004</c:v>
                </c:pt>
                <c:pt idx="2">
                  <c:v>104525.8359375</c:v>
                </c:pt>
                <c:pt idx="3">
                  <c:v>12031.568359375</c:v>
                </c:pt>
                <c:pt idx="4">
                  <c:v>295899.47265625</c:v>
                </c:pt>
                <c:pt idx="5">
                  <c:v>23611.255859374996</c:v>
                </c:pt>
                <c:pt idx="6">
                  <c:v>7716.9208984375</c:v>
                </c:pt>
              </c:numCache>
            </c:numRef>
          </c:val>
          <c:extLst xmlns:c16r2="http://schemas.microsoft.com/office/drawing/2015/06/chart">
            <c:ext xmlns:c16="http://schemas.microsoft.com/office/drawing/2014/chart" uri="{C3380CC4-5D6E-409C-BE32-E72D297353CC}">
              <c16:uniqueId val="{00000001-8C22-44B7-ACF4-504C092FF851}"/>
            </c:ext>
          </c:extLst>
        </c:ser>
        <c:ser>
          <c:idx val="2"/>
          <c:order val="2"/>
          <c:tx>
            <c:strRef>
              <c:f>'Disaggregate balance_JET'!$D$27</c:f>
              <c:strCache>
                <c:ptCount val="1"/>
                <c:pt idx="0">
                  <c:v>Final Consumption</c:v>
                </c:pt>
              </c:strCache>
            </c:strRef>
          </c:tx>
          <c:spPr>
            <a:solidFill>
              <a:schemeClr val="accent3"/>
            </a:solidFill>
            <a:ln>
              <a:noFill/>
            </a:ln>
            <a:effectLst/>
          </c:spPr>
          <c:invertIfNegative val="0"/>
          <c:cat>
            <c:strRef>
              <c:f>'Disaggregate balance_JET'!$A$20:$A$26</c:f>
              <c:strCache>
                <c:ptCount val="7"/>
                <c:pt idx="0">
                  <c:v>Motor Gasoline</c:v>
                </c:pt>
                <c:pt idx="1">
                  <c:v>Aviation Gasoline</c:v>
                </c:pt>
                <c:pt idx="2">
                  <c:v>Jet Kerosene</c:v>
                </c:pt>
                <c:pt idx="3">
                  <c:v>Other Kerosene</c:v>
                </c:pt>
                <c:pt idx="4">
                  <c:v>Gas Diesel</c:v>
                </c:pt>
                <c:pt idx="5">
                  <c:v>Residual Fuel</c:v>
                </c:pt>
                <c:pt idx="6">
                  <c:v>Naphtha</c:v>
                </c:pt>
              </c:strCache>
            </c:strRef>
          </c:cat>
          <c:val>
            <c:numRef>
              <c:f>'Disaggregate balance_JET'!$D$20:$D$26</c:f>
              <c:numCache>
                <c:formatCode>#,##0.00;\-#,##0.00;\-</c:formatCode>
                <c:ptCount val="7"/>
                <c:pt idx="0">
                  <c:v>413995.28353689617</c:v>
                </c:pt>
                <c:pt idx="1">
                  <c:v>18870.835266113278</c:v>
                </c:pt>
                <c:pt idx="2">
                  <c:v>90810.25390625</c:v>
                </c:pt>
                <c:pt idx="3">
                  <c:v>22762.974399622068</c:v>
                </c:pt>
                <c:pt idx="4">
                  <c:v>487464.70548442012</c:v>
                </c:pt>
                <c:pt idx="5">
                  <c:v>23611.255564689636</c:v>
                </c:pt>
                <c:pt idx="6">
                  <c:v>0</c:v>
                </c:pt>
              </c:numCache>
            </c:numRef>
          </c:val>
          <c:extLst xmlns:c16r2="http://schemas.microsoft.com/office/drawing/2015/06/chart">
            <c:ext xmlns:c16="http://schemas.microsoft.com/office/drawing/2014/chart" uri="{C3380CC4-5D6E-409C-BE32-E72D297353CC}">
              <c16:uniqueId val="{00000002-8C22-44B7-ACF4-504C092FF851}"/>
            </c:ext>
          </c:extLst>
        </c:ser>
        <c:dLbls>
          <c:showLegendKey val="0"/>
          <c:showVal val="0"/>
          <c:showCatName val="0"/>
          <c:showSerName val="0"/>
          <c:showPercent val="0"/>
          <c:showBubbleSize val="0"/>
        </c:dLbls>
        <c:gapWidth val="219"/>
        <c:overlap val="-27"/>
        <c:axId val="-1890283680"/>
        <c:axId val="-1890274976"/>
      </c:barChart>
      <c:catAx>
        <c:axId val="-1890283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pt-BR"/>
          </a:p>
        </c:txPr>
        <c:crossAx val="-1890274976"/>
        <c:crosses val="autoZero"/>
        <c:auto val="1"/>
        <c:lblAlgn val="ctr"/>
        <c:lblOffset val="100"/>
        <c:noMultiLvlLbl val="0"/>
      </c:catAx>
      <c:valAx>
        <c:axId val="-18902749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pt-BR" sz="1400" b="1"/>
                  <a:t>(TJ) Terajoule</a:t>
                </a:r>
              </a:p>
            </c:rich>
          </c:tx>
          <c:layout/>
          <c:overlay val="0"/>
          <c:spPr>
            <a:noFill/>
            <a:ln>
              <a:noFill/>
            </a:ln>
            <a:effectLst/>
          </c:sp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90283680"/>
        <c:crosses val="autoZero"/>
        <c:crossBetween val="between"/>
      </c:valAx>
      <c:spPr>
        <a:noFill/>
        <a:ln>
          <a:noFill/>
        </a:ln>
        <a:effectLst/>
      </c:spPr>
    </c:plotArea>
    <c:legend>
      <c:legendPos val="b"/>
      <c:layout>
        <c:manualLayout>
          <c:xMode val="edge"/>
          <c:yMode val="edge"/>
          <c:x val="0.24296786346632751"/>
          <c:y val="7.579149754916624E-2"/>
          <c:w val="0.58027545464875485"/>
          <c:h val="5.142297651935201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bar"/>
        <c:grouping val="clustered"/>
        <c:varyColors val="0"/>
        <c:ser>
          <c:idx val="1"/>
          <c:order val="1"/>
          <c:spPr>
            <a:solidFill>
              <a:schemeClr val="accent4">
                <a:tint val="77000"/>
              </a:schemeClr>
            </a:solidFill>
            <a:ln>
              <a:noFill/>
            </a:ln>
            <a:effectLst/>
          </c:spPr>
          <c:invertIfNegative val="0"/>
          <c:cat>
            <c:strRef>
              <c:f>Sintese!$E$13:$L$13</c:f>
              <c:strCache>
                <c:ptCount val="8"/>
                <c:pt idx="0">
                  <c:v>Natural gas liquids</c:v>
                </c:pt>
                <c:pt idx="1">
                  <c:v>Naphtha</c:v>
                </c:pt>
                <c:pt idx="2">
                  <c:v>Liquified petroleum gases</c:v>
                </c:pt>
                <c:pt idx="3">
                  <c:v>Motor gasoline</c:v>
                </c:pt>
                <c:pt idx="4">
                  <c:v>Jet kerosene</c:v>
                </c:pt>
                <c:pt idx="5">
                  <c:v>Other kerosene</c:v>
                </c:pt>
                <c:pt idx="6">
                  <c:v>Gas/diesel</c:v>
                </c:pt>
                <c:pt idx="7">
                  <c:v>Fuel oil</c:v>
                </c:pt>
              </c:strCache>
            </c:strRef>
          </c:cat>
          <c:val>
            <c:numRef>
              <c:f>Sintese!$E$15:$L$15</c:f>
              <c:numCache>
                <c:formatCode>General</c:formatCode>
                <c:ptCount val="8"/>
                <c:pt idx="0">
                  <c:v>1175</c:v>
                </c:pt>
                <c:pt idx="1">
                  <c:v>29</c:v>
                </c:pt>
                <c:pt idx="2">
                  <c:v>31</c:v>
                </c:pt>
                <c:pt idx="3">
                  <c:v>261</c:v>
                </c:pt>
                <c:pt idx="4">
                  <c:v>15</c:v>
                </c:pt>
                <c:pt idx="5">
                  <c:v>189</c:v>
                </c:pt>
                <c:pt idx="6">
                  <c:v>294</c:v>
                </c:pt>
                <c:pt idx="7">
                  <c:v>406</c:v>
                </c:pt>
              </c:numCache>
            </c:numRef>
          </c:val>
          <c:extLst xmlns:c16r2="http://schemas.microsoft.com/office/drawing/2015/06/chart">
            <c:ext xmlns:c16="http://schemas.microsoft.com/office/drawing/2014/chart" uri="{C3380CC4-5D6E-409C-BE32-E72D297353CC}">
              <c16:uniqueId val="{00000000-E0F1-4C1D-A28F-9F25293B0524}"/>
            </c:ext>
          </c:extLst>
        </c:ser>
        <c:dLbls>
          <c:showLegendKey val="0"/>
          <c:showVal val="0"/>
          <c:showCatName val="0"/>
          <c:showSerName val="0"/>
          <c:showPercent val="0"/>
          <c:showBubbleSize val="0"/>
        </c:dLbls>
        <c:gapWidth val="182"/>
        <c:axId val="-1884058064"/>
        <c:axId val="-1884054256"/>
        <c:extLst xmlns:c16r2="http://schemas.microsoft.com/office/drawing/2015/06/chart">
          <c:ext xmlns:c15="http://schemas.microsoft.com/office/drawing/2012/chart" uri="{02D57815-91ED-43cb-92C2-25804820EDAC}">
            <c15:filteredBarSeries>
              <c15:ser>
                <c:idx val="0"/>
                <c:order val="0"/>
                <c:spPr>
                  <a:solidFill>
                    <a:schemeClr val="accent4">
                      <a:shade val="76000"/>
                    </a:schemeClr>
                  </a:solidFill>
                  <a:ln>
                    <a:noFill/>
                  </a:ln>
                  <a:effectLst/>
                </c:spPr>
                <c:invertIfNegative val="0"/>
                <c:cat>
                  <c:strRef>
                    <c:extLst xmlns:c16r2="http://schemas.microsoft.com/office/drawing/2015/06/chart">
                      <c:ext uri="{02D57815-91ED-43cb-92C2-25804820EDAC}">
                        <c15:formulaRef>
                          <c15:sqref>Sintese!$E$13:$L$13</c15:sqref>
                        </c15:formulaRef>
                      </c:ext>
                    </c:extLst>
                    <c:strCache>
                      <c:ptCount val="8"/>
                      <c:pt idx="0">
                        <c:v>Natural gas liquids</c:v>
                      </c:pt>
                      <c:pt idx="1">
                        <c:v>Naphtha</c:v>
                      </c:pt>
                      <c:pt idx="2">
                        <c:v>Liquified petroleum gases</c:v>
                      </c:pt>
                      <c:pt idx="3">
                        <c:v>Motor gasoline</c:v>
                      </c:pt>
                      <c:pt idx="4">
                        <c:v>Jet kerosene</c:v>
                      </c:pt>
                      <c:pt idx="5">
                        <c:v>Other kerosene</c:v>
                      </c:pt>
                      <c:pt idx="6">
                        <c:v>Gas/diesel</c:v>
                      </c:pt>
                      <c:pt idx="7">
                        <c:v>Fuel oil</c:v>
                      </c:pt>
                    </c:strCache>
                  </c:strRef>
                </c:cat>
                <c:val>
                  <c:numRef>
                    <c:extLst xmlns:c16r2="http://schemas.microsoft.com/office/drawing/2015/06/chart">
                      <c:ext uri="{02D57815-91ED-43cb-92C2-25804820EDAC}">
                        <c15:formulaRef>
                          <c15:sqref>Sintese!$E$14:$L$14</c15:sqref>
                        </c15:formulaRef>
                      </c:ext>
                    </c:extLst>
                    <c:numCache>
                      <c:formatCode>General</c:formatCode>
                      <c:ptCount val="8"/>
                    </c:numCache>
                  </c:numRef>
                </c:val>
                <c:extLst xmlns:c16r2="http://schemas.microsoft.com/office/drawing/2015/06/chart">
                  <c:ext xmlns:c16="http://schemas.microsoft.com/office/drawing/2014/chart" uri="{C3380CC4-5D6E-409C-BE32-E72D297353CC}">
                    <c16:uniqueId val="{00000001-E0F1-4C1D-A28F-9F25293B0524}"/>
                  </c:ext>
                </c:extLst>
              </c15:ser>
            </c15:filteredBarSeries>
          </c:ext>
        </c:extLst>
      </c:barChart>
      <c:catAx>
        <c:axId val="-18840580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84054256"/>
        <c:crosses val="autoZero"/>
        <c:auto val="1"/>
        <c:lblAlgn val="ctr"/>
        <c:lblOffset val="100"/>
        <c:noMultiLvlLbl val="0"/>
      </c:catAx>
      <c:valAx>
        <c:axId val="-188405425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pt-BR" sz="1200" b="1"/>
                  <a:t>1000 tonnes</a:t>
                </a:r>
              </a:p>
            </c:rich>
          </c:tx>
          <c:layout>
            <c:manualLayout>
              <c:xMode val="edge"/>
              <c:yMode val="edge"/>
              <c:x val="0.86834620572826804"/>
              <c:y val="0.93836642929593939"/>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840580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tx>
            <c:strRef>
              <c:f>'[INDIA-Table_7.1.xlsx]2016-17'!$A$32</c:f>
              <c:strCache>
                <c:ptCount val="1"/>
                <c:pt idx="0">
                  <c:v>Domestic Supply</c:v>
                </c:pt>
              </c:strCache>
            </c:strRef>
          </c:tx>
          <c:spPr>
            <a:solidFill>
              <a:schemeClr val="accent1">
                <a:shade val="76000"/>
              </a:schemeClr>
            </a:solidFill>
            <a:ln>
              <a:noFill/>
            </a:ln>
            <a:effectLst/>
          </c:spPr>
          <c:invertIfNegative val="0"/>
          <c:cat>
            <c:strRef>
              <c:f>'[INDIA-Table_7.1.xlsx]2016-17'!$B$31:$E$31</c:f>
              <c:strCache>
                <c:ptCount val="4"/>
                <c:pt idx="0">
                  <c:v>Naphtha</c:v>
                </c:pt>
                <c:pt idx="1">
                  <c:v>Kerosene  </c:v>
                </c:pt>
                <c:pt idx="2">
                  <c:v>Diesel</c:v>
                </c:pt>
                <c:pt idx="3">
                  <c:v>Fuel Oil</c:v>
                </c:pt>
              </c:strCache>
            </c:strRef>
          </c:cat>
          <c:val>
            <c:numRef>
              <c:f>'[INDIA-Table_7.1.xlsx]2016-17'!$B$32:$E$32</c:f>
              <c:numCache>
                <c:formatCode>General</c:formatCode>
                <c:ptCount val="4"/>
                <c:pt idx="0">
                  <c:v>16251</c:v>
                </c:pt>
                <c:pt idx="1">
                  <c:v>6026</c:v>
                </c:pt>
                <c:pt idx="2">
                  <c:v>76691</c:v>
                </c:pt>
                <c:pt idx="3">
                  <c:v>9485</c:v>
                </c:pt>
              </c:numCache>
            </c:numRef>
          </c:val>
          <c:extLst xmlns:c16r2="http://schemas.microsoft.com/office/drawing/2015/06/chart">
            <c:ext xmlns:c16="http://schemas.microsoft.com/office/drawing/2014/chart" uri="{C3380CC4-5D6E-409C-BE32-E72D297353CC}">
              <c16:uniqueId val="{00000000-89BD-4DCC-AA9B-FC563843DA43}"/>
            </c:ext>
          </c:extLst>
        </c:ser>
        <c:ser>
          <c:idx val="1"/>
          <c:order val="1"/>
          <c:tx>
            <c:strRef>
              <c:f>'[INDIA-Table_7.1.xlsx]2016-17'!$A$33</c:f>
              <c:strCache>
                <c:ptCount val="1"/>
                <c:pt idx="0">
                  <c:v>Final Consumption</c:v>
                </c:pt>
              </c:strCache>
            </c:strRef>
          </c:tx>
          <c:spPr>
            <a:solidFill>
              <a:schemeClr val="accent1">
                <a:tint val="77000"/>
              </a:schemeClr>
            </a:solidFill>
            <a:ln>
              <a:noFill/>
            </a:ln>
            <a:effectLst/>
          </c:spPr>
          <c:invertIfNegative val="0"/>
          <c:cat>
            <c:strRef>
              <c:f>'[INDIA-Table_7.1.xlsx]2016-17'!$B$31:$E$31</c:f>
              <c:strCache>
                <c:ptCount val="4"/>
                <c:pt idx="0">
                  <c:v>Naphtha</c:v>
                </c:pt>
                <c:pt idx="1">
                  <c:v>Kerosene  </c:v>
                </c:pt>
                <c:pt idx="2">
                  <c:v>Diesel</c:v>
                </c:pt>
                <c:pt idx="3">
                  <c:v>Fuel Oil</c:v>
                </c:pt>
              </c:strCache>
            </c:strRef>
          </c:cat>
          <c:val>
            <c:numRef>
              <c:f>'[INDIA-Table_7.1.xlsx]2016-17'!$B$33:$E$33</c:f>
              <c:numCache>
                <c:formatCode>General</c:formatCode>
                <c:ptCount val="4"/>
                <c:pt idx="0">
                  <c:v>10775</c:v>
                </c:pt>
                <c:pt idx="1">
                  <c:v>5397</c:v>
                </c:pt>
                <c:pt idx="2">
                  <c:v>76062</c:v>
                </c:pt>
                <c:pt idx="3">
                  <c:v>6804</c:v>
                </c:pt>
              </c:numCache>
            </c:numRef>
          </c:val>
          <c:extLst xmlns:c16r2="http://schemas.microsoft.com/office/drawing/2015/06/chart">
            <c:ext xmlns:c16="http://schemas.microsoft.com/office/drawing/2014/chart" uri="{C3380CC4-5D6E-409C-BE32-E72D297353CC}">
              <c16:uniqueId val="{00000001-89BD-4DCC-AA9B-FC563843DA43}"/>
            </c:ext>
          </c:extLst>
        </c:ser>
        <c:dLbls>
          <c:showLegendKey val="0"/>
          <c:showVal val="0"/>
          <c:showCatName val="0"/>
          <c:showSerName val="0"/>
          <c:showPercent val="0"/>
          <c:showBubbleSize val="0"/>
        </c:dLbls>
        <c:gapWidth val="219"/>
        <c:overlap val="-27"/>
        <c:axId val="-1884056976"/>
        <c:axId val="-1884055888"/>
      </c:barChart>
      <c:catAx>
        <c:axId val="-188405697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sz="1200" b="1" i="1"/>
                  <a:t> (000 tonnes) </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84055888"/>
        <c:crosses val="autoZero"/>
        <c:auto val="1"/>
        <c:lblAlgn val="ctr"/>
        <c:lblOffset val="100"/>
        <c:noMultiLvlLbl val="0"/>
      </c:catAx>
      <c:valAx>
        <c:axId val="-18840558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84056976"/>
        <c:crosses val="autoZero"/>
        <c:crossBetween val="between"/>
      </c:valAx>
      <c:spPr>
        <a:noFill/>
        <a:ln>
          <a:noFill/>
        </a:ln>
        <a:effectLst/>
      </c:spPr>
    </c:plotArea>
    <c:legend>
      <c:legendPos val="b"/>
      <c:layout>
        <c:manualLayout>
          <c:xMode val="edge"/>
          <c:yMode val="edge"/>
          <c:x val="0.35331918071069374"/>
          <c:y val="5.3580734604138543E-2"/>
          <c:w val="0.36732802027571904"/>
          <c:h val="5.2658783740742322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solidFill>
            <a:ln>
              <a:noFill/>
            </a:ln>
            <a:effectLst/>
          </c:spPr>
          <c:invertIfNegative val="0"/>
          <c:cat>
            <c:strRef>
              <c:f>Sintese!$H$13:$H$16</c:f>
              <c:strCache>
                <c:ptCount val="4"/>
                <c:pt idx="0">
                  <c:v>Gasoline Consumption</c:v>
                </c:pt>
                <c:pt idx="1">
                  <c:v>Kerosene Consumption</c:v>
                </c:pt>
                <c:pt idx="2">
                  <c:v>Diesel Oil Consumption</c:v>
                </c:pt>
                <c:pt idx="3">
                  <c:v>Fuel Oil Consumption</c:v>
                </c:pt>
              </c:strCache>
            </c:strRef>
          </c:cat>
          <c:val>
            <c:numRef>
              <c:f>Sintese!$I$13:$I$16</c:f>
              <c:numCache>
                <c:formatCode>General</c:formatCode>
                <c:ptCount val="4"/>
                <c:pt idx="0">
                  <c:v>11866</c:v>
                </c:pt>
                <c:pt idx="1">
                  <c:v>2970</c:v>
                </c:pt>
                <c:pt idx="2">
                  <c:v>16839</c:v>
                </c:pt>
                <c:pt idx="3">
                  <c:v>4631</c:v>
                </c:pt>
              </c:numCache>
            </c:numRef>
          </c:val>
          <c:extLst xmlns:c16r2="http://schemas.microsoft.com/office/drawing/2015/06/chart">
            <c:ext xmlns:c16="http://schemas.microsoft.com/office/drawing/2014/chart" uri="{C3380CC4-5D6E-409C-BE32-E72D297353CC}">
              <c16:uniqueId val="{00000000-C612-4C3D-80A8-1F5A53DA97B8}"/>
            </c:ext>
          </c:extLst>
        </c:ser>
        <c:dLbls>
          <c:showLegendKey val="0"/>
          <c:showVal val="0"/>
          <c:showCatName val="0"/>
          <c:showSerName val="0"/>
          <c:showPercent val="0"/>
          <c:showBubbleSize val="0"/>
        </c:dLbls>
        <c:gapWidth val="219"/>
        <c:overlap val="-27"/>
        <c:axId val="-1884062416"/>
        <c:axId val="-1884057520"/>
      </c:barChart>
      <c:catAx>
        <c:axId val="-1884062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pt-BR"/>
          </a:p>
        </c:txPr>
        <c:crossAx val="-1884057520"/>
        <c:crosses val="autoZero"/>
        <c:auto val="1"/>
        <c:lblAlgn val="ctr"/>
        <c:lblOffset val="100"/>
        <c:noMultiLvlLbl val="0"/>
      </c:catAx>
      <c:valAx>
        <c:axId val="-18840575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a:t>(10000 tons)</a:t>
                </a:r>
              </a:p>
            </c:rich>
          </c:tx>
          <c:layout/>
          <c:overlay val="0"/>
          <c:spPr>
            <a:noFill/>
            <a:ln>
              <a:noFill/>
            </a:ln>
            <a:effectLst/>
          </c:sp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840624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'Total energy consumption'!$A$26</c:f>
              <c:strCache>
                <c:ptCount val="1"/>
                <c:pt idx="0">
                  <c:v>Russia</c:v>
                </c:pt>
              </c:strCache>
            </c:strRef>
          </c:tx>
          <c:spPr>
            <a:solidFill>
              <a:schemeClr val="accent1"/>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consumption'!$L$26:$AC$26</c:f>
              <c:numCache>
                <c:formatCode>0</c:formatCode>
                <c:ptCount val="18"/>
                <c:pt idx="0">
                  <c:v>618.80552978399976</c:v>
                </c:pt>
                <c:pt idx="1">
                  <c:v>625.50622071899988</c:v>
                </c:pt>
                <c:pt idx="2">
                  <c:v>622.583083891</c:v>
                </c:pt>
                <c:pt idx="3">
                  <c:v>644.82139082899994</c:v>
                </c:pt>
                <c:pt idx="4">
                  <c:v>646.86627684299981</c:v>
                </c:pt>
                <c:pt idx="5">
                  <c:v>651.21371759500005</c:v>
                </c:pt>
                <c:pt idx="6">
                  <c:v>670.12776168899984</c:v>
                </c:pt>
                <c:pt idx="7">
                  <c:v>672.0110574949997</c:v>
                </c:pt>
                <c:pt idx="8">
                  <c:v>687.67408416700016</c:v>
                </c:pt>
                <c:pt idx="9">
                  <c:v>646.43921586799991</c:v>
                </c:pt>
                <c:pt idx="10">
                  <c:v>687.78659983199998</c:v>
                </c:pt>
                <c:pt idx="11">
                  <c:v>721.26454019499988</c:v>
                </c:pt>
                <c:pt idx="12">
                  <c:v>739.32388314399998</c:v>
                </c:pt>
                <c:pt idx="13">
                  <c:v>719.46793634199992</c:v>
                </c:pt>
                <c:pt idx="14">
                  <c:v>724.04840306100004</c:v>
                </c:pt>
                <c:pt idx="15">
                  <c:v>709.37351504499998</c:v>
                </c:pt>
                <c:pt idx="16">
                  <c:v>710.88084883300007</c:v>
                </c:pt>
                <c:pt idx="17">
                  <c:v>744.10734923199993</c:v>
                </c:pt>
              </c:numCache>
            </c:numRef>
          </c:val>
          <c:extLst xmlns:c16r2="http://schemas.microsoft.com/office/drawing/2015/06/chart">
            <c:ext xmlns:c16="http://schemas.microsoft.com/office/drawing/2014/chart" uri="{C3380CC4-5D6E-409C-BE32-E72D297353CC}">
              <c16:uniqueId val="{00000000-D158-499C-8CF7-AD0E89B3D49E}"/>
            </c:ext>
          </c:extLst>
        </c:ser>
        <c:ser>
          <c:idx val="1"/>
          <c:order val="1"/>
          <c:spPr>
            <a:solidFill>
              <a:schemeClr val="accent2"/>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consumption'!$L$27:$AC$27</c:f>
            </c:numRef>
          </c:val>
          <c:extLst xmlns:c16r2="http://schemas.microsoft.com/office/drawing/2015/06/chart">
            <c:ext xmlns:c16="http://schemas.microsoft.com/office/drawing/2014/chart" uri="{C3380CC4-5D6E-409C-BE32-E72D297353CC}">
              <c16:uniqueId val="{00000001-D158-499C-8CF7-AD0E89B3D49E}"/>
            </c:ext>
          </c:extLst>
        </c:ser>
        <c:ser>
          <c:idx val="2"/>
          <c:order val="2"/>
          <c:spPr>
            <a:solidFill>
              <a:schemeClr val="accent3"/>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consumption'!$L$28:$AC$28</c:f>
            </c:numRef>
          </c:val>
          <c:extLst xmlns:c16r2="http://schemas.microsoft.com/office/drawing/2015/06/chart">
            <c:ext xmlns:c16="http://schemas.microsoft.com/office/drawing/2014/chart" uri="{C3380CC4-5D6E-409C-BE32-E72D297353CC}">
              <c16:uniqueId val="{00000002-D158-499C-8CF7-AD0E89B3D49E}"/>
            </c:ext>
          </c:extLst>
        </c:ser>
        <c:ser>
          <c:idx val="3"/>
          <c:order val="3"/>
          <c:spPr>
            <a:solidFill>
              <a:schemeClr val="accent4"/>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consumption'!$L$29:$AC$29</c:f>
            </c:numRef>
          </c:val>
          <c:extLst xmlns:c16r2="http://schemas.microsoft.com/office/drawing/2015/06/chart">
            <c:ext xmlns:c16="http://schemas.microsoft.com/office/drawing/2014/chart" uri="{C3380CC4-5D6E-409C-BE32-E72D297353CC}">
              <c16:uniqueId val="{00000003-D158-499C-8CF7-AD0E89B3D49E}"/>
            </c:ext>
          </c:extLst>
        </c:ser>
        <c:ser>
          <c:idx val="4"/>
          <c:order val="4"/>
          <c:spPr>
            <a:solidFill>
              <a:schemeClr val="accent5"/>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consumption'!$L$30:$AC$30</c:f>
            </c:numRef>
          </c:val>
          <c:extLst xmlns:c16r2="http://schemas.microsoft.com/office/drawing/2015/06/chart">
            <c:ext xmlns:c16="http://schemas.microsoft.com/office/drawing/2014/chart" uri="{C3380CC4-5D6E-409C-BE32-E72D297353CC}">
              <c16:uniqueId val="{00000004-D158-499C-8CF7-AD0E89B3D49E}"/>
            </c:ext>
          </c:extLst>
        </c:ser>
        <c:ser>
          <c:idx val="5"/>
          <c:order val="5"/>
          <c:spPr>
            <a:solidFill>
              <a:schemeClr val="accent6"/>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consumption'!$L$31:$AC$31</c:f>
            </c:numRef>
          </c:val>
          <c:extLst xmlns:c16r2="http://schemas.microsoft.com/office/drawing/2015/06/chart">
            <c:ext xmlns:c16="http://schemas.microsoft.com/office/drawing/2014/chart" uri="{C3380CC4-5D6E-409C-BE32-E72D297353CC}">
              <c16:uniqueId val="{00000005-D158-499C-8CF7-AD0E89B3D49E}"/>
            </c:ext>
          </c:extLst>
        </c:ser>
        <c:ser>
          <c:idx val="6"/>
          <c:order val="6"/>
          <c:spPr>
            <a:solidFill>
              <a:schemeClr val="accent1">
                <a:lumMod val="6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consumption'!$L$32:$AC$32</c:f>
            </c:numRef>
          </c:val>
          <c:extLst xmlns:c16r2="http://schemas.microsoft.com/office/drawing/2015/06/chart">
            <c:ext xmlns:c16="http://schemas.microsoft.com/office/drawing/2014/chart" uri="{C3380CC4-5D6E-409C-BE32-E72D297353CC}">
              <c16:uniqueId val="{00000006-D158-499C-8CF7-AD0E89B3D49E}"/>
            </c:ext>
          </c:extLst>
        </c:ser>
        <c:ser>
          <c:idx val="7"/>
          <c:order val="7"/>
          <c:spPr>
            <a:solidFill>
              <a:schemeClr val="accent2">
                <a:lumMod val="6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consumption'!$L$33:$AC$33</c:f>
            </c:numRef>
          </c:val>
          <c:extLst xmlns:c16r2="http://schemas.microsoft.com/office/drawing/2015/06/chart">
            <c:ext xmlns:c16="http://schemas.microsoft.com/office/drawing/2014/chart" uri="{C3380CC4-5D6E-409C-BE32-E72D297353CC}">
              <c16:uniqueId val="{00000007-D158-499C-8CF7-AD0E89B3D49E}"/>
            </c:ext>
          </c:extLst>
        </c:ser>
        <c:ser>
          <c:idx val="8"/>
          <c:order val="8"/>
          <c:tx>
            <c:strRef>
              <c:f>'Total energy consumption'!$A$34</c:f>
              <c:strCache>
                <c:ptCount val="1"/>
                <c:pt idx="0">
                  <c:v>Argentina</c:v>
                </c:pt>
              </c:strCache>
            </c:strRef>
          </c:tx>
          <c:spPr>
            <a:solidFill>
              <a:srgbClr val="254555">
                <a:lumMod val="20000"/>
                <a:lumOff val="80000"/>
              </a:srgb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consumption'!$L$34:$AC$34</c:f>
              <c:numCache>
                <c:formatCode>0</c:formatCode>
                <c:ptCount val="18"/>
                <c:pt idx="0">
                  <c:v>61.566460888000002</c:v>
                </c:pt>
                <c:pt idx="1">
                  <c:v>58.570494542999995</c:v>
                </c:pt>
                <c:pt idx="2">
                  <c:v>56.911895546999993</c:v>
                </c:pt>
                <c:pt idx="3">
                  <c:v>60.895207156999994</c:v>
                </c:pt>
                <c:pt idx="4">
                  <c:v>66.52276210899997</c:v>
                </c:pt>
                <c:pt idx="5">
                  <c:v>66.922476798999966</c:v>
                </c:pt>
                <c:pt idx="6">
                  <c:v>72.806278736999985</c:v>
                </c:pt>
                <c:pt idx="7">
                  <c:v>73.749429054000004</c:v>
                </c:pt>
                <c:pt idx="8">
                  <c:v>77.666018200000011</c:v>
                </c:pt>
                <c:pt idx="9">
                  <c:v>75.518237241999998</c:v>
                </c:pt>
                <c:pt idx="10">
                  <c:v>78.679479712999949</c:v>
                </c:pt>
                <c:pt idx="11">
                  <c:v>80.557632117999987</c:v>
                </c:pt>
                <c:pt idx="12">
                  <c:v>80.844311567000005</c:v>
                </c:pt>
                <c:pt idx="13">
                  <c:v>83.019330721000003</c:v>
                </c:pt>
                <c:pt idx="14">
                  <c:v>83.84720976600002</c:v>
                </c:pt>
                <c:pt idx="15">
                  <c:v>85.986145269999994</c:v>
                </c:pt>
                <c:pt idx="16">
                  <c:v>86.390491151999996</c:v>
                </c:pt>
                <c:pt idx="17">
                  <c:v>85.567189276999983</c:v>
                </c:pt>
              </c:numCache>
            </c:numRef>
          </c:val>
          <c:extLst xmlns:c16r2="http://schemas.microsoft.com/office/drawing/2015/06/chart">
            <c:ext xmlns:c16="http://schemas.microsoft.com/office/drawing/2014/chart" uri="{C3380CC4-5D6E-409C-BE32-E72D297353CC}">
              <c16:uniqueId val="{00000008-D158-499C-8CF7-AD0E89B3D49E}"/>
            </c:ext>
          </c:extLst>
        </c:ser>
        <c:ser>
          <c:idx val="9"/>
          <c:order val="9"/>
          <c:tx>
            <c:strRef>
              <c:f>'Total energy consumption'!$A$35</c:f>
              <c:strCache>
                <c:ptCount val="1"/>
                <c:pt idx="0">
                  <c:v>Brazil</c:v>
                </c:pt>
              </c:strCache>
            </c:strRef>
          </c:tx>
          <c:spPr>
            <a:solidFill>
              <a:srgbClr val="00B050"/>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consumption'!$L$35:$AC$35</c:f>
              <c:numCache>
                <c:formatCode>0</c:formatCode>
                <c:ptCount val="18"/>
                <c:pt idx="0">
                  <c:v>187.738147271</c:v>
                </c:pt>
                <c:pt idx="1">
                  <c:v>190.96614712600001</c:v>
                </c:pt>
                <c:pt idx="2">
                  <c:v>195.993526054</c:v>
                </c:pt>
                <c:pt idx="3">
                  <c:v>199.189661355</c:v>
                </c:pt>
                <c:pt idx="4">
                  <c:v>210.32139301300003</c:v>
                </c:pt>
                <c:pt idx="5">
                  <c:v>215.555184395</c:v>
                </c:pt>
                <c:pt idx="6">
                  <c:v>223.09217889000001</c:v>
                </c:pt>
                <c:pt idx="7">
                  <c:v>235.84090370399997</c:v>
                </c:pt>
                <c:pt idx="8">
                  <c:v>249.12152170899998</c:v>
                </c:pt>
                <c:pt idx="9">
                  <c:v>241.07553214199999</c:v>
                </c:pt>
                <c:pt idx="10">
                  <c:v>266.48937945699981</c:v>
                </c:pt>
                <c:pt idx="11">
                  <c:v>270.81036524799987</c:v>
                </c:pt>
                <c:pt idx="12">
                  <c:v>282.49895139899996</c:v>
                </c:pt>
                <c:pt idx="13">
                  <c:v>294.47895496299981</c:v>
                </c:pt>
                <c:pt idx="14">
                  <c:v>303.95109103199997</c:v>
                </c:pt>
                <c:pt idx="15">
                  <c:v>298.957827431</c:v>
                </c:pt>
                <c:pt idx="16">
                  <c:v>288.94837450199987</c:v>
                </c:pt>
                <c:pt idx="17">
                  <c:v>290.71770814899986</c:v>
                </c:pt>
              </c:numCache>
            </c:numRef>
          </c:val>
          <c:extLst xmlns:c16r2="http://schemas.microsoft.com/office/drawing/2015/06/chart">
            <c:ext xmlns:c16="http://schemas.microsoft.com/office/drawing/2014/chart" uri="{C3380CC4-5D6E-409C-BE32-E72D297353CC}">
              <c16:uniqueId val="{00000009-D158-499C-8CF7-AD0E89B3D49E}"/>
            </c:ext>
          </c:extLst>
        </c:ser>
        <c:ser>
          <c:idx val="10"/>
          <c:order val="10"/>
          <c:spPr>
            <a:solidFill>
              <a:schemeClr val="accent5">
                <a:lumMod val="6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consumption'!$L$36:$AC$36</c:f>
            </c:numRef>
          </c:val>
          <c:extLst xmlns:c16r2="http://schemas.microsoft.com/office/drawing/2015/06/chart">
            <c:ext xmlns:c16="http://schemas.microsoft.com/office/drawing/2014/chart" uri="{C3380CC4-5D6E-409C-BE32-E72D297353CC}">
              <c16:uniqueId val="{0000000A-D158-499C-8CF7-AD0E89B3D49E}"/>
            </c:ext>
          </c:extLst>
        </c:ser>
        <c:ser>
          <c:idx val="11"/>
          <c:order val="11"/>
          <c:tx>
            <c:strRef>
              <c:f>'Total energy consumption'!$A$37</c:f>
              <c:strCache>
                <c:ptCount val="1"/>
                <c:pt idx="0">
                  <c:v>Colombia</c:v>
                </c:pt>
              </c:strCache>
            </c:strRef>
          </c:tx>
          <c:spPr>
            <a:solidFill>
              <a:srgbClr val="FFFF00"/>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consumption'!$L$37:$AC$37</c:f>
              <c:numCache>
                <c:formatCode>0</c:formatCode>
                <c:ptCount val="18"/>
                <c:pt idx="0">
                  <c:v>25.814553296000003</c:v>
                </c:pt>
                <c:pt idx="1">
                  <c:v>25.707904496000005</c:v>
                </c:pt>
                <c:pt idx="2">
                  <c:v>25.204522033999996</c:v>
                </c:pt>
                <c:pt idx="3">
                  <c:v>25.734175759000003</c:v>
                </c:pt>
                <c:pt idx="4">
                  <c:v>25.999548209999997</c:v>
                </c:pt>
                <c:pt idx="5">
                  <c:v>27.084188956999999</c:v>
                </c:pt>
                <c:pt idx="6">
                  <c:v>28.466519691999991</c:v>
                </c:pt>
                <c:pt idx="7">
                  <c:v>28.289972299999995</c:v>
                </c:pt>
                <c:pt idx="8">
                  <c:v>29.618255581000003</c:v>
                </c:pt>
                <c:pt idx="9">
                  <c:v>30.704064456000005</c:v>
                </c:pt>
                <c:pt idx="10">
                  <c:v>31.203520549999997</c:v>
                </c:pt>
                <c:pt idx="11">
                  <c:v>31.252444237999992</c:v>
                </c:pt>
                <c:pt idx="12">
                  <c:v>31.545841238999998</c:v>
                </c:pt>
                <c:pt idx="13">
                  <c:v>33.654092477999995</c:v>
                </c:pt>
                <c:pt idx="14">
                  <c:v>33.994588161999999</c:v>
                </c:pt>
                <c:pt idx="15">
                  <c:v>33.776640776000001</c:v>
                </c:pt>
                <c:pt idx="16">
                  <c:v>36.233801110000002</c:v>
                </c:pt>
                <c:pt idx="17">
                  <c:v>36.502191692000004</c:v>
                </c:pt>
              </c:numCache>
            </c:numRef>
          </c:val>
          <c:extLst xmlns:c16r2="http://schemas.microsoft.com/office/drawing/2015/06/chart">
            <c:ext xmlns:c16="http://schemas.microsoft.com/office/drawing/2014/chart" uri="{C3380CC4-5D6E-409C-BE32-E72D297353CC}">
              <c16:uniqueId val="{0000000B-D158-499C-8CF7-AD0E89B3D49E}"/>
            </c:ext>
          </c:extLst>
        </c:ser>
        <c:ser>
          <c:idx val="12"/>
          <c:order val="12"/>
          <c:tx>
            <c:strRef>
              <c:f>'Total energy consumption'!$A$38</c:f>
              <c:strCache>
                <c:ptCount val="1"/>
                <c:pt idx="0">
                  <c:v>Mexico</c:v>
                </c:pt>
              </c:strCache>
            </c:strRef>
          </c:tx>
          <c:spPr>
            <a:solidFill>
              <a:srgbClr val="00FFFF"/>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consumption'!$L$38:$AC$38</c:f>
              <c:numCache>
                <c:formatCode>0</c:formatCode>
                <c:ptCount val="18"/>
                <c:pt idx="0">
                  <c:v>150.33473245500002</c:v>
                </c:pt>
                <c:pt idx="1">
                  <c:v>154.67439403999998</c:v>
                </c:pt>
                <c:pt idx="2">
                  <c:v>155.226545972</c:v>
                </c:pt>
                <c:pt idx="3">
                  <c:v>165.01191743800001</c:v>
                </c:pt>
                <c:pt idx="4">
                  <c:v>166.71880392899999</c:v>
                </c:pt>
                <c:pt idx="5">
                  <c:v>178.29181872599997</c:v>
                </c:pt>
                <c:pt idx="6">
                  <c:v>182.29360950399999</c:v>
                </c:pt>
                <c:pt idx="7">
                  <c:v>181.06563559399996</c:v>
                </c:pt>
                <c:pt idx="8">
                  <c:v>179.83260598300001</c:v>
                </c:pt>
                <c:pt idx="9">
                  <c:v>180.00340845000002</c:v>
                </c:pt>
                <c:pt idx="10">
                  <c:v>174.92032778000004</c:v>
                </c:pt>
                <c:pt idx="11">
                  <c:v>183.804120665</c:v>
                </c:pt>
                <c:pt idx="12">
                  <c:v>191.84597529699997</c:v>
                </c:pt>
                <c:pt idx="13">
                  <c:v>192.28820311300001</c:v>
                </c:pt>
                <c:pt idx="14">
                  <c:v>188.44758313599999</c:v>
                </c:pt>
                <c:pt idx="15">
                  <c:v>187.45776556599998</c:v>
                </c:pt>
                <c:pt idx="16">
                  <c:v>191.93197653500002</c:v>
                </c:pt>
                <c:pt idx="17">
                  <c:v>185.99846669000004</c:v>
                </c:pt>
              </c:numCache>
            </c:numRef>
          </c:val>
          <c:extLst xmlns:c16r2="http://schemas.microsoft.com/office/drawing/2015/06/chart">
            <c:ext xmlns:c16="http://schemas.microsoft.com/office/drawing/2014/chart" uri="{C3380CC4-5D6E-409C-BE32-E72D297353CC}">
              <c16:uniqueId val="{0000000C-D158-499C-8CF7-AD0E89B3D49E}"/>
            </c:ext>
          </c:extLst>
        </c:ser>
        <c:ser>
          <c:idx val="13"/>
          <c:order val="13"/>
          <c:spPr>
            <a:solidFill>
              <a:schemeClr val="accent2">
                <a:lumMod val="80000"/>
                <a:lumOff val="2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consumption'!$L$39:$AC$39</c:f>
            </c:numRef>
          </c:val>
          <c:extLst xmlns:c16r2="http://schemas.microsoft.com/office/drawing/2015/06/chart">
            <c:ext xmlns:c16="http://schemas.microsoft.com/office/drawing/2014/chart" uri="{C3380CC4-5D6E-409C-BE32-E72D297353CC}">
              <c16:uniqueId val="{0000000D-D158-499C-8CF7-AD0E89B3D49E}"/>
            </c:ext>
          </c:extLst>
        </c:ser>
        <c:ser>
          <c:idx val="14"/>
          <c:order val="14"/>
          <c:spPr>
            <a:solidFill>
              <a:schemeClr val="accent3">
                <a:lumMod val="80000"/>
                <a:lumOff val="2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consumption'!$L$40:$AC$40</c:f>
            </c:numRef>
          </c:val>
          <c:extLst xmlns:c16r2="http://schemas.microsoft.com/office/drawing/2015/06/chart">
            <c:ext xmlns:c16="http://schemas.microsoft.com/office/drawing/2014/chart" uri="{C3380CC4-5D6E-409C-BE32-E72D297353CC}">
              <c16:uniqueId val="{0000000E-D158-499C-8CF7-AD0E89B3D49E}"/>
            </c:ext>
          </c:extLst>
        </c:ser>
        <c:ser>
          <c:idx val="15"/>
          <c:order val="15"/>
          <c:tx>
            <c:strRef>
              <c:f>'Total energy consumption'!$A$41</c:f>
              <c:strCache>
                <c:ptCount val="1"/>
                <c:pt idx="0">
                  <c:v>China</c:v>
                </c:pt>
              </c:strCache>
            </c:strRef>
          </c:tx>
          <c:spPr>
            <a:solidFill>
              <a:schemeClr val="accent4">
                <a:lumMod val="80000"/>
                <a:lumOff val="2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consumption'!$L$41:$AC$41</c:f>
              <c:numCache>
                <c:formatCode>0</c:formatCode>
                <c:ptCount val="18"/>
                <c:pt idx="0">
                  <c:v>1129.7388733380001</c:v>
                </c:pt>
                <c:pt idx="1">
                  <c:v>1168.3509567999999</c:v>
                </c:pt>
                <c:pt idx="2">
                  <c:v>1245.9654462549997</c:v>
                </c:pt>
                <c:pt idx="3">
                  <c:v>1420.1136528719999</c:v>
                </c:pt>
                <c:pt idx="4">
                  <c:v>1614.695605032</c:v>
                </c:pt>
                <c:pt idx="5">
                  <c:v>1782.0312790410001</c:v>
                </c:pt>
                <c:pt idx="6">
                  <c:v>1949.9643858929999</c:v>
                </c:pt>
                <c:pt idx="7">
                  <c:v>2098.8435374710007</c:v>
                </c:pt>
                <c:pt idx="8">
                  <c:v>2154.7404657399993</c:v>
                </c:pt>
                <c:pt idx="9">
                  <c:v>2296.8548554239997</c:v>
                </c:pt>
                <c:pt idx="10">
                  <c:v>2536.5477022590003</c:v>
                </c:pt>
                <c:pt idx="11">
                  <c:v>2722.1196609829999</c:v>
                </c:pt>
                <c:pt idx="12">
                  <c:v>2819.5098391029996</c:v>
                </c:pt>
                <c:pt idx="13">
                  <c:v>2909.7651914799999</c:v>
                </c:pt>
                <c:pt idx="14">
                  <c:v>2954.9786627059998</c:v>
                </c:pt>
                <c:pt idx="15">
                  <c:v>2975.7128893469994</c:v>
                </c:pt>
                <c:pt idx="16">
                  <c:v>3017.3651891569998</c:v>
                </c:pt>
                <c:pt idx="17">
                  <c:v>3104.8690476430002</c:v>
                </c:pt>
              </c:numCache>
            </c:numRef>
          </c:val>
          <c:extLst xmlns:c16r2="http://schemas.microsoft.com/office/drawing/2015/06/chart">
            <c:ext xmlns:c16="http://schemas.microsoft.com/office/drawing/2014/chart" uri="{C3380CC4-5D6E-409C-BE32-E72D297353CC}">
              <c16:uniqueId val="{0000000F-D158-499C-8CF7-AD0E89B3D49E}"/>
            </c:ext>
          </c:extLst>
        </c:ser>
        <c:ser>
          <c:idx val="16"/>
          <c:order val="16"/>
          <c:tx>
            <c:strRef>
              <c:f>'Total energy consumption'!$A$42</c:f>
              <c:strCache>
                <c:ptCount val="1"/>
                <c:pt idx="0">
                  <c:v>India</c:v>
                </c:pt>
              </c:strCache>
            </c:strRef>
          </c:tx>
          <c:spPr>
            <a:solidFill>
              <a:srgbClr val="FF5B29"/>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consumption'!$L$42:$AC$42</c:f>
              <c:numCache>
                <c:formatCode>0</c:formatCode>
                <c:ptCount val="18"/>
                <c:pt idx="0">
                  <c:v>440.91150611100005</c:v>
                </c:pt>
                <c:pt idx="1">
                  <c:v>447.21718926099993</c:v>
                </c:pt>
                <c:pt idx="2">
                  <c:v>460.57196807999992</c:v>
                </c:pt>
                <c:pt idx="3">
                  <c:v>471.61661162799999</c:v>
                </c:pt>
                <c:pt idx="4">
                  <c:v>496.74869650699992</c:v>
                </c:pt>
                <c:pt idx="5">
                  <c:v>516.16370059300004</c:v>
                </c:pt>
                <c:pt idx="6">
                  <c:v>543.28518319300008</c:v>
                </c:pt>
                <c:pt idx="7">
                  <c:v>574.02500396600021</c:v>
                </c:pt>
                <c:pt idx="8">
                  <c:v>602.21859226900028</c:v>
                </c:pt>
                <c:pt idx="9">
                  <c:v>663.20660145900001</c:v>
                </c:pt>
                <c:pt idx="10">
                  <c:v>693.24072381899998</c:v>
                </c:pt>
                <c:pt idx="11">
                  <c:v>722.65097728199999</c:v>
                </c:pt>
                <c:pt idx="12">
                  <c:v>758.43050588499977</c:v>
                </c:pt>
                <c:pt idx="13">
                  <c:v>776.4369259099999</c:v>
                </c:pt>
                <c:pt idx="14">
                  <c:v>826.20385217800015</c:v>
                </c:pt>
                <c:pt idx="15">
                  <c:v>851.14971760399999</c:v>
                </c:pt>
                <c:pt idx="16">
                  <c:v>894.40674553800011</c:v>
                </c:pt>
                <c:pt idx="17">
                  <c:v>933.93485464000003</c:v>
                </c:pt>
              </c:numCache>
            </c:numRef>
          </c:val>
          <c:extLst xmlns:c16r2="http://schemas.microsoft.com/office/drawing/2015/06/chart">
            <c:ext xmlns:c16="http://schemas.microsoft.com/office/drawing/2014/chart" uri="{C3380CC4-5D6E-409C-BE32-E72D297353CC}">
              <c16:uniqueId val="{00000010-D158-499C-8CF7-AD0E89B3D49E}"/>
            </c:ext>
          </c:extLst>
        </c:ser>
        <c:ser>
          <c:idx val="17"/>
          <c:order val="17"/>
          <c:spPr>
            <a:solidFill>
              <a:schemeClr val="accent6">
                <a:lumMod val="80000"/>
                <a:lumOff val="2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consumption'!$L$43:$AC$43</c:f>
            </c:numRef>
          </c:val>
          <c:extLst xmlns:c16r2="http://schemas.microsoft.com/office/drawing/2015/06/chart">
            <c:ext xmlns:c16="http://schemas.microsoft.com/office/drawing/2014/chart" uri="{C3380CC4-5D6E-409C-BE32-E72D297353CC}">
              <c16:uniqueId val="{00000011-D158-499C-8CF7-AD0E89B3D49E}"/>
            </c:ext>
          </c:extLst>
        </c:ser>
        <c:ser>
          <c:idx val="18"/>
          <c:order val="18"/>
          <c:spPr>
            <a:solidFill>
              <a:schemeClr val="accent1">
                <a:lumMod val="8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consumption'!$L$44:$AC$44</c:f>
            </c:numRef>
          </c:val>
          <c:extLst xmlns:c16r2="http://schemas.microsoft.com/office/drawing/2015/06/chart">
            <c:ext xmlns:c16="http://schemas.microsoft.com/office/drawing/2014/chart" uri="{C3380CC4-5D6E-409C-BE32-E72D297353CC}">
              <c16:uniqueId val="{00000012-D158-499C-8CF7-AD0E89B3D49E}"/>
            </c:ext>
          </c:extLst>
        </c:ser>
        <c:ser>
          <c:idx val="19"/>
          <c:order val="19"/>
          <c:spPr>
            <a:solidFill>
              <a:schemeClr val="accent2">
                <a:lumMod val="8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consumption'!$L$45:$AC$45</c:f>
            </c:numRef>
          </c:val>
          <c:extLst xmlns:c16r2="http://schemas.microsoft.com/office/drawing/2015/06/chart">
            <c:ext xmlns:c16="http://schemas.microsoft.com/office/drawing/2014/chart" uri="{C3380CC4-5D6E-409C-BE32-E72D297353CC}">
              <c16:uniqueId val="{00000013-D158-499C-8CF7-AD0E89B3D49E}"/>
            </c:ext>
          </c:extLst>
        </c:ser>
        <c:ser>
          <c:idx val="20"/>
          <c:order val="20"/>
          <c:spPr>
            <a:solidFill>
              <a:schemeClr val="accent3">
                <a:lumMod val="8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consumption'!$L$46:$AC$46</c:f>
            </c:numRef>
          </c:val>
          <c:extLst xmlns:c16r2="http://schemas.microsoft.com/office/drawing/2015/06/chart">
            <c:ext xmlns:c16="http://schemas.microsoft.com/office/drawing/2014/chart" uri="{C3380CC4-5D6E-409C-BE32-E72D297353CC}">
              <c16:uniqueId val="{00000014-D158-499C-8CF7-AD0E89B3D49E}"/>
            </c:ext>
          </c:extLst>
        </c:ser>
        <c:ser>
          <c:idx val="21"/>
          <c:order val="21"/>
          <c:spPr>
            <a:solidFill>
              <a:schemeClr val="accent4">
                <a:lumMod val="8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consumption'!$L$47:$AC$47</c:f>
            </c:numRef>
          </c:val>
          <c:extLst xmlns:c16r2="http://schemas.microsoft.com/office/drawing/2015/06/chart">
            <c:ext xmlns:c16="http://schemas.microsoft.com/office/drawing/2014/chart" uri="{C3380CC4-5D6E-409C-BE32-E72D297353CC}">
              <c16:uniqueId val="{00000015-D158-499C-8CF7-AD0E89B3D49E}"/>
            </c:ext>
          </c:extLst>
        </c:ser>
        <c:ser>
          <c:idx val="22"/>
          <c:order val="22"/>
          <c:spPr>
            <a:solidFill>
              <a:schemeClr val="accent5">
                <a:lumMod val="8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consumption'!$L$48:$AC$48</c:f>
            </c:numRef>
          </c:val>
          <c:extLst xmlns:c16r2="http://schemas.microsoft.com/office/drawing/2015/06/chart">
            <c:ext xmlns:c16="http://schemas.microsoft.com/office/drawing/2014/chart" uri="{C3380CC4-5D6E-409C-BE32-E72D297353CC}">
              <c16:uniqueId val="{00000016-D158-499C-8CF7-AD0E89B3D49E}"/>
            </c:ext>
          </c:extLst>
        </c:ser>
        <c:ser>
          <c:idx val="23"/>
          <c:order val="23"/>
          <c:spPr>
            <a:solidFill>
              <a:schemeClr val="accent6">
                <a:lumMod val="8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consumption'!$L$49:$AC$49</c:f>
            </c:numRef>
          </c:val>
          <c:extLst xmlns:c16r2="http://schemas.microsoft.com/office/drawing/2015/06/chart">
            <c:ext xmlns:c16="http://schemas.microsoft.com/office/drawing/2014/chart" uri="{C3380CC4-5D6E-409C-BE32-E72D297353CC}">
              <c16:uniqueId val="{00000017-D158-499C-8CF7-AD0E89B3D49E}"/>
            </c:ext>
          </c:extLst>
        </c:ser>
        <c:ser>
          <c:idx val="24"/>
          <c:order val="24"/>
          <c:spPr>
            <a:solidFill>
              <a:schemeClr val="accent1">
                <a:lumMod val="60000"/>
                <a:lumOff val="4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consumption'!$L$50:$AC$50</c:f>
            </c:numRef>
          </c:val>
          <c:extLst xmlns:c16r2="http://schemas.microsoft.com/office/drawing/2015/06/chart">
            <c:ext xmlns:c16="http://schemas.microsoft.com/office/drawing/2014/chart" uri="{C3380CC4-5D6E-409C-BE32-E72D297353CC}">
              <c16:uniqueId val="{00000018-D158-499C-8CF7-AD0E89B3D49E}"/>
            </c:ext>
          </c:extLst>
        </c:ser>
        <c:ser>
          <c:idx val="25"/>
          <c:order val="25"/>
          <c:spPr>
            <a:solidFill>
              <a:schemeClr val="accent2">
                <a:lumMod val="60000"/>
                <a:lumOff val="4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consumption'!$L$51:$AC$51</c:f>
            </c:numRef>
          </c:val>
          <c:extLst xmlns:c16r2="http://schemas.microsoft.com/office/drawing/2015/06/chart">
            <c:ext xmlns:c16="http://schemas.microsoft.com/office/drawing/2014/chart" uri="{C3380CC4-5D6E-409C-BE32-E72D297353CC}">
              <c16:uniqueId val="{00000019-D158-499C-8CF7-AD0E89B3D49E}"/>
            </c:ext>
          </c:extLst>
        </c:ser>
        <c:ser>
          <c:idx val="26"/>
          <c:order val="26"/>
          <c:spPr>
            <a:solidFill>
              <a:schemeClr val="accent3">
                <a:lumMod val="60000"/>
                <a:lumOff val="4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consumption'!$L$52:$AC$52</c:f>
            </c:numRef>
          </c:val>
          <c:extLst xmlns:c16r2="http://schemas.microsoft.com/office/drawing/2015/06/chart">
            <c:ext xmlns:c16="http://schemas.microsoft.com/office/drawing/2014/chart" uri="{C3380CC4-5D6E-409C-BE32-E72D297353CC}">
              <c16:uniqueId val="{0000001A-D158-499C-8CF7-AD0E89B3D49E}"/>
            </c:ext>
          </c:extLst>
        </c:ser>
        <c:ser>
          <c:idx val="27"/>
          <c:order val="27"/>
          <c:spPr>
            <a:solidFill>
              <a:schemeClr val="accent4">
                <a:lumMod val="60000"/>
                <a:lumOff val="4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consumption'!$L$53:$AC$53</c:f>
            </c:numRef>
          </c:val>
          <c:extLst xmlns:c16r2="http://schemas.microsoft.com/office/drawing/2015/06/chart">
            <c:ext xmlns:c16="http://schemas.microsoft.com/office/drawing/2014/chart" uri="{C3380CC4-5D6E-409C-BE32-E72D297353CC}">
              <c16:uniqueId val="{0000001B-D158-499C-8CF7-AD0E89B3D49E}"/>
            </c:ext>
          </c:extLst>
        </c:ser>
        <c:ser>
          <c:idx val="28"/>
          <c:order val="28"/>
          <c:spPr>
            <a:solidFill>
              <a:schemeClr val="accent5">
                <a:lumMod val="60000"/>
                <a:lumOff val="4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consumption'!$L$54:$AC$54</c:f>
            </c:numRef>
          </c:val>
          <c:extLst xmlns:c16r2="http://schemas.microsoft.com/office/drawing/2015/06/chart">
            <c:ext xmlns:c16="http://schemas.microsoft.com/office/drawing/2014/chart" uri="{C3380CC4-5D6E-409C-BE32-E72D297353CC}">
              <c16:uniqueId val="{0000001C-D158-499C-8CF7-AD0E89B3D49E}"/>
            </c:ext>
          </c:extLst>
        </c:ser>
        <c:ser>
          <c:idx val="29"/>
          <c:order val="29"/>
          <c:tx>
            <c:strRef>
              <c:f>'Total energy consumption'!$A$55</c:f>
              <c:strCache>
                <c:ptCount val="1"/>
                <c:pt idx="0">
                  <c:v>Nigeria</c:v>
                </c:pt>
              </c:strCache>
            </c:strRef>
          </c:tx>
          <c:spPr>
            <a:solidFill>
              <a:schemeClr val="accent6">
                <a:lumMod val="60000"/>
                <a:lumOff val="4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consumption'!$L$55:$AC$55</c:f>
              <c:numCache>
                <c:formatCode>0</c:formatCode>
                <c:ptCount val="18"/>
                <c:pt idx="0">
                  <c:v>86.057185104000013</c:v>
                </c:pt>
                <c:pt idx="1">
                  <c:v>90.354537937999964</c:v>
                </c:pt>
                <c:pt idx="2">
                  <c:v>93.249307965000014</c:v>
                </c:pt>
                <c:pt idx="3">
                  <c:v>98.518795503999968</c:v>
                </c:pt>
                <c:pt idx="4">
                  <c:v>101.30413948100004</c:v>
                </c:pt>
                <c:pt idx="5">
                  <c:v>105.276595128</c:v>
                </c:pt>
                <c:pt idx="6">
                  <c:v>106.18734368400001</c:v>
                </c:pt>
                <c:pt idx="7">
                  <c:v>109.93472080900001</c:v>
                </c:pt>
                <c:pt idx="8">
                  <c:v>113.20206492000001</c:v>
                </c:pt>
                <c:pt idx="9">
                  <c:v>111.37978722399998</c:v>
                </c:pt>
                <c:pt idx="10">
                  <c:v>119.96638305099998</c:v>
                </c:pt>
                <c:pt idx="11">
                  <c:v>126.91854538400001</c:v>
                </c:pt>
                <c:pt idx="12">
                  <c:v>133.53607698200003</c:v>
                </c:pt>
                <c:pt idx="13">
                  <c:v>133.97540645400005</c:v>
                </c:pt>
                <c:pt idx="14">
                  <c:v>134.58435330700001</c:v>
                </c:pt>
                <c:pt idx="15">
                  <c:v>139.39650449099997</c:v>
                </c:pt>
                <c:pt idx="16">
                  <c:v>138.07871460499999</c:v>
                </c:pt>
                <c:pt idx="17">
                  <c:v>140.24783645300005</c:v>
                </c:pt>
              </c:numCache>
            </c:numRef>
          </c:val>
          <c:extLst xmlns:c16r2="http://schemas.microsoft.com/office/drawing/2015/06/chart">
            <c:ext xmlns:c16="http://schemas.microsoft.com/office/drawing/2014/chart" uri="{C3380CC4-5D6E-409C-BE32-E72D297353CC}">
              <c16:uniqueId val="{0000001D-D158-499C-8CF7-AD0E89B3D49E}"/>
            </c:ext>
          </c:extLst>
        </c:ser>
        <c:ser>
          <c:idx val="30"/>
          <c:order val="30"/>
          <c:tx>
            <c:strRef>
              <c:f>'Total energy consumption'!$A$56</c:f>
              <c:strCache>
                <c:ptCount val="1"/>
                <c:pt idx="0">
                  <c:v>South Africa</c:v>
                </c:pt>
              </c:strCache>
            </c:strRef>
          </c:tx>
          <c:spPr>
            <a:solidFill>
              <a:schemeClr val="accent1">
                <a:lumMod val="50000"/>
              </a:schemeClr>
            </a:solidFill>
            <a:ln>
              <a:noFill/>
            </a:ln>
            <a:effectLst/>
          </c:spPr>
          <c:invertIfNegative val="0"/>
          <c:cat>
            <c:numRef>
              <c:f>'Total energy consumption'!$L$3:$AC$3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'Total energy consumption'!$L$56:$AC$56</c:f>
              <c:numCache>
                <c:formatCode>0</c:formatCode>
                <c:ptCount val="18"/>
                <c:pt idx="0">
                  <c:v>109.043484236</c:v>
                </c:pt>
                <c:pt idx="1">
                  <c:v>112.15340289199997</c:v>
                </c:pt>
                <c:pt idx="2">
                  <c:v>110.00404996899999</c:v>
                </c:pt>
                <c:pt idx="3">
                  <c:v>117.631073282</c:v>
                </c:pt>
                <c:pt idx="4">
                  <c:v>128.43644784000006</c:v>
                </c:pt>
                <c:pt idx="5">
                  <c:v>128.23205404499998</c:v>
                </c:pt>
                <c:pt idx="6">
                  <c:v>127.307134503</c:v>
                </c:pt>
                <c:pt idx="7">
                  <c:v>136.33424882000003</c:v>
                </c:pt>
                <c:pt idx="8">
                  <c:v>147.505739374</c:v>
                </c:pt>
                <c:pt idx="9">
                  <c:v>144.55773012500001</c:v>
                </c:pt>
                <c:pt idx="10">
                  <c:v>141.531079522</c:v>
                </c:pt>
                <c:pt idx="11">
                  <c:v>142.34676298600002</c:v>
                </c:pt>
                <c:pt idx="12">
                  <c:v>138.77090632600002</c:v>
                </c:pt>
                <c:pt idx="13">
                  <c:v>138.96833561100004</c:v>
                </c:pt>
                <c:pt idx="14">
                  <c:v>145.60487899899999</c:v>
                </c:pt>
                <c:pt idx="15">
                  <c:v>142.04157584499998</c:v>
                </c:pt>
                <c:pt idx="16">
                  <c:v>142.69905214199997</c:v>
                </c:pt>
                <c:pt idx="17">
                  <c:v>139.97265853099998</c:v>
                </c:pt>
              </c:numCache>
            </c:numRef>
          </c:val>
          <c:extLst xmlns:c16r2="http://schemas.microsoft.com/office/drawing/2015/06/chart">
            <c:ext xmlns:c16="http://schemas.microsoft.com/office/drawing/2014/chart" uri="{C3380CC4-5D6E-409C-BE32-E72D297353CC}">
              <c16:uniqueId val="{0000001E-D158-499C-8CF7-AD0E89B3D49E}"/>
            </c:ext>
          </c:extLst>
        </c:ser>
        <c:dLbls>
          <c:showLegendKey val="0"/>
          <c:showVal val="0"/>
          <c:showCatName val="0"/>
          <c:showSerName val="0"/>
          <c:showPercent val="0"/>
          <c:showBubbleSize val="0"/>
        </c:dLbls>
        <c:gapWidth val="150"/>
        <c:overlap val="100"/>
        <c:axId val="-1931061632"/>
        <c:axId val="-1890285856"/>
      </c:barChart>
      <c:catAx>
        <c:axId val="-1931061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crossAx val="-1890285856"/>
        <c:crosses val="autoZero"/>
        <c:auto val="1"/>
        <c:lblAlgn val="ctr"/>
        <c:lblOffset val="100"/>
        <c:noMultiLvlLbl val="0"/>
      </c:catAx>
      <c:valAx>
        <c:axId val="-18902858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9310616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SINTESE!$E$4</c:f>
              <c:strCache>
                <c:ptCount val="1"/>
                <c:pt idx="0">
                  <c:v>2016</c:v>
                </c:pt>
              </c:strCache>
            </c:strRef>
          </c:tx>
          <c:spPr>
            <a:solidFill>
              <a:schemeClr val="accent1"/>
            </a:solidFill>
            <a:ln>
              <a:noFill/>
            </a:ln>
            <a:effectLst/>
          </c:spPr>
          <c:invertIfNegative val="0"/>
          <c:cat>
            <c:strRef>
              <c:f>SINTESE!$D$5:$D$8</c:f>
              <c:strCache>
                <c:ptCount val="4"/>
                <c:pt idx="0">
                  <c:v>Gasoline</c:v>
                </c:pt>
                <c:pt idx="1">
                  <c:v>Diesel fuel</c:v>
                </c:pt>
                <c:pt idx="2">
                  <c:v>Heating oil</c:v>
                </c:pt>
                <c:pt idx="3">
                  <c:v>Jet fuel</c:v>
                </c:pt>
              </c:strCache>
            </c:strRef>
          </c:cat>
          <c:val>
            <c:numRef>
              <c:f>SINTESE!$E$5:$E$8</c:f>
              <c:numCache>
                <c:formatCode>0</c:formatCode>
                <c:ptCount val="4"/>
                <c:pt idx="0">
                  <c:v>39945.522999999994</c:v>
                </c:pt>
                <c:pt idx="1">
                  <c:v>76287.862999999998</c:v>
                </c:pt>
                <c:pt idx="2">
                  <c:v>57126.672000000006</c:v>
                </c:pt>
                <c:pt idx="3" formatCode="General">
                  <c:v>9683.2999999999975</c:v>
                </c:pt>
              </c:numCache>
            </c:numRef>
          </c:val>
          <c:extLst xmlns:c16r2="http://schemas.microsoft.com/office/drawing/2015/06/chart">
            <c:ext xmlns:c16="http://schemas.microsoft.com/office/drawing/2014/chart" uri="{C3380CC4-5D6E-409C-BE32-E72D297353CC}">
              <c16:uniqueId val="{00000000-52F8-47CE-AC8C-514D4E7389B0}"/>
            </c:ext>
          </c:extLst>
        </c:ser>
        <c:dLbls>
          <c:showLegendKey val="0"/>
          <c:showVal val="0"/>
          <c:showCatName val="0"/>
          <c:showSerName val="0"/>
          <c:showPercent val="0"/>
          <c:showBubbleSize val="0"/>
        </c:dLbls>
        <c:gapWidth val="219"/>
        <c:overlap val="-27"/>
        <c:axId val="-1884051536"/>
        <c:axId val="-1884050992"/>
      </c:barChart>
      <c:catAx>
        <c:axId val="-1884051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84050992"/>
        <c:crosses val="autoZero"/>
        <c:auto val="1"/>
        <c:lblAlgn val="ctr"/>
        <c:lblOffset val="100"/>
        <c:noMultiLvlLbl val="0"/>
      </c:catAx>
      <c:valAx>
        <c:axId val="-1884050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pt-BR" sz="1400" b="1"/>
                  <a:t>thousands tonnes</a:t>
                </a:r>
              </a:p>
            </c:rich>
          </c:tx>
          <c:layout/>
          <c:overlay val="0"/>
          <c:spPr>
            <a:noFill/>
            <a:ln>
              <a:noFill/>
            </a:ln>
            <a:effectLst/>
          </c:sp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840515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134869328994575E-2"/>
          <c:y val="5.5436507936507937E-2"/>
          <c:w val="0.91602562575359181"/>
          <c:h val="0.689722619047619"/>
        </c:manualLayout>
      </c:layout>
      <c:barChart>
        <c:barDir val="col"/>
        <c:grouping val="clustered"/>
        <c:varyColors val="0"/>
        <c:ser>
          <c:idx val="0"/>
          <c:order val="0"/>
          <c:tx>
            <c:strRef>
              <c:f>Sens!$A$71</c:f>
              <c:strCache>
                <c:ptCount val="1"/>
                <c:pt idx="0">
                  <c:v>IRR</c:v>
                </c:pt>
              </c:strCache>
            </c:strRef>
          </c:tx>
          <c:spPr>
            <a:solidFill>
              <a:schemeClr val="accent3">
                <a:lumMod val="75000"/>
              </a:schemeClr>
            </a:solidFill>
            <a:ln>
              <a:solidFill>
                <a:schemeClr val="accent3">
                  <a:lumMod val="75000"/>
                </a:schemeClr>
              </a:solidFill>
            </a:ln>
            <a:effectLst/>
          </c:spPr>
          <c:invertIfNegative val="0"/>
          <c:dPt>
            <c:idx val="13"/>
            <c:invertIfNegative val="0"/>
            <c:bubble3D val="0"/>
            <c:spPr>
              <a:pattFill prst="wdDnDiag">
                <a:fgClr>
                  <a:schemeClr val="accent3">
                    <a:lumMod val="75000"/>
                  </a:schemeClr>
                </a:fgClr>
                <a:bgClr>
                  <a:schemeClr val="bg1"/>
                </a:bgClr>
              </a:pattFill>
              <a:ln>
                <a:solidFill>
                  <a:schemeClr val="accent3">
                    <a:lumMod val="75000"/>
                  </a:schemeClr>
                </a:solidFill>
              </a:ln>
              <a:effectLst/>
            </c:spPr>
            <c:extLst xmlns:c16r2="http://schemas.microsoft.com/office/drawing/2015/06/chart">
              <c:ext xmlns:c16="http://schemas.microsoft.com/office/drawing/2014/chart" uri="{C3380CC4-5D6E-409C-BE32-E72D297353CC}">
                <c16:uniqueId val="{00000001-3F0B-4E63-ABF7-650F73A331B1}"/>
              </c:ext>
            </c:extLst>
          </c:dPt>
          <c:dPt>
            <c:idx val="19"/>
            <c:invertIfNegative val="0"/>
            <c:bubble3D val="0"/>
            <c:spPr>
              <a:pattFill prst="wdDnDiag">
                <a:fgClr>
                  <a:schemeClr val="accent3">
                    <a:lumMod val="75000"/>
                  </a:schemeClr>
                </a:fgClr>
                <a:bgClr>
                  <a:schemeClr val="bg1"/>
                </a:bgClr>
              </a:pattFill>
              <a:ln>
                <a:solidFill>
                  <a:schemeClr val="accent3">
                    <a:lumMod val="75000"/>
                  </a:schemeClr>
                </a:solidFill>
              </a:ln>
              <a:effectLst/>
            </c:spPr>
            <c:extLst xmlns:c16r2="http://schemas.microsoft.com/office/drawing/2015/06/chart">
              <c:ext xmlns:c16="http://schemas.microsoft.com/office/drawing/2014/chart" uri="{C3380CC4-5D6E-409C-BE32-E72D297353CC}">
                <c16:uniqueId val="{00000003-3F0B-4E63-ABF7-650F73A331B1}"/>
              </c:ext>
            </c:extLst>
          </c:dPt>
          <c:dPt>
            <c:idx val="22"/>
            <c:invertIfNegative val="0"/>
            <c:bubble3D val="0"/>
            <c:spPr>
              <a:pattFill prst="wdDnDiag">
                <a:fgClr>
                  <a:schemeClr val="accent3">
                    <a:lumMod val="75000"/>
                  </a:schemeClr>
                </a:fgClr>
                <a:bgClr>
                  <a:schemeClr val="bg1"/>
                </a:bgClr>
              </a:pattFill>
              <a:ln>
                <a:solidFill>
                  <a:schemeClr val="accent3">
                    <a:lumMod val="75000"/>
                  </a:schemeClr>
                </a:solidFill>
              </a:ln>
              <a:effectLst/>
            </c:spPr>
            <c:extLst xmlns:c16r2="http://schemas.microsoft.com/office/drawing/2015/06/chart">
              <c:ext xmlns:c16="http://schemas.microsoft.com/office/drawing/2014/chart" uri="{C3380CC4-5D6E-409C-BE32-E72D297353CC}">
                <c16:uniqueId val="{00000005-3F0B-4E63-ABF7-650F73A331B1}"/>
              </c:ext>
            </c:extLst>
          </c:dPt>
          <c:dPt>
            <c:idx val="23"/>
            <c:invertIfNegative val="0"/>
            <c:bubble3D val="0"/>
            <c:spPr>
              <a:pattFill prst="wdDnDiag">
                <a:fgClr>
                  <a:schemeClr val="accent3">
                    <a:lumMod val="75000"/>
                  </a:schemeClr>
                </a:fgClr>
                <a:bgClr>
                  <a:schemeClr val="bg1"/>
                </a:bgClr>
              </a:pattFill>
              <a:ln>
                <a:solidFill>
                  <a:schemeClr val="accent3">
                    <a:lumMod val="75000"/>
                  </a:schemeClr>
                </a:solidFill>
              </a:ln>
              <a:effectLst/>
            </c:spPr>
            <c:extLst xmlns:c16r2="http://schemas.microsoft.com/office/drawing/2015/06/chart">
              <c:ext xmlns:c16="http://schemas.microsoft.com/office/drawing/2014/chart" uri="{C3380CC4-5D6E-409C-BE32-E72D297353CC}">
                <c16:uniqueId val="{00000007-3F0B-4E63-ABF7-650F73A331B1}"/>
              </c:ext>
            </c:extLst>
          </c:dPt>
          <c:cat>
            <c:strRef>
              <c:f>Sens!$B$69:$Y$69</c:f>
              <c:strCache>
                <c:ptCount val="24"/>
                <c:pt idx="0">
                  <c:v>BR-1SM-SR</c:v>
                </c:pt>
                <c:pt idx="1">
                  <c:v>BR-1SM-EW</c:v>
                </c:pt>
                <c:pt idx="2">
                  <c:v>BR-2SM-SR</c:v>
                </c:pt>
                <c:pt idx="3">
                  <c:v>BR-2SM-EW</c:v>
                </c:pt>
                <c:pt idx="4">
                  <c:v>BR-2EL-SR</c:v>
                </c:pt>
                <c:pt idx="5">
                  <c:v>BR-2EL-EW</c:v>
                </c:pt>
                <c:pt idx="6">
                  <c:v>CN-1SM-SR</c:v>
                </c:pt>
                <c:pt idx="7">
                  <c:v>CN-1SM-EW</c:v>
                </c:pt>
                <c:pt idx="8">
                  <c:v>CN-2SM-SR</c:v>
                </c:pt>
                <c:pt idx="9">
                  <c:v>CN-2SM-EW</c:v>
                </c:pt>
                <c:pt idx="10">
                  <c:v>CN-2EL-SR</c:v>
                </c:pt>
                <c:pt idx="11">
                  <c:v>CN-2EL-EW</c:v>
                </c:pt>
                <c:pt idx="12">
                  <c:v>EU-1SM-SR</c:v>
                </c:pt>
                <c:pt idx="13">
                  <c:v>EU-1SM-EW</c:v>
                </c:pt>
                <c:pt idx="14">
                  <c:v>EU-2SM-SR</c:v>
                </c:pt>
                <c:pt idx="15">
                  <c:v>EU-2SM-EW</c:v>
                </c:pt>
                <c:pt idx="16">
                  <c:v>EU-2EL-SR</c:v>
                </c:pt>
                <c:pt idx="17">
                  <c:v>EU-2EL-EW</c:v>
                </c:pt>
                <c:pt idx="18">
                  <c:v>US-1SM-SR</c:v>
                </c:pt>
                <c:pt idx="19">
                  <c:v>US-1SM-EW</c:v>
                </c:pt>
                <c:pt idx="20">
                  <c:v>US-2SM-SR</c:v>
                </c:pt>
                <c:pt idx="21">
                  <c:v>US-2SM-EW</c:v>
                </c:pt>
                <c:pt idx="22">
                  <c:v>US-2EL-SR</c:v>
                </c:pt>
                <c:pt idx="23">
                  <c:v>US-2EL-EW</c:v>
                </c:pt>
              </c:strCache>
            </c:strRef>
          </c:cat>
          <c:val>
            <c:numRef>
              <c:f>Sens!$B$71:$Y$71</c:f>
              <c:numCache>
                <c:formatCode>0%</c:formatCode>
                <c:ptCount val="24"/>
                <c:pt idx="0">
                  <c:v>8.4038844900222287E-2</c:v>
                </c:pt>
                <c:pt idx="1">
                  <c:v>-3.8936801988472713E-2</c:v>
                </c:pt>
                <c:pt idx="2">
                  <c:v>0.19541223224389759</c:v>
                </c:pt>
                <c:pt idx="3">
                  <c:v>0.10362460832551412</c:v>
                </c:pt>
                <c:pt idx="4">
                  <c:v>5.35934005107217E-2</c:v>
                </c:pt>
                <c:pt idx="5">
                  <c:v>7.9814079179956199E-3</c:v>
                </c:pt>
                <c:pt idx="6">
                  <c:v>0.1867298933847501</c:v>
                </c:pt>
                <c:pt idx="7">
                  <c:v>7.0799778120878676E-2</c:v>
                </c:pt>
                <c:pt idx="8">
                  <c:v>0.32533679466229026</c:v>
                </c:pt>
                <c:pt idx="9">
                  <c:v>0.19242752513395889</c:v>
                </c:pt>
                <c:pt idx="10">
                  <c:v>0.11189110081379749</c:v>
                </c:pt>
                <c:pt idx="11">
                  <c:v>5.9446648154182435E-2</c:v>
                </c:pt>
                <c:pt idx="12">
                  <c:v>9.4124974019793139E-2</c:v>
                </c:pt>
                <c:pt idx="13">
                  <c:v>-1</c:v>
                </c:pt>
                <c:pt idx="14">
                  <c:v>0.22038249378113761</c:v>
                </c:pt>
                <c:pt idx="15">
                  <c:v>7.4742892802031502E-2</c:v>
                </c:pt>
                <c:pt idx="16">
                  <c:v>3.6199175726269628E-2</c:v>
                </c:pt>
                <c:pt idx="17">
                  <c:v>-0.11767981790822735</c:v>
                </c:pt>
                <c:pt idx="18">
                  <c:v>0.10375402530058397</c:v>
                </c:pt>
                <c:pt idx="19">
                  <c:v>-1</c:v>
                </c:pt>
                <c:pt idx="20">
                  <c:v>0.22030185011425774</c:v>
                </c:pt>
                <c:pt idx="21">
                  <c:v>9.1502063654312904E-2</c:v>
                </c:pt>
                <c:pt idx="22">
                  <c:v>-1</c:v>
                </c:pt>
                <c:pt idx="23">
                  <c:v>-1</c:v>
                </c:pt>
              </c:numCache>
            </c:numRef>
          </c:val>
          <c:extLst xmlns:c16r2="http://schemas.microsoft.com/office/drawing/2015/06/chart">
            <c:ext xmlns:c16="http://schemas.microsoft.com/office/drawing/2014/chart" uri="{C3380CC4-5D6E-409C-BE32-E72D297353CC}">
              <c16:uniqueId val="{00000008-3F0B-4E63-ABF7-650F73A331B1}"/>
            </c:ext>
          </c:extLst>
        </c:ser>
        <c:dLbls>
          <c:showLegendKey val="0"/>
          <c:showVal val="0"/>
          <c:showCatName val="0"/>
          <c:showSerName val="0"/>
          <c:showPercent val="0"/>
          <c:showBubbleSize val="0"/>
        </c:dLbls>
        <c:gapWidth val="27"/>
        <c:overlap val="53"/>
        <c:axId val="-1884053712"/>
        <c:axId val="-1884052080"/>
      </c:barChart>
      <c:lineChart>
        <c:grouping val="standard"/>
        <c:varyColors val="0"/>
        <c:ser>
          <c:idx val="1"/>
          <c:order val="1"/>
          <c:tx>
            <c:strRef>
              <c:f>Sens!$A$72</c:f>
              <c:strCache>
                <c:ptCount val="1"/>
                <c:pt idx="0">
                  <c:v>MARR</c:v>
                </c:pt>
              </c:strCache>
            </c:strRef>
          </c:tx>
          <c:spPr>
            <a:ln w="22225" cap="rnd">
              <a:solidFill>
                <a:schemeClr val="tx1"/>
              </a:solidFill>
              <a:prstDash val="sysDot"/>
              <a:round/>
            </a:ln>
            <a:effectLst/>
          </c:spPr>
          <c:marker>
            <c:symbol val="none"/>
          </c:marker>
          <c:val>
            <c:numRef>
              <c:f>Sens!$B$72:$Y$72</c:f>
              <c:numCache>
                <c:formatCode>0%</c:formatCode>
                <c:ptCount val="24"/>
                <c:pt idx="0">
                  <c:v>0.1</c:v>
                </c:pt>
                <c:pt idx="1">
                  <c:v>0.1</c:v>
                </c:pt>
                <c:pt idx="2">
                  <c:v>0.1</c:v>
                </c:pt>
                <c:pt idx="3">
                  <c:v>0.1</c:v>
                </c:pt>
                <c:pt idx="4">
                  <c:v>0.1</c:v>
                </c:pt>
                <c:pt idx="5">
                  <c:v>0.1</c:v>
                </c:pt>
                <c:pt idx="6">
                  <c:v>0.1</c:v>
                </c:pt>
                <c:pt idx="7">
                  <c:v>0.1</c:v>
                </c:pt>
                <c:pt idx="8">
                  <c:v>0.1</c:v>
                </c:pt>
                <c:pt idx="9">
                  <c:v>0.1</c:v>
                </c:pt>
                <c:pt idx="10">
                  <c:v>0.1</c:v>
                </c:pt>
                <c:pt idx="11">
                  <c:v>0.1</c:v>
                </c:pt>
                <c:pt idx="12">
                  <c:v>0.1</c:v>
                </c:pt>
                <c:pt idx="13">
                  <c:v>0.1</c:v>
                </c:pt>
                <c:pt idx="14">
                  <c:v>0.1</c:v>
                </c:pt>
                <c:pt idx="15">
                  <c:v>0.1</c:v>
                </c:pt>
                <c:pt idx="16">
                  <c:v>0.1</c:v>
                </c:pt>
                <c:pt idx="17">
                  <c:v>0.1</c:v>
                </c:pt>
                <c:pt idx="18">
                  <c:v>0.1</c:v>
                </c:pt>
                <c:pt idx="19">
                  <c:v>0.1</c:v>
                </c:pt>
                <c:pt idx="20">
                  <c:v>0.1</c:v>
                </c:pt>
                <c:pt idx="21">
                  <c:v>0.1</c:v>
                </c:pt>
                <c:pt idx="22">
                  <c:v>0.1</c:v>
                </c:pt>
                <c:pt idx="23">
                  <c:v>0.1</c:v>
                </c:pt>
              </c:numCache>
            </c:numRef>
          </c:val>
          <c:smooth val="0"/>
          <c:extLst xmlns:c16r2="http://schemas.microsoft.com/office/drawing/2015/06/chart">
            <c:ext xmlns:c16="http://schemas.microsoft.com/office/drawing/2014/chart" uri="{C3380CC4-5D6E-409C-BE32-E72D297353CC}">
              <c16:uniqueId val="{00000009-3F0B-4E63-ABF7-650F73A331B1}"/>
            </c:ext>
          </c:extLst>
        </c:ser>
        <c:dLbls>
          <c:showLegendKey val="0"/>
          <c:showVal val="0"/>
          <c:showCatName val="0"/>
          <c:showSerName val="0"/>
          <c:showPercent val="0"/>
          <c:showBubbleSize val="0"/>
        </c:dLbls>
        <c:marker val="1"/>
        <c:smooth val="0"/>
        <c:axId val="-1884053712"/>
        <c:axId val="-1884052080"/>
      </c:lineChart>
      <c:catAx>
        <c:axId val="-1884053712"/>
        <c:scaling>
          <c:orientation val="minMax"/>
        </c:scaling>
        <c:delete val="0"/>
        <c:axPos val="b"/>
        <c:numFmt formatCode="General" sourceLinked="1"/>
        <c:majorTickMark val="none"/>
        <c:minorTickMark val="none"/>
        <c:tickLblPos val="low"/>
        <c:spPr>
          <a:noFill/>
          <a:ln w="3175" cap="flat" cmpd="sng" algn="ctr">
            <a:solidFill>
              <a:sysClr val="windowText" lastClr="000000"/>
            </a:solidFill>
            <a:round/>
          </a:ln>
          <a:effectLst/>
        </c:spPr>
        <c:txPr>
          <a:bodyPr rot="-5400000" spcFirstLastPara="1" vertOverflow="ellipsis" wrap="square" anchor="ctr" anchorCtr="1"/>
          <a:lstStyle/>
          <a:p>
            <a:pPr>
              <a:defRPr sz="1400" b="0" i="0" u="none" strike="noStrike" kern="1200" baseline="0">
                <a:solidFill>
                  <a:schemeClr val="tx1"/>
                </a:solidFill>
                <a:latin typeface="Arial" panose="020B0604020202020204" pitchFamily="34" charset="0"/>
                <a:ea typeface="Segoe UI" panose="020B0502040204020203" pitchFamily="34" charset="0"/>
                <a:cs typeface="Arial" panose="020B0604020202020204" pitchFamily="34" charset="0"/>
              </a:defRPr>
            </a:pPr>
            <a:endParaRPr lang="pt-BR"/>
          </a:p>
        </c:txPr>
        <c:crossAx val="-1884052080"/>
        <c:crosses val="autoZero"/>
        <c:auto val="1"/>
        <c:lblAlgn val="ctr"/>
        <c:lblOffset val="100"/>
        <c:tickLblSkip val="1"/>
        <c:noMultiLvlLbl val="0"/>
      </c:catAx>
      <c:valAx>
        <c:axId val="-1884052080"/>
        <c:scaling>
          <c:orientation val="minMax"/>
          <c:max val="0.4"/>
          <c:min val="-0.2"/>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Segoe UI" panose="020B0502040204020203" pitchFamily="34" charset="0"/>
                    <a:cs typeface="Arial" panose="020B0604020202020204" pitchFamily="34" charset="0"/>
                  </a:defRPr>
                </a:pPr>
                <a:r>
                  <a:rPr lang="en-US"/>
                  <a:t>IRR</a:t>
                </a:r>
              </a:p>
            </c:rich>
          </c:tx>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Segoe UI" panose="020B0502040204020203" pitchFamily="34" charset="0"/>
                  <a:cs typeface="Arial" panose="020B0604020202020204" pitchFamily="34" charset="0"/>
                </a:defRPr>
              </a:pPr>
              <a:endParaRPr lang="pt-BR"/>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Segoe UI" panose="020B0502040204020203" pitchFamily="34" charset="0"/>
                <a:cs typeface="Arial" panose="020B0604020202020204" pitchFamily="34" charset="0"/>
              </a:defRPr>
            </a:pPr>
            <a:endParaRPr lang="pt-BR"/>
          </a:p>
        </c:txPr>
        <c:crossAx val="-1884053712"/>
        <c:crosses val="autoZero"/>
        <c:crossBetween val="between"/>
        <c:majorUnit val="0.1"/>
      </c:valAx>
      <c:spPr>
        <a:noFill/>
        <a:ln>
          <a:noFill/>
        </a:ln>
        <a:effectLst/>
      </c:spPr>
    </c:plotArea>
    <c:legend>
      <c:legendPos val="t"/>
      <c:layout>
        <c:manualLayout>
          <c:xMode val="edge"/>
          <c:yMode val="edge"/>
          <c:x val="0.74128765432098764"/>
          <c:y val="4.8192771084337352E-2"/>
          <c:w val="0.21906049382716053"/>
          <c:h val="0.11896615332721965"/>
        </c:manualLayout>
      </c:layout>
      <c:overlay val="0"/>
      <c:spPr>
        <a:noFill/>
        <a:ln w="6350">
          <a:solidFill>
            <a:schemeClr val="tx1"/>
          </a:solid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Segoe UI" panose="020B0502040204020203" pitchFamily="34" charset="0"/>
              <a:cs typeface="Arial" panose="020B0604020202020204" pitchFamily="34" charset="0"/>
            </a:defRPr>
          </a:pPr>
          <a:endParaRPr lang="pt-BR"/>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400">
          <a:solidFill>
            <a:schemeClr val="tx1"/>
          </a:solidFill>
          <a:latin typeface="Arial" panose="020B0604020202020204" pitchFamily="34" charset="0"/>
          <a:ea typeface="Segoe UI" panose="020B0502040204020203" pitchFamily="34" charset="0"/>
          <a:cs typeface="Arial" panose="020B0604020202020204" pitchFamily="34" charset="0"/>
        </a:defRPr>
      </a:pPr>
      <a:endParaRPr lang="pt-BR"/>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'Crude oil input to refineries'!$A$26</c:f>
              <c:strCache>
                <c:ptCount val="1"/>
                <c:pt idx="0">
                  <c:v>Russia</c:v>
                </c:pt>
              </c:strCache>
            </c:strRef>
          </c:tx>
          <c:spPr>
            <a:solidFill>
              <a:schemeClr val="accent1"/>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refineries'!$L$26:$AC$26</c:f>
              <c:numCache>
                <c:formatCode>0</c:formatCode>
                <c:ptCount val="18"/>
                <c:pt idx="0">
                  <c:v>179.846</c:v>
                </c:pt>
                <c:pt idx="1">
                  <c:v>185.464</c:v>
                </c:pt>
                <c:pt idx="2">
                  <c:v>193.47299999999998</c:v>
                </c:pt>
                <c:pt idx="3">
                  <c:v>197.29399999999998</c:v>
                </c:pt>
                <c:pt idx="4">
                  <c:v>196.417</c:v>
                </c:pt>
                <c:pt idx="5">
                  <c:v>212.137</c:v>
                </c:pt>
                <c:pt idx="6">
                  <c:v>223.92800000000003</c:v>
                </c:pt>
                <c:pt idx="7">
                  <c:v>227.26299999999998</c:v>
                </c:pt>
                <c:pt idx="8">
                  <c:v>238.30600000000001</c:v>
                </c:pt>
                <c:pt idx="9">
                  <c:v>239.11499999999998</c:v>
                </c:pt>
                <c:pt idx="10">
                  <c:v>249.99700000000001</c:v>
                </c:pt>
                <c:pt idx="11">
                  <c:v>260.05700000000002</c:v>
                </c:pt>
                <c:pt idx="12">
                  <c:v>274.31</c:v>
                </c:pt>
                <c:pt idx="13">
                  <c:v>278.60000000000002</c:v>
                </c:pt>
                <c:pt idx="14">
                  <c:v>292.84500000000008</c:v>
                </c:pt>
                <c:pt idx="15">
                  <c:v>282.14000000000004</c:v>
                </c:pt>
                <c:pt idx="16">
                  <c:v>281.67565170500001</c:v>
                </c:pt>
                <c:pt idx="17">
                  <c:v>281.53547378799993</c:v>
                </c:pt>
              </c:numCache>
            </c:numRef>
          </c:val>
          <c:extLst xmlns:c16r2="http://schemas.microsoft.com/office/drawing/2015/06/chart">
            <c:ext xmlns:c16="http://schemas.microsoft.com/office/drawing/2014/chart" uri="{C3380CC4-5D6E-409C-BE32-E72D297353CC}">
              <c16:uniqueId val="{00000000-5A65-459B-AF9F-04AE0A8E4F96}"/>
            </c:ext>
          </c:extLst>
        </c:ser>
        <c:ser>
          <c:idx val="1"/>
          <c:order val="1"/>
          <c:spPr>
            <a:solidFill>
              <a:schemeClr val="accent2"/>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refineries'!$L$27:$AC$27</c:f>
            </c:numRef>
          </c:val>
          <c:extLst xmlns:c16r2="http://schemas.microsoft.com/office/drawing/2015/06/chart">
            <c:ext xmlns:c16="http://schemas.microsoft.com/office/drawing/2014/chart" uri="{C3380CC4-5D6E-409C-BE32-E72D297353CC}">
              <c16:uniqueId val="{00000001-5A65-459B-AF9F-04AE0A8E4F96}"/>
            </c:ext>
          </c:extLst>
        </c:ser>
        <c:ser>
          <c:idx val="2"/>
          <c:order val="2"/>
          <c:spPr>
            <a:solidFill>
              <a:schemeClr val="accent3"/>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refineries'!$L$28:$AC$28</c:f>
            </c:numRef>
          </c:val>
          <c:extLst xmlns:c16r2="http://schemas.microsoft.com/office/drawing/2015/06/chart">
            <c:ext xmlns:c16="http://schemas.microsoft.com/office/drawing/2014/chart" uri="{C3380CC4-5D6E-409C-BE32-E72D297353CC}">
              <c16:uniqueId val="{00000002-5A65-459B-AF9F-04AE0A8E4F96}"/>
            </c:ext>
          </c:extLst>
        </c:ser>
        <c:ser>
          <c:idx val="3"/>
          <c:order val="3"/>
          <c:spPr>
            <a:solidFill>
              <a:schemeClr val="accent4"/>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refineries'!$L$29:$AC$29</c:f>
            </c:numRef>
          </c:val>
          <c:extLst xmlns:c16r2="http://schemas.microsoft.com/office/drawing/2015/06/chart">
            <c:ext xmlns:c16="http://schemas.microsoft.com/office/drawing/2014/chart" uri="{C3380CC4-5D6E-409C-BE32-E72D297353CC}">
              <c16:uniqueId val="{00000003-5A65-459B-AF9F-04AE0A8E4F96}"/>
            </c:ext>
          </c:extLst>
        </c:ser>
        <c:ser>
          <c:idx val="4"/>
          <c:order val="4"/>
          <c:spPr>
            <a:solidFill>
              <a:schemeClr val="accent5"/>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refineries'!$L$30:$AC$30</c:f>
            </c:numRef>
          </c:val>
          <c:extLst xmlns:c16r2="http://schemas.microsoft.com/office/drawing/2015/06/chart">
            <c:ext xmlns:c16="http://schemas.microsoft.com/office/drawing/2014/chart" uri="{C3380CC4-5D6E-409C-BE32-E72D297353CC}">
              <c16:uniqueId val="{00000004-5A65-459B-AF9F-04AE0A8E4F96}"/>
            </c:ext>
          </c:extLst>
        </c:ser>
        <c:ser>
          <c:idx val="5"/>
          <c:order val="5"/>
          <c:spPr>
            <a:solidFill>
              <a:schemeClr val="accent6"/>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refineries'!$L$31:$AC$31</c:f>
            </c:numRef>
          </c:val>
          <c:extLst xmlns:c16r2="http://schemas.microsoft.com/office/drawing/2015/06/chart">
            <c:ext xmlns:c16="http://schemas.microsoft.com/office/drawing/2014/chart" uri="{C3380CC4-5D6E-409C-BE32-E72D297353CC}">
              <c16:uniqueId val="{00000005-5A65-459B-AF9F-04AE0A8E4F96}"/>
            </c:ext>
          </c:extLst>
        </c:ser>
        <c:ser>
          <c:idx val="6"/>
          <c:order val="6"/>
          <c:spPr>
            <a:solidFill>
              <a:schemeClr val="accent1">
                <a:lumMod val="6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refineries'!$L$32:$AC$32</c:f>
            </c:numRef>
          </c:val>
          <c:extLst xmlns:c16r2="http://schemas.microsoft.com/office/drawing/2015/06/chart">
            <c:ext xmlns:c16="http://schemas.microsoft.com/office/drawing/2014/chart" uri="{C3380CC4-5D6E-409C-BE32-E72D297353CC}">
              <c16:uniqueId val="{00000006-5A65-459B-AF9F-04AE0A8E4F96}"/>
            </c:ext>
          </c:extLst>
        </c:ser>
        <c:ser>
          <c:idx val="7"/>
          <c:order val="7"/>
          <c:spPr>
            <a:solidFill>
              <a:schemeClr val="accent2">
                <a:lumMod val="6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refineries'!$L$33:$AC$33</c:f>
            </c:numRef>
          </c:val>
          <c:extLst xmlns:c16r2="http://schemas.microsoft.com/office/drawing/2015/06/chart">
            <c:ext xmlns:c16="http://schemas.microsoft.com/office/drawing/2014/chart" uri="{C3380CC4-5D6E-409C-BE32-E72D297353CC}">
              <c16:uniqueId val="{00000007-5A65-459B-AF9F-04AE0A8E4F96}"/>
            </c:ext>
          </c:extLst>
        </c:ser>
        <c:ser>
          <c:idx val="8"/>
          <c:order val="8"/>
          <c:tx>
            <c:strRef>
              <c:f>'Crude oil input to refineries'!$A$34</c:f>
              <c:strCache>
                <c:ptCount val="1"/>
                <c:pt idx="0">
                  <c:v>Argentina</c:v>
                </c:pt>
              </c:strCache>
            </c:strRef>
          </c:tx>
          <c:spPr>
            <a:solidFill>
              <a:srgbClr val="254555">
                <a:lumMod val="20000"/>
                <a:lumOff val="80000"/>
              </a:srgb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refineries'!$L$34:$AC$34</c:f>
              <c:numCache>
                <c:formatCode>0</c:formatCode>
                <c:ptCount val="18"/>
                <c:pt idx="0">
                  <c:v>29.315000000000001</c:v>
                </c:pt>
                <c:pt idx="1">
                  <c:v>29.084</c:v>
                </c:pt>
                <c:pt idx="2">
                  <c:v>27.001999999999999</c:v>
                </c:pt>
                <c:pt idx="3">
                  <c:v>28.155000000000001</c:v>
                </c:pt>
                <c:pt idx="4">
                  <c:v>28.777000000000001</c:v>
                </c:pt>
                <c:pt idx="5">
                  <c:v>28.757999999999999</c:v>
                </c:pt>
                <c:pt idx="6">
                  <c:v>29.934000000000001</c:v>
                </c:pt>
                <c:pt idx="7">
                  <c:v>31.908999999999995</c:v>
                </c:pt>
                <c:pt idx="8">
                  <c:v>30.353999999999999</c:v>
                </c:pt>
                <c:pt idx="9">
                  <c:v>28.797000000000001</c:v>
                </c:pt>
                <c:pt idx="10">
                  <c:v>31.353000000000005</c:v>
                </c:pt>
                <c:pt idx="11">
                  <c:v>29.992999999999995</c:v>
                </c:pt>
                <c:pt idx="12">
                  <c:v>31.222999999999995</c:v>
                </c:pt>
                <c:pt idx="13">
                  <c:v>30.605</c:v>
                </c:pt>
                <c:pt idx="14">
                  <c:v>30.556999999999999</c:v>
                </c:pt>
                <c:pt idx="15">
                  <c:v>31.204999999999995</c:v>
                </c:pt>
                <c:pt idx="16">
                  <c:v>29.809279077999996</c:v>
                </c:pt>
                <c:pt idx="17">
                  <c:v>29.167961489000007</c:v>
                </c:pt>
              </c:numCache>
            </c:numRef>
          </c:val>
          <c:extLst xmlns:c16r2="http://schemas.microsoft.com/office/drawing/2015/06/chart">
            <c:ext xmlns:c16="http://schemas.microsoft.com/office/drawing/2014/chart" uri="{C3380CC4-5D6E-409C-BE32-E72D297353CC}">
              <c16:uniqueId val="{00000008-5A65-459B-AF9F-04AE0A8E4F96}"/>
            </c:ext>
          </c:extLst>
        </c:ser>
        <c:ser>
          <c:idx val="9"/>
          <c:order val="9"/>
          <c:tx>
            <c:strRef>
              <c:f>'Crude oil input to refineries'!$A$35</c:f>
              <c:strCache>
                <c:ptCount val="1"/>
                <c:pt idx="0">
                  <c:v>Brazil</c:v>
                </c:pt>
              </c:strCache>
            </c:strRef>
          </c:tx>
          <c:spPr>
            <a:solidFill>
              <a:srgbClr val="00B050"/>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refineries'!$L$35:$AC$35</c:f>
              <c:numCache>
                <c:formatCode>0</c:formatCode>
                <c:ptCount val="18"/>
                <c:pt idx="0">
                  <c:v>84.144000000000005</c:v>
                </c:pt>
                <c:pt idx="1">
                  <c:v>86.446000000000012</c:v>
                </c:pt>
                <c:pt idx="2">
                  <c:v>85.972999999999999</c:v>
                </c:pt>
                <c:pt idx="3">
                  <c:v>86.527000000000001</c:v>
                </c:pt>
                <c:pt idx="4">
                  <c:v>91.302999999999983</c:v>
                </c:pt>
                <c:pt idx="5">
                  <c:v>91.393000000000001</c:v>
                </c:pt>
                <c:pt idx="6">
                  <c:v>92.414000000000016</c:v>
                </c:pt>
                <c:pt idx="7">
                  <c:v>92.917000000000016</c:v>
                </c:pt>
                <c:pt idx="8">
                  <c:v>93.903999999999996</c:v>
                </c:pt>
                <c:pt idx="9">
                  <c:v>94.742999999999995</c:v>
                </c:pt>
                <c:pt idx="10">
                  <c:v>94.612000000000009</c:v>
                </c:pt>
                <c:pt idx="11">
                  <c:v>97.073000000000008</c:v>
                </c:pt>
                <c:pt idx="12">
                  <c:v>102.785</c:v>
                </c:pt>
                <c:pt idx="13">
                  <c:v>110.13500000000001</c:v>
                </c:pt>
                <c:pt idx="14">
                  <c:v>112.53100000000002</c:v>
                </c:pt>
                <c:pt idx="15">
                  <c:v>107.15799999999999</c:v>
                </c:pt>
                <c:pt idx="16">
                  <c:v>98.877116466000004</c:v>
                </c:pt>
                <c:pt idx="17">
                  <c:v>92.000871848999992</c:v>
                </c:pt>
              </c:numCache>
            </c:numRef>
          </c:val>
          <c:extLst xmlns:c16r2="http://schemas.microsoft.com/office/drawing/2015/06/chart">
            <c:ext xmlns:c16="http://schemas.microsoft.com/office/drawing/2014/chart" uri="{C3380CC4-5D6E-409C-BE32-E72D297353CC}">
              <c16:uniqueId val="{00000009-5A65-459B-AF9F-04AE0A8E4F96}"/>
            </c:ext>
          </c:extLst>
        </c:ser>
        <c:ser>
          <c:idx val="10"/>
          <c:order val="10"/>
          <c:spPr>
            <a:solidFill>
              <a:schemeClr val="accent5">
                <a:lumMod val="6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refineries'!$L$36:$AC$36</c:f>
            </c:numRef>
          </c:val>
          <c:extLst xmlns:c16r2="http://schemas.microsoft.com/office/drawing/2015/06/chart">
            <c:ext xmlns:c16="http://schemas.microsoft.com/office/drawing/2014/chart" uri="{C3380CC4-5D6E-409C-BE32-E72D297353CC}">
              <c16:uniqueId val="{0000000A-5A65-459B-AF9F-04AE0A8E4F96}"/>
            </c:ext>
          </c:extLst>
        </c:ser>
        <c:ser>
          <c:idx val="11"/>
          <c:order val="11"/>
          <c:tx>
            <c:strRef>
              <c:f>'Crude oil input to refineries'!$A$37</c:f>
              <c:strCache>
                <c:ptCount val="1"/>
                <c:pt idx="0">
                  <c:v>Colombia</c:v>
                </c:pt>
              </c:strCache>
            </c:strRef>
          </c:tx>
          <c:spPr>
            <a:solidFill>
              <a:srgbClr val="FFFF00"/>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refineries'!$L$37:$AC$37</c:f>
              <c:numCache>
                <c:formatCode>0</c:formatCode>
                <c:ptCount val="18"/>
                <c:pt idx="0">
                  <c:v>15.201000000000001</c:v>
                </c:pt>
                <c:pt idx="1">
                  <c:v>15.879000000000001</c:v>
                </c:pt>
                <c:pt idx="2">
                  <c:v>15.343</c:v>
                </c:pt>
                <c:pt idx="3">
                  <c:v>16.018000000000001</c:v>
                </c:pt>
                <c:pt idx="4">
                  <c:v>15.999000000000002</c:v>
                </c:pt>
                <c:pt idx="5">
                  <c:v>15.503</c:v>
                </c:pt>
                <c:pt idx="6">
                  <c:v>16.347000000000001</c:v>
                </c:pt>
                <c:pt idx="7">
                  <c:v>16.353999999999999</c:v>
                </c:pt>
                <c:pt idx="8">
                  <c:v>16.594999999999999</c:v>
                </c:pt>
                <c:pt idx="9">
                  <c:v>15.561</c:v>
                </c:pt>
                <c:pt idx="10">
                  <c:v>15.434000000000001</c:v>
                </c:pt>
                <c:pt idx="11">
                  <c:v>15.836</c:v>
                </c:pt>
                <c:pt idx="12">
                  <c:v>15.689</c:v>
                </c:pt>
                <c:pt idx="13">
                  <c:v>15.540999999999999</c:v>
                </c:pt>
                <c:pt idx="14">
                  <c:v>16.937000000000001</c:v>
                </c:pt>
                <c:pt idx="15">
                  <c:v>14.037999999999998</c:v>
                </c:pt>
                <c:pt idx="16">
                  <c:v>16.231115204999995</c:v>
                </c:pt>
                <c:pt idx="17">
                  <c:v>20.514326162000003</c:v>
                </c:pt>
              </c:numCache>
            </c:numRef>
          </c:val>
          <c:extLst xmlns:c16r2="http://schemas.microsoft.com/office/drawing/2015/06/chart">
            <c:ext xmlns:c16="http://schemas.microsoft.com/office/drawing/2014/chart" uri="{C3380CC4-5D6E-409C-BE32-E72D297353CC}">
              <c16:uniqueId val="{0000000B-5A65-459B-AF9F-04AE0A8E4F96}"/>
            </c:ext>
          </c:extLst>
        </c:ser>
        <c:ser>
          <c:idx val="12"/>
          <c:order val="12"/>
          <c:tx>
            <c:strRef>
              <c:f>'Crude oil input to refineries'!$A$38</c:f>
              <c:strCache>
                <c:ptCount val="1"/>
                <c:pt idx="0">
                  <c:v>Mexico</c:v>
                </c:pt>
              </c:strCache>
            </c:strRef>
          </c:tx>
          <c:spPr>
            <a:solidFill>
              <a:srgbClr val="00FFFF"/>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refineries'!$L$38:$AC$38</c:f>
              <c:numCache>
                <c:formatCode>0</c:formatCode>
                <c:ptCount val="18"/>
                <c:pt idx="0">
                  <c:v>68.893000000000001</c:v>
                </c:pt>
                <c:pt idx="1">
                  <c:v>67.760000000000005</c:v>
                </c:pt>
                <c:pt idx="2">
                  <c:v>70.168999999999983</c:v>
                </c:pt>
                <c:pt idx="3">
                  <c:v>74.494000000000014</c:v>
                </c:pt>
                <c:pt idx="4">
                  <c:v>74.637999999999991</c:v>
                </c:pt>
                <c:pt idx="5">
                  <c:v>74.673999999999992</c:v>
                </c:pt>
                <c:pt idx="6">
                  <c:v>72.319999999999993</c:v>
                </c:pt>
                <c:pt idx="7">
                  <c:v>70.978999999999999</c:v>
                </c:pt>
                <c:pt idx="8">
                  <c:v>70.757000000000005</c:v>
                </c:pt>
                <c:pt idx="9">
                  <c:v>72.935000000000002</c:v>
                </c:pt>
                <c:pt idx="10">
                  <c:v>66.86</c:v>
                </c:pt>
                <c:pt idx="11">
                  <c:v>66.05</c:v>
                </c:pt>
                <c:pt idx="12">
                  <c:v>66.61999999999999</c:v>
                </c:pt>
                <c:pt idx="13">
                  <c:v>70.403000000000006</c:v>
                </c:pt>
                <c:pt idx="14">
                  <c:v>69.603999999999999</c:v>
                </c:pt>
                <c:pt idx="15">
                  <c:v>63.749000000000002</c:v>
                </c:pt>
                <c:pt idx="16">
                  <c:v>56.175307266000004</c:v>
                </c:pt>
                <c:pt idx="17">
                  <c:v>46.198401166000004</c:v>
                </c:pt>
              </c:numCache>
            </c:numRef>
          </c:val>
          <c:extLst xmlns:c16r2="http://schemas.microsoft.com/office/drawing/2015/06/chart">
            <c:ext xmlns:c16="http://schemas.microsoft.com/office/drawing/2014/chart" uri="{C3380CC4-5D6E-409C-BE32-E72D297353CC}">
              <c16:uniqueId val="{0000000C-5A65-459B-AF9F-04AE0A8E4F96}"/>
            </c:ext>
          </c:extLst>
        </c:ser>
        <c:ser>
          <c:idx val="13"/>
          <c:order val="13"/>
          <c:spPr>
            <a:solidFill>
              <a:schemeClr val="accent2">
                <a:lumMod val="80000"/>
                <a:lumOff val="2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refineries'!$L$39:$AC$39</c:f>
            </c:numRef>
          </c:val>
          <c:extLst xmlns:c16r2="http://schemas.microsoft.com/office/drawing/2015/06/chart">
            <c:ext xmlns:c16="http://schemas.microsoft.com/office/drawing/2014/chart" uri="{C3380CC4-5D6E-409C-BE32-E72D297353CC}">
              <c16:uniqueId val="{0000000D-5A65-459B-AF9F-04AE0A8E4F96}"/>
            </c:ext>
          </c:extLst>
        </c:ser>
        <c:ser>
          <c:idx val="14"/>
          <c:order val="14"/>
          <c:spPr>
            <a:solidFill>
              <a:schemeClr val="accent3">
                <a:lumMod val="80000"/>
                <a:lumOff val="2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refineries'!$L$40:$AC$40</c:f>
            </c:numRef>
          </c:val>
          <c:extLst xmlns:c16r2="http://schemas.microsoft.com/office/drawing/2015/06/chart">
            <c:ext xmlns:c16="http://schemas.microsoft.com/office/drawing/2014/chart" uri="{C3380CC4-5D6E-409C-BE32-E72D297353CC}">
              <c16:uniqueId val="{0000000E-5A65-459B-AF9F-04AE0A8E4F96}"/>
            </c:ext>
          </c:extLst>
        </c:ser>
        <c:ser>
          <c:idx val="15"/>
          <c:order val="15"/>
          <c:tx>
            <c:strRef>
              <c:f>'Crude oil input to refineries'!$A$41</c:f>
              <c:strCache>
                <c:ptCount val="1"/>
                <c:pt idx="0">
                  <c:v>China</c:v>
                </c:pt>
              </c:strCache>
            </c:strRef>
          </c:tx>
          <c:spPr>
            <a:solidFill>
              <a:schemeClr val="accent4">
                <a:lumMod val="80000"/>
                <a:lumOff val="2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refineries'!$L$41:$AC$41</c:f>
              <c:numCache>
                <c:formatCode>0</c:formatCode>
                <c:ptCount val="18"/>
                <c:pt idx="0">
                  <c:v>203.053</c:v>
                </c:pt>
                <c:pt idx="1">
                  <c:v>204.74799999999999</c:v>
                </c:pt>
                <c:pt idx="2">
                  <c:v>217.30200000000002</c:v>
                </c:pt>
                <c:pt idx="3">
                  <c:v>241.02700000000002</c:v>
                </c:pt>
                <c:pt idx="4">
                  <c:v>279.97299999999996</c:v>
                </c:pt>
                <c:pt idx="5">
                  <c:v>290.40499999999992</c:v>
                </c:pt>
                <c:pt idx="6">
                  <c:v>310.45999999999992</c:v>
                </c:pt>
                <c:pt idx="7">
                  <c:v>328.32599999999996</c:v>
                </c:pt>
                <c:pt idx="8">
                  <c:v>345.12400000000002</c:v>
                </c:pt>
                <c:pt idx="9">
                  <c:v>371.09399999999994</c:v>
                </c:pt>
                <c:pt idx="10">
                  <c:v>419.137</c:v>
                </c:pt>
                <c:pt idx="11">
                  <c:v>432.92499999999995</c:v>
                </c:pt>
                <c:pt idx="12">
                  <c:v>459.82599999999996</c:v>
                </c:pt>
                <c:pt idx="13">
                  <c:v>478.72899999999987</c:v>
                </c:pt>
                <c:pt idx="14">
                  <c:v>506.26499999999999</c:v>
                </c:pt>
                <c:pt idx="15">
                  <c:v>533.20600000000002</c:v>
                </c:pt>
                <c:pt idx="16">
                  <c:v>561.21625629499988</c:v>
                </c:pt>
                <c:pt idx="17">
                  <c:v>588.97556525499999</c:v>
                </c:pt>
              </c:numCache>
            </c:numRef>
          </c:val>
          <c:extLst xmlns:c16r2="http://schemas.microsoft.com/office/drawing/2015/06/chart">
            <c:ext xmlns:c16="http://schemas.microsoft.com/office/drawing/2014/chart" uri="{C3380CC4-5D6E-409C-BE32-E72D297353CC}">
              <c16:uniqueId val="{0000000F-5A65-459B-AF9F-04AE0A8E4F96}"/>
            </c:ext>
          </c:extLst>
        </c:ser>
        <c:ser>
          <c:idx val="16"/>
          <c:order val="16"/>
          <c:tx>
            <c:strRef>
              <c:f>'Crude oil input to refineries'!$A$42</c:f>
              <c:strCache>
                <c:ptCount val="1"/>
                <c:pt idx="0">
                  <c:v>India</c:v>
                </c:pt>
              </c:strCache>
            </c:strRef>
          </c:tx>
          <c:spPr>
            <a:solidFill>
              <a:srgbClr val="FF5B29"/>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refineries'!$L$42:$AC$42</c:f>
              <c:numCache>
                <c:formatCode>0</c:formatCode>
                <c:ptCount val="18"/>
                <c:pt idx="0">
                  <c:v>103.44400000000002</c:v>
                </c:pt>
                <c:pt idx="1">
                  <c:v>107.274</c:v>
                </c:pt>
                <c:pt idx="2">
                  <c:v>112.559</c:v>
                </c:pt>
                <c:pt idx="3">
                  <c:v>121.84099999999999</c:v>
                </c:pt>
                <c:pt idx="4">
                  <c:v>127.41600000000001</c:v>
                </c:pt>
                <c:pt idx="5">
                  <c:v>130.10899999999998</c:v>
                </c:pt>
                <c:pt idx="6">
                  <c:v>146.55100000000002</c:v>
                </c:pt>
                <c:pt idx="7">
                  <c:v>156.10299999999998</c:v>
                </c:pt>
                <c:pt idx="8">
                  <c:v>165.92800000000003</c:v>
                </c:pt>
                <c:pt idx="9">
                  <c:v>192.768</c:v>
                </c:pt>
                <c:pt idx="10">
                  <c:v>206.00300000000001</c:v>
                </c:pt>
                <c:pt idx="11">
                  <c:v>213.31</c:v>
                </c:pt>
                <c:pt idx="12">
                  <c:v>228.976</c:v>
                </c:pt>
                <c:pt idx="13">
                  <c:v>231.04899999999998</c:v>
                </c:pt>
                <c:pt idx="14">
                  <c:v>231.37</c:v>
                </c:pt>
                <c:pt idx="15">
                  <c:v>241.17499999999998</c:v>
                </c:pt>
                <c:pt idx="16">
                  <c:v>254.12132800800003</c:v>
                </c:pt>
                <c:pt idx="17">
                  <c:v>266.33002219700001</c:v>
                </c:pt>
              </c:numCache>
            </c:numRef>
          </c:val>
          <c:extLst xmlns:c16r2="http://schemas.microsoft.com/office/drawing/2015/06/chart">
            <c:ext xmlns:c16="http://schemas.microsoft.com/office/drawing/2014/chart" uri="{C3380CC4-5D6E-409C-BE32-E72D297353CC}">
              <c16:uniqueId val="{00000010-5A65-459B-AF9F-04AE0A8E4F96}"/>
            </c:ext>
          </c:extLst>
        </c:ser>
        <c:ser>
          <c:idx val="17"/>
          <c:order val="17"/>
          <c:spPr>
            <a:solidFill>
              <a:schemeClr val="accent6">
                <a:lumMod val="80000"/>
                <a:lumOff val="2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refineries'!$L$43:$AC$43</c:f>
            </c:numRef>
          </c:val>
          <c:extLst xmlns:c16r2="http://schemas.microsoft.com/office/drawing/2015/06/chart">
            <c:ext xmlns:c16="http://schemas.microsoft.com/office/drawing/2014/chart" uri="{C3380CC4-5D6E-409C-BE32-E72D297353CC}">
              <c16:uniqueId val="{00000011-5A65-459B-AF9F-04AE0A8E4F96}"/>
            </c:ext>
          </c:extLst>
        </c:ser>
        <c:ser>
          <c:idx val="18"/>
          <c:order val="18"/>
          <c:spPr>
            <a:solidFill>
              <a:schemeClr val="accent1">
                <a:lumMod val="8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refineries'!$L$44:$AC$44</c:f>
            </c:numRef>
          </c:val>
          <c:extLst xmlns:c16r2="http://schemas.microsoft.com/office/drawing/2015/06/chart">
            <c:ext xmlns:c16="http://schemas.microsoft.com/office/drawing/2014/chart" uri="{C3380CC4-5D6E-409C-BE32-E72D297353CC}">
              <c16:uniqueId val="{00000012-5A65-459B-AF9F-04AE0A8E4F96}"/>
            </c:ext>
          </c:extLst>
        </c:ser>
        <c:ser>
          <c:idx val="19"/>
          <c:order val="19"/>
          <c:spPr>
            <a:solidFill>
              <a:schemeClr val="accent2">
                <a:lumMod val="8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refineries'!$L$45:$AC$45</c:f>
            </c:numRef>
          </c:val>
          <c:extLst xmlns:c16r2="http://schemas.microsoft.com/office/drawing/2015/06/chart">
            <c:ext xmlns:c16="http://schemas.microsoft.com/office/drawing/2014/chart" uri="{C3380CC4-5D6E-409C-BE32-E72D297353CC}">
              <c16:uniqueId val="{00000013-5A65-459B-AF9F-04AE0A8E4F96}"/>
            </c:ext>
          </c:extLst>
        </c:ser>
        <c:ser>
          <c:idx val="20"/>
          <c:order val="20"/>
          <c:spPr>
            <a:solidFill>
              <a:schemeClr val="accent3">
                <a:lumMod val="8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refineries'!$L$46:$AC$46</c:f>
            </c:numRef>
          </c:val>
          <c:extLst xmlns:c16r2="http://schemas.microsoft.com/office/drawing/2015/06/chart">
            <c:ext xmlns:c16="http://schemas.microsoft.com/office/drawing/2014/chart" uri="{C3380CC4-5D6E-409C-BE32-E72D297353CC}">
              <c16:uniqueId val="{00000014-5A65-459B-AF9F-04AE0A8E4F96}"/>
            </c:ext>
          </c:extLst>
        </c:ser>
        <c:ser>
          <c:idx val="21"/>
          <c:order val="21"/>
          <c:spPr>
            <a:solidFill>
              <a:schemeClr val="accent4">
                <a:lumMod val="8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refineries'!$L$47:$AC$47</c:f>
            </c:numRef>
          </c:val>
          <c:extLst xmlns:c16r2="http://schemas.microsoft.com/office/drawing/2015/06/chart">
            <c:ext xmlns:c16="http://schemas.microsoft.com/office/drawing/2014/chart" uri="{C3380CC4-5D6E-409C-BE32-E72D297353CC}">
              <c16:uniqueId val="{00000015-5A65-459B-AF9F-04AE0A8E4F96}"/>
            </c:ext>
          </c:extLst>
        </c:ser>
        <c:ser>
          <c:idx val="22"/>
          <c:order val="22"/>
          <c:spPr>
            <a:solidFill>
              <a:schemeClr val="accent5">
                <a:lumMod val="8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refineries'!$L$48:$AC$48</c:f>
            </c:numRef>
          </c:val>
          <c:extLst xmlns:c16r2="http://schemas.microsoft.com/office/drawing/2015/06/chart">
            <c:ext xmlns:c16="http://schemas.microsoft.com/office/drawing/2014/chart" uri="{C3380CC4-5D6E-409C-BE32-E72D297353CC}">
              <c16:uniqueId val="{00000016-5A65-459B-AF9F-04AE0A8E4F96}"/>
            </c:ext>
          </c:extLst>
        </c:ser>
        <c:ser>
          <c:idx val="23"/>
          <c:order val="23"/>
          <c:spPr>
            <a:solidFill>
              <a:schemeClr val="accent6">
                <a:lumMod val="8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refineries'!$L$49:$AC$49</c:f>
            </c:numRef>
          </c:val>
          <c:extLst xmlns:c16r2="http://schemas.microsoft.com/office/drawing/2015/06/chart">
            <c:ext xmlns:c16="http://schemas.microsoft.com/office/drawing/2014/chart" uri="{C3380CC4-5D6E-409C-BE32-E72D297353CC}">
              <c16:uniqueId val="{00000017-5A65-459B-AF9F-04AE0A8E4F96}"/>
            </c:ext>
          </c:extLst>
        </c:ser>
        <c:ser>
          <c:idx val="24"/>
          <c:order val="24"/>
          <c:spPr>
            <a:solidFill>
              <a:schemeClr val="accent1">
                <a:lumMod val="60000"/>
                <a:lumOff val="4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refineries'!$L$50:$AC$50</c:f>
            </c:numRef>
          </c:val>
          <c:extLst xmlns:c16r2="http://schemas.microsoft.com/office/drawing/2015/06/chart">
            <c:ext xmlns:c16="http://schemas.microsoft.com/office/drawing/2014/chart" uri="{C3380CC4-5D6E-409C-BE32-E72D297353CC}">
              <c16:uniqueId val="{00000018-5A65-459B-AF9F-04AE0A8E4F96}"/>
            </c:ext>
          </c:extLst>
        </c:ser>
        <c:ser>
          <c:idx val="25"/>
          <c:order val="25"/>
          <c:spPr>
            <a:solidFill>
              <a:schemeClr val="accent2">
                <a:lumMod val="60000"/>
                <a:lumOff val="4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refineries'!$L$51:$AC$51</c:f>
            </c:numRef>
          </c:val>
          <c:extLst xmlns:c16r2="http://schemas.microsoft.com/office/drawing/2015/06/chart">
            <c:ext xmlns:c16="http://schemas.microsoft.com/office/drawing/2014/chart" uri="{C3380CC4-5D6E-409C-BE32-E72D297353CC}">
              <c16:uniqueId val="{00000019-5A65-459B-AF9F-04AE0A8E4F96}"/>
            </c:ext>
          </c:extLst>
        </c:ser>
        <c:ser>
          <c:idx val="26"/>
          <c:order val="26"/>
          <c:spPr>
            <a:solidFill>
              <a:schemeClr val="accent3">
                <a:lumMod val="60000"/>
                <a:lumOff val="4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refineries'!$L$52:$AC$52</c:f>
            </c:numRef>
          </c:val>
          <c:extLst xmlns:c16r2="http://schemas.microsoft.com/office/drawing/2015/06/chart">
            <c:ext xmlns:c16="http://schemas.microsoft.com/office/drawing/2014/chart" uri="{C3380CC4-5D6E-409C-BE32-E72D297353CC}">
              <c16:uniqueId val="{0000001A-5A65-459B-AF9F-04AE0A8E4F96}"/>
            </c:ext>
          </c:extLst>
        </c:ser>
        <c:ser>
          <c:idx val="27"/>
          <c:order val="27"/>
          <c:spPr>
            <a:solidFill>
              <a:schemeClr val="accent4">
                <a:lumMod val="60000"/>
                <a:lumOff val="4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refineries'!$L$53:$AC$53</c:f>
            </c:numRef>
          </c:val>
          <c:extLst xmlns:c16r2="http://schemas.microsoft.com/office/drawing/2015/06/chart">
            <c:ext xmlns:c16="http://schemas.microsoft.com/office/drawing/2014/chart" uri="{C3380CC4-5D6E-409C-BE32-E72D297353CC}">
              <c16:uniqueId val="{0000001B-5A65-459B-AF9F-04AE0A8E4F96}"/>
            </c:ext>
          </c:extLst>
        </c:ser>
        <c:ser>
          <c:idx val="28"/>
          <c:order val="28"/>
          <c:spPr>
            <a:solidFill>
              <a:schemeClr val="accent5">
                <a:lumMod val="60000"/>
                <a:lumOff val="4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refineries'!$L$54:$AC$54</c:f>
            </c:numRef>
          </c:val>
          <c:extLst xmlns:c16r2="http://schemas.microsoft.com/office/drawing/2015/06/chart">
            <c:ext xmlns:c16="http://schemas.microsoft.com/office/drawing/2014/chart" uri="{C3380CC4-5D6E-409C-BE32-E72D297353CC}">
              <c16:uniqueId val="{0000001C-5A65-459B-AF9F-04AE0A8E4F96}"/>
            </c:ext>
          </c:extLst>
        </c:ser>
        <c:ser>
          <c:idx val="29"/>
          <c:order val="29"/>
          <c:tx>
            <c:strRef>
              <c:f>'Crude oil input to refineries'!$A$55</c:f>
              <c:strCache>
                <c:ptCount val="1"/>
                <c:pt idx="0">
                  <c:v>Nigeria</c:v>
                </c:pt>
              </c:strCache>
            </c:strRef>
          </c:tx>
          <c:spPr>
            <a:solidFill>
              <a:schemeClr val="accent6">
                <a:lumMod val="60000"/>
                <a:lumOff val="4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refineries'!$L$55:$AC$55</c:f>
              <c:numCache>
                <c:formatCode>0</c:formatCode>
                <c:ptCount val="18"/>
                <c:pt idx="0">
                  <c:v>4.9210000000000003</c:v>
                </c:pt>
                <c:pt idx="1">
                  <c:v>11.068</c:v>
                </c:pt>
                <c:pt idx="2">
                  <c:v>10.635</c:v>
                </c:pt>
                <c:pt idx="3">
                  <c:v>6.2839999999999998</c:v>
                </c:pt>
                <c:pt idx="4">
                  <c:v>5.4239999999999995</c:v>
                </c:pt>
                <c:pt idx="5">
                  <c:v>10.158000000000001</c:v>
                </c:pt>
                <c:pt idx="6">
                  <c:v>6.0819999999999999</c:v>
                </c:pt>
                <c:pt idx="7">
                  <c:v>3.1119999999999997</c:v>
                </c:pt>
                <c:pt idx="8">
                  <c:v>5.3740000000000006</c:v>
                </c:pt>
                <c:pt idx="9">
                  <c:v>2.8209999999999997</c:v>
                </c:pt>
                <c:pt idx="10">
                  <c:v>5.3390000000000004</c:v>
                </c:pt>
                <c:pt idx="11">
                  <c:v>6.5010000000000003</c:v>
                </c:pt>
                <c:pt idx="12">
                  <c:v>4.9530000000000003</c:v>
                </c:pt>
                <c:pt idx="13">
                  <c:v>5.1949999999999994</c:v>
                </c:pt>
                <c:pt idx="14">
                  <c:v>3.4699999999999998</c:v>
                </c:pt>
                <c:pt idx="15">
                  <c:v>1.708</c:v>
                </c:pt>
                <c:pt idx="16">
                  <c:v>3.8289086719999998</c:v>
                </c:pt>
                <c:pt idx="17">
                  <c:v>4.6724263489999993</c:v>
                </c:pt>
              </c:numCache>
            </c:numRef>
          </c:val>
          <c:extLst xmlns:c16r2="http://schemas.microsoft.com/office/drawing/2015/06/chart">
            <c:ext xmlns:c16="http://schemas.microsoft.com/office/drawing/2014/chart" uri="{C3380CC4-5D6E-409C-BE32-E72D297353CC}">
              <c16:uniqueId val="{0000001D-5A65-459B-AF9F-04AE0A8E4F96}"/>
            </c:ext>
          </c:extLst>
        </c:ser>
        <c:ser>
          <c:idx val="30"/>
          <c:order val="30"/>
          <c:tx>
            <c:strRef>
              <c:f>'Crude oil input to refineries'!$A$56</c:f>
              <c:strCache>
                <c:ptCount val="1"/>
                <c:pt idx="0">
                  <c:v>South Africa</c:v>
                </c:pt>
              </c:strCache>
            </c:strRef>
          </c:tx>
          <c:spPr>
            <a:solidFill>
              <a:schemeClr val="accent1">
                <a:lumMod val="50000"/>
              </a:schemeClr>
            </a:solidFill>
            <a:ln>
              <a:noFill/>
            </a:ln>
            <a:effectLst/>
          </c:spPr>
          <c:invertIfNegative val="0"/>
          <c:cat>
            <c:numRef>
              <c:f>'Crude oil input to refineries'!$L$3:$AC$3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input to refineries'!$L$56:$AC$56</c:f>
              <c:numCache>
                <c:formatCode>0</c:formatCode>
                <c:ptCount val="18"/>
                <c:pt idx="0">
                  <c:v>18.311000000000003</c:v>
                </c:pt>
                <c:pt idx="1">
                  <c:v>22.443999999999996</c:v>
                </c:pt>
                <c:pt idx="2">
                  <c:v>24.73</c:v>
                </c:pt>
                <c:pt idx="3">
                  <c:v>21.68</c:v>
                </c:pt>
                <c:pt idx="4">
                  <c:v>20.678000000000001</c:v>
                </c:pt>
                <c:pt idx="5">
                  <c:v>25.196000000000005</c:v>
                </c:pt>
                <c:pt idx="6">
                  <c:v>18.850000000000001</c:v>
                </c:pt>
                <c:pt idx="7">
                  <c:v>18.834000000000003</c:v>
                </c:pt>
                <c:pt idx="8">
                  <c:v>21.338999999999999</c:v>
                </c:pt>
                <c:pt idx="9">
                  <c:v>19.675999999999995</c:v>
                </c:pt>
                <c:pt idx="10">
                  <c:v>19.474999999999998</c:v>
                </c:pt>
                <c:pt idx="11">
                  <c:v>20.428999999999991</c:v>
                </c:pt>
                <c:pt idx="12">
                  <c:v>20.158999999999999</c:v>
                </c:pt>
                <c:pt idx="13">
                  <c:v>21.128</c:v>
                </c:pt>
                <c:pt idx="14">
                  <c:v>20.841999999999999</c:v>
                </c:pt>
                <c:pt idx="15">
                  <c:v>20.724</c:v>
                </c:pt>
                <c:pt idx="16">
                  <c:v>21.805767203999995</c:v>
                </c:pt>
                <c:pt idx="17">
                  <c:v>20.942302394999992</c:v>
                </c:pt>
              </c:numCache>
            </c:numRef>
          </c:val>
          <c:extLst xmlns:c16r2="http://schemas.microsoft.com/office/drawing/2015/06/chart">
            <c:ext xmlns:c16="http://schemas.microsoft.com/office/drawing/2014/chart" uri="{C3380CC4-5D6E-409C-BE32-E72D297353CC}">
              <c16:uniqueId val="{0000001E-5A65-459B-AF9F-04AE0A8E4F96}"/>
            </c:ext>
          </c:extLst>
        </c:ser>
        <c:dLbls>
          <c:showLegendKey val="0"/>
          <c:showVal val="0"/>
          <c:showCatName val="0"/>
          <c:showSerName val="0"/>
          <c:showPercent val="0"/>
          <c:showBubbleSize val="0"/>
        </c:dLbls>
        <c:gapWidth val="150"/>
        <c:overlap val="100"/>
        <c:axId val="-1884060784"/>
        <c:axId val="-1884061872"/>
      </c:barChart>
      <c:catAx>
        <c:axId val="-1884060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crossAx val="-1884061872"/>
        <c:crosses val="autoZero"/>
        <c:auto val="1"/>
        <c:lblAlgn val="ctr"/>
        <c:lblOffset val="100"/>
        <c:noMultiLvlLbl val="0"/>
      </c:catAx>
      <c:valAx>
        <c:axId val="-18840618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84060784"/>
        <c:crosses val="autoZero"/>
        <c:crossBetween val="between"/>
      </c:valAx>
      <c:spPr>
        <a:noFill/>
        <a:ln>
          <a:noFill/>
        </a:ln>
        <a:effectLst/>
      </c:spPr>
    </c:plotArea>
    <c:legend>
      <c:legendPos val="b"/>
      <c:layout>
        <c:manualLayout>
          <c:xMode val="edge"/>
          <c:yMode val="edge"/>
          <c:x val="4.2294591816799613E-2"/>
          <c:y val="0.94113377413583821"/>
          <c:w val="0.9"/>
          <c:h val="5.886622586416181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'Refined oil products production'!$A$26</c:f>
              <c:strCache>
                <c:ptCount val="1"/>
                <c:pt idx="0">
                  <c:v>Russia</c:v>
                </c:pt>
              </c:strCache>
            </c:strRef>
          </c:tx>
          <c:spPr>
            <a:solidFill>
              <a:schemeClr val="accent1"/>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production'!$L$26:$AC$26</c:f>
              <c:numCache>
                <c:formatCode>0</c:formatCode>
                <c:ptCount val="18"/>
                <c:pt idx="0">
                  <c:v>176.803</c:v>
                </c:pt>
                <c:pt idx="1">
                  <c:v>181.82400000000001</c:v>
                </c:pt>
                <c:pt idx="2">
                  <c:v>188.73</c:v>
                </c:pt>
                <c:pt idx="3">
                  <c:v>190.28399999999999</c:v>
                </c:pt>
                <c:pt idx="4">
                  <c:v>193.68</c:v>
                </c:pt>
                <c:pt idx="5">
                  <c:v>205.702</c:v>
                </c:pt>
                <c:pt idx="6">
                  <c:v>216.548</c:v>
                </c:pt>
                <c:pt idx="7">
                  <c:v>223.73099999999999</c:v>
                </c:pt>
                <c:pt idx="8">
                  <c:v>229.92400000000001</c:v>
                </c:pt>
                <c:pt idx="9">
                  <c:v>227.92700000000002</c:v>
                </c:pt>
                <c:pt idx="10">
                  <c:v>246.084</c:v>
                </c:pt>
                <c:pt idx="11">
                  <c:v>249.86</c:v>
                </c:pt>
                <c:pt idx="12">
                  <c:v>255.29</c:v>
                </c:pt>
                <c:pt idx="13">
                  <c:v>266.65600000000001</c:v>
                </c:pt>
                <c:pt idx="14">
                  <c:v>283.32799999999992</c:v>
                </c:pt>
                <c:pt idx="15">
                  <c:v>278.11799999999999</c:v>
                </c:pt>
                <c:pt idx="16">
                  <c:v>277.66027114500002</c:v>
                </c:pt>
                <c:pt idx="17">
                  <c:v>277.52209151099999</c:v>
                </c:pt>
              </c:numCache>
            </c:numRef>
          </c:val>
          <c:extLst xmlns:c16r2="http://schemas.microsoft.com/office/drawing/2015/06/chart">
            <c:ext xmlns:c16="http://schemas.microsoft.com/office/drawing/2014/chart" uri="{C3380CC4-5D6E-409C-BE32-E72D297353CC}">
              <c16:uniqueId val="{00000000-3EB1-4B91-A0E0-72C4FDF25607}"/>
            </c:ext>
          </c:extLst>
        </c:ser>
        <c:ser>
          <c:idx val="1"/>
          <c:order val="1"/>
          <c:spPr>
            <a:solidFill>
              <a:schemeClr val="accent2"/>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production'!$L$27:$AC$27</c:f>
            </c:numRef>
          </c:val>
          <c:extLst xmlns:c16r2="http://schemas.microsoft.com/office/drawing/2015/06/chart">
            <c:ext xmlns:c16="http://schemas.microsoft.com/office/drawing/2014/chart" uri="{C3380CC4-5D6E-409C-BE32-E72D297353CC}">
              <c16:uniqueId val="{00000001-3EB1-4B91-A0E0-72C4FDF25607}"/>
            </c:ext>
          </c:extLst>
        </c:ser>
        <c:ser>
          <c:idx val="2"/>
          <c:order val="2"/>
          <c:spPr>
            <a:solidFill>
              <a:schemeClr val="accent3"/>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production'!$L$28:$AC$28</c:f>
            </c:numRef>
          </c:val>
          <c:extLst xmlns:c16r2="http://schemas.microsoft.com/office/drawing/2015/06/chart">
            <c:ext xmlns:c16="http://schemas.microsoft.com/office/drawing/2014/chart" uri="{C3380CC4-5D6E-409C-BE32-E72D297353CC}">
              <c16:uniqueId val="{00000002-3EB1-4B91-A0E0-72C4FDF25607}"/>
            </c:ext>
          </c:extLst>
        </c:ser>
        <c:ser>
          <c:idx val="3"/>
          <c:order val="3"/>
          <c:spPr>
            <a:solidFill>
              <a:schemeClr val="accent4"/>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production'!$L$29:$AC$29</c:f>
            </c:numRef>
          </c:val>
          <c:extLst xmlns:c16r2="http://schemas.microsoft.com/office/drawing/2015/06/chart">
            <c:ext xmlns:c16="http://schemas.microsoft.com/office/drawing/2014/chart" uri="{C3380CC4-5D6E-409C-BE32-E72D297353CC}">
              <c16:uniqueId val="{00000003-3EB1-4B91-A0E0-72C4FDF25607}"/>
            </c:ext>
          </c:extLst>
        </c:ser>
        <c:ser>
          <c:idx val="4"/>
          <c:order val="4"/>
          <c:spPr>
            <a:solidFill>
              <a:schemeClr val="accent5"/>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production'!$L$30:$AC$30</c:f>
            </c:numRef>
          </c:val>
          <c:extLst xmlns:c16r2="http://schemas.microsoft.com/office/drawing/2015/06/chart">
            <c:ext xmlns:c16="http://schemas.microsoft.com/office/drawing/2014/chart" uri="{C3380CC4-5D6E-409C-BE32-E72D297353CC}">
              <c16:uniqueId val="{00000004-3EB1-4B91-A0E0-72C4FDF25607}"/>
            </c:ext>
          </c:extLst>
        </c:ser>
        <c:ser>
          <c:idx val="5"/>
          <c:order val="5"/>
          <c:spPr>
            <a:solidFill>
              <a:schemeClr val="accent6"/>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production'!$L$31:$AC$31</c:f>
            </c:numRef>
          </c:val>
          <c:extLst xmlns:c16r2="http://schemas.microsoft.com/office/drawing/2015/06/chart">
            <c:ext xmlns:c16="http://schemas.microsoft.com/office/drawing/2014/chart" uri="{C3380CC4-5D6E-409C-BE32-E72D297353CC}">
              <c16:uniqueId val="{00000005-3EB1-4B91-A0E0-72C4FDF25607}"/>
            </c:ext>
          </c:extLst>
        </c:ser>
        <c:ser>
          <c:idx val="6"/>
          <c:order val="6"/>
          <c:spPr>
            <a:solidFill>
              <a:schemeClr val="accent1">
                <a:lumMod val="6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production'!$L$32:$AC$32</c:f>
            </c:numRef>
          </c:val>
          <c:extLst xmlns:c16r2="http://schemas.microsoft.com/office/drawing/2015/06/chart">
            <c:ext xmlns:c16="http://schemas.microsoft.com/office/drawing/2014/chart" uri="{C3380CC4-5D6E-409C-BE32-E72D297353CC}">
              <c16:uniqueId val="{00000006-3EB1-4B91-A0E0-72C4FDF25607}"/>
            </c:ext>
          </c:extLst>
        </c:ser>
        <c:ser>
          <c:idx val="7"/>
          <c:order val="7"/>
          <c:spPr>
            <a:solidFill>
              <a:schemeClr val="accent2">
                <a:lumMod val="6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production'!$L$33:$AC$33</c:f>
            </c:numRef>
          </c:val>
          <c:extLst xmlns:c16r2="http://schemas.microsoft.com/office/drawing/2015/06/chart">
            <c:ext xmlns:c16="http://schemas.microsoft.com/office/drawing/2014/chart" uri="{C3380CC4-5D6E-409C-BE32-E72D297353CC}">
              <c16:uniqueId val="{00000007-3EB1-4B91-A0E0-72C4FDF25607}"/>
            </c:ext>
          </c:extLst>
        </c:ser>
        <c:ser>
          <c:idx val="8"/>
          <c:order val="8"/>
          <c:tx>
            <c:strRef>
              <c:f>'Refined oil products production'!$A$34</c:f>
              <c:strCache>
                <c:ptCount val="1"/>
                <c:pt idx="0">
                  <c:v>Argentina</c:v>
                </c:pt>
              </c:strCache>
            </c:strRef>
          </c:tx>
          <c:spPr>
            <a:solidFill>
              <a:srgbClr val="254555">
                <a:lumMod val="20000"/>
                <a:lumOff val="80000"/>
              </a:srgb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production'!$L$34:$AC$34</c:f>
              <c:numCache>
                <c:formatCode>0</c:formatCode>
                <c:ptCount val="18"/>
                <c:pt idx="0">
                  <c:v>30.885000000000002</c:v>
                </c:pt>
                <c:pt idx="1">
                  <c:v>31.167000000000005</c:v>
                </c:pt>
                <c:pt idx="2">
                  <c:v>28.49</c:v>
                </c:pt>
                <c:pt idx="3">
                  <c:v>30.143999999999995</c:v>
                </c:pt>
                <c:pt idx="4">
                  <c:v>31.035</c:v>
                </c:pt>
                <c:pt idx="5">
                  <c:v>30.985999999999997</c:v>
                </c:pt>
                <c:pt idx="6">
                  <c:v>32.36</c:v>
                </c:pt>
                <c:pt idx="7">
                  <c:v>34.010999999999996</c:v>
                </c:pt>
                <c:pt idx="8">
                  <c:v>32.450999999999993</c:v>
                </c:pt>
                <c:pt idx="9">
                  <c:v>30.492999999999995</c:v>
                </c:pt>
                <c:pt idx="10">
                  <c:v>31.477</c:v>
                </c:pt>
                <c:pt idx="11">
                  <c:v>30.713000000000001</c:v>
                </c:pt>
                <c:pt idx="12">
                  <c:v>32.906000000000006</c:v>
                </c:pt>
                <c:pt idx="13">
                  <c:v>31.431000000000001</c:v>
                </c:pt>
                <c:pt idx="14">
                  <c:v>31.481999999999996</c:v>
                </c:pt>
                <c:pt idx="15">
                  <c:v>32.370000000000005</c:v>
                </c:pt>
                <c:pt idx="16">
                  <c:v>31.247378900000001</c:v>
                </c:pt>
                <c:pt idx="17">
                  <c:v>30.575121994</c:v>
                </c:pt>
              </c:numCache>
            </c:numRef>
          </c:val>
          <c:extLst xmlns:c16r2="http://schemas.microsoft.com/office/drawing/2015/06/chart">
            <c:ext xmlns:c16="http://schemas.microsoft.com/office/drawing/2014/chart" uri="{C3380CC4-5D6E-409C-BE32-E72D297353CC}">
              <c16:uniqueId val="{00000008-3EB1-4B91-A0E0-72C4FDF25607}"/>
            </c:ext>
          </c:extLst>
        </c:ser>
        <c:ser>
          <c:idx val="9"/>
          <c:order val="9"/>
          <c:tx>
            <c:strRef>
              <c:f>'Refined oil products production'!$A$35</c:f>
              <c:strCache>
                <c:ptCount val="1"/>
                <c:pt idx="0">
                  <c:v>Brazil</c:v>
                </c:pt>
              </c:strCache>
            </c:strRef>
          </c:tx>
          <c:spPr>
            <a:solidFill>
              <a:srgbClr val="00B050"/>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production'!$L$35:$AC$35</c:f>
              <c:numCache>
                <c:formatCode>0</c:formatCode>
                <c:ptCount val="18"/>
                <c:pt idx="0">
                  <c:v>85.028999999999982</c:v>
                </c:pt>
                <c:pt idx="1">
                  <c:v>87.673999999999992</c:v>
                </c:pt>
                <c:pt idx="2">
                  <c:v>86.482000000000014</c:v>
                </c:pt>
                <c:pt idx="3">
                  <c:v>87.111999999999995</c:v>
                </c:pt>
                <c:pt idx="4">
                  <c:v>92.521999999999991</c:v>
                </c:pt>
                <c:pt idx="5">
                  <c:v>92.617000000000004</c:v>
                </c:pt>
                <c:pt idx="6">
                  <c:v>93.576999999999998</c:v>
                </c:pt>
                <c:pt idx="7">
                  <c:v>95.747000000000014</c:v>
                </c:pt>
                <c:pt idx="8">
                  <c:v>96.302999999999983</c:v>
                </c:pt>
                <c:pt idx="9">
                  <c:v>96.819000000000003</c:v>
                </c:pt>
                <c:pt idx="10">
                  <c:v>97.650999999999982</c:v>
                </c:pt>
                <c:pt idx="11">
                  <c:v>99.741000000000014</c:v>
                </c:pt>
                <c:pt idx="12">
                  <c:v>105.331</c:v>
                </c:pt>
                <c:pt idx="13">
                  <c:v>112.34</c:v>
                </c:pt>
                <c:pt idx="14">
                  <c:v>114.524</c:v>
                </c:pt>
                <c:pt idx="15">
                  <c:v>108.47</c:v>
                </c:pt>
                <c:pt idx="16">
                  <c:v>100.08772861600001</c:v>
                </c:pt>
                <c:pt idx="17">
                  <c:v>93.127293990000027</c:v>
                </c:pt>
              </c:numCache>
            </c:numRef>
          </c:val>
          <c:extLst xmlns:c16r2="http://schemas.microsoft.com/office/drawing/2015/06/chart">
            <c:ext xmlns:c16="http://schemas.microsoft.com/office/drawing/2014/chart" uri="{C3380CC4-5D6E-409C-BE32-E72D297353CC}">
              <c16:uniqueId val="{00000009-3EB1-4B91-A0E0-72C4FDF25607}"/>
            </c:ext>
          </c:extLst>
        </c:ser>
        <c:ser>
          <c:idx val="10"/>
          <c:order val="10"/>
          <c:spPr>
            <a:solidFill>
              <a:schemeClr val="accent5">
                <a:lumMod val="6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production'!$L$36:$AC$36</c:f>
            </c:numRef>
          </c:val>
          <c:extLst xmlns:c16r2="http://schemas.microsoft.com/office/drawing/2015/06/chart">
            <c:ext xmlns:c16="http://schemas.microsoft.com/office/drawing/2014/chart" uri="{C3380CC4-5D6E-409C-BE32-E72D297353CC}">
              <c16:uniqueId val="{0000000A-3EB1-4B91-A0E0-72C4FDF25607}"/>
            </c:ext>
          </c:extLst>
        </c:ser>
        <c:ser>
          <c:idx val="11"/>
          <c:order val="11"/>
          <c:tx>
            <c:strRef>
              <c:f>'Refined oil products production'!$A$37</c:f>
              <c:strCache>
                <c:ptCount val="1"/>
                <c:pt idx="0">
                  <c:v>Colombia</c:v>
                </c:pt>
              </c:strCache>
            </c:strRef>
          </c:tx>
          <c:spPr>
            <a:solidFill>
              <a:srgbClr val="FFFF00"/>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production'!$L$37:$AC$37</c:f>
              <c:numCache>
                <c:formatCode>0</c:formatCode>
                <c:ptCount val="18"/>
                <c:pt idx="0">
                  <c:v>15.236000000000001</c:v>
                </c:pt>
                <c:pt idx="1">
                  <c:v>15.88</c:v>
                </c:pt>
                <c:pt idx="2">
                  <c:v>15.363000000000001</c:v>
                </c:pt>
                <c:pt idx="3">
                  <c:v>15.615</c:v>
                </c:pt>
                <c:pt idx="4">
                  <c:v>15.949</c:v>
                </c:pt>
                <c:pt idx="5">
                  <c:v>14.902000000000001</c:v>
                </c:pt>
                <c:pt idx="6">
                  <c:v>14.896000000000003</c:v>
                </c:pt>
                <c:pt idx="7">
                  <c:v>14.694000000000001</c:v>
                </c:pt>
                <c:pt idx="8">
                  <c:v>14.775</c:v>
                </c:pt>
                <c:pt idx="9">
                  <c:v>13.319000000000003</c:v>
                </c:pt>
                <c:pt idx="10">
                  <c:v>13.747999999999999</c:v>
                </c:pt>
                <c:pt idx="11">
                  <c:v>15.589</c:v>
                </c:pt>
                <c:pt idx="12">
                  <c:v>15.554</c:v>
                </c:pt>
                <c:pt idx="13">
                  <c:v>15.234999999999999</c:v>
                </c:pt>
                <c:pt idx="14">
                  <c:v>16.632000000000001</c:v>
                </c:pt>
                <c:pt idx="15">
                  <c:v>13.757</c:v>
                </c:pt>
                <c:pt idx="16">
                  <c:v>15.906215405999999</c:v>
                </c:pt>
                <c:pt idx="17">
                  <c:v>20.103688915999999</c:v>
                </c:pt>
              </c:numCache>
            </c:numRef>
          </c:val>
          <c:extLst xmlns:c16r2="http://schemas.microsoft.com/office/drawing/2015/06/chart">
            <c:ext xmlns:c16="http://schemas.microsoft.com/office/drawing/2014/chart" uri="{C3380CC4-5D6E-409C-BE32-E72D297353CC}">
              <c16:uniqueId val="{0000000B-3EB1-4B91-A0E0-72C4FDF25607}"/>
            </c:ext>
          </c:extLst>
        </c:ser>
        <c:ser>
          <c:idx val="12"/>
          <c:order val="12"/>
          <c:tx>
            <c:strRef>
              <c:f>'Refined oil products production'!$A$38</c:f>
              <c:strCache>
                <c:ptCount val="1"/>
                <c:pt idx="0">
                  <c:v>Mexico</c:v>
                </c:pt>
              </c:strCache>
            </c:strRef>
          </c:tx>
          <c:spPr>
            <a:solidFill>
              <a:srgbClr val="00FFFF"/>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production'!$L$38:$AC$38</c:f>
              <c:numCache>
                <c:formatCode>0</c:formatCode>
                <c:ptCount val="18"/>
                <c:pt idx="0">
                  <c:v>71.540999999999997</c:v>
                </c:pt>
                <c:pt idx="1">
                  <c:v>73.11</c:v>
                </c:pt>
                <c:pt idx="2">
                  <c:v>74.284999999999997</c:v>
                </c:pt>
                <c:pt idx="3">
                  <c:v>77.281999999999996</c:v>
                </c:pt>
                <c:pt idx="4">
                  <c:v>78.433000000000007</c:v>
                </c:pt>
                <c:pt idx="5">
                  <c:v>76.409000000000006</c:v>
                </c:pt>
                <c:pt idx="6">
                  <c:v>75.917000000000016</c:v>
                </c:pt>
                <c:pt idx="7">
                  <c:v>74.153999999999982</c:v>
                </c:pt>
                <c:pt idx="8">
                  <c:v>73.009</c:v>
                </c:pt>
                <c:pt idx="9">
                  <c:v>73.884999999999991</c:v>
                </c:pt>
                <c:pt idx="10">
                  <c:v>69.043000000000006</c:v>
                </c:pt>
                <c:pt idx="11">
                  <c:v>67.256</c:v>
                </c:pt>
                <c:pt idx="12">
                  <c:v>67.647000000000006</c:v>
                </c:pt>
                <c:pt idx="13">
                  <c:v>70.335000000000008</c:v>
                </c:pt>
                <c:pt idx="14">
                  <c:v>66.977000000000004</c:v>
                </c:pt>
                <c:pt idx="15">
                  <c:v>61.315999999999995</c:v>
                </c:pt>
                <c:pt idx="16">
                  <c:v>54.856035714000001</c:v>
                </c:pt>
                <c:pt idx="17">
                  <c:v>44.85482207199999</c:v>
                </c:pt>
              </c:numCache>
            </c:numRef>
          </c:val>
          <c:extLst xmlns:c16r2="http://schemas.microsoft.com/office/drawing/2015/06/chart">
            <c:ext xmlns:c16="http://schemas.microsoft.com/office/drawing/2014/chart" uri="{C3380CC4-5D6E-409C-BE32-E72D297353CC}">
              <c16:uniqueId val="{0000000C-3EB1-4B91-A0E0-72C4FDF25607}"/>
            </c:ext>
          </c:extLst>
        </c:ser>
        <c:ser>
          <c:idx val="13"/>
          <c:order val="13"/>
          <c:spPr>
            <a:solidFill>
              <a:schemeClr val="accent2">
                <a:lumMod val="80000"/>
                <a:lumOff val="2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production'!$L$39:$AC$39</c:f>
            </c:numRef>
          </c:val>
          <c:extLst xmlns:c16r2="http://schemas.microsoft.com/office/drawing/2015/06/chart">
            <c:ext xmlns:c16="http://schemas.microsoft.com/office/drawing/2014/chart" uri="{C3380CC4-5D6E-409C-BE32-E72D297353CC}">
              <c16:uniqueId val="{0000000D-3EB1-4B91-A0E0-72C4FDF25607}"/>
            </c:ext>
          </c:extLst>
        </c:ser>
        <c:ser>
          <c:idx val="14"/>
          <c:order val="14"/>
          <c:spPr>
            <a:solidFill>
              <a:schemeClr val="accent3">
                <a:lumMod val="80000"/>
                <a:lumOff val="2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production'!$L$40:$AC$40</c:f>
            </c:numRef>
          </c:val>
          <c:extLst xmlns:c16r2="http://schemas.microsoft.com/office/drawing/2015/06/chart">
            <c:ext xmlns:c16="http://schemas.microsoft.com/office/drawing/2014/chart" uri="{C3380CC4-5D6E-409C-BE32-E72D297353CC}">
              <c16:uniqueId val="{0000000E-3EB1-4B91-A0E0-72C4FDF25607}"/>
            </c:ext>
          </c:extLst>
        </c:ser>
        <c:ser>
          <c:idx val="15"/>
          <c:order val="15"/>
          <c:tx>
            <c:strRef>
              <c:f>'Refined oil products production'!$A$41</c:f>
              <c:strCache>
                <c:ptCount val="1"/>
                <c:pt idx="0">
                  <c:v>China</c:v>
                </c:pt>
              </c:strCache>
            </c:strRef>
          </c:tx>
          <c:spPr>
            <a:solidFill>
              <a:schemeClr val="accent4">
                <a:lumMod val="80000"/>
                <a:lumOff val="2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production'!$L$41:$AC$41</c:f>
              <c:numCache>
                <c:formatCode>0</c:formatCode>
                <c:ptCount val="18"/>
                <c:pt idx="0">
                  <c:v>234.12100000000001</c:v>
                </c:pt>
                <c:pt idx="1">
                  <c:v>236.47399999999999</c:v>
                </c:pt>
                <c:pt idx="2">
                  <c:v>244.095</c:v>
                </c:pt>
                <c:pt idx="3">
                  <c:v>264.91199999999986</c:v>
                </c:pt>
                <c:pt idx="4">
                  <c:v>307.76900000000001</c:v>
                </c:pt>
                <c:pt idx="5">
                  <c:v>318.61700000000002</c:v>
                </c:pt>
                <c:pt idx="6">
                  <c:v>337.46099999999996</c:v>
                </c:pt>
                <c:pt idx="7">
                  <c:v>353.065</c:v>
                </c:pt>
                <c:pt idx="8">
                  <c:v>369.05399999999992</c:v>
                </c:pt>
                <c:pt idx="9">
                  <c:v>389.108</c:v>
                </c:pt>
                <c:pt idx="10">
                  <c:v>400.87599999999992</c:v>
                </c:pt>
                <c:pt idx="11">
                  <c:v>415.90499999999992</c:v>
                </c:pt>
                <c:pt idx="12">
                  <c:v>439.76900000000001</c:v>
                </c:pt>
                <c:pt idx="13">
                  <c:v>459.57400000000001</c:v>
                </c:pt>
                <c:pt idx="14">
                  <c:v>484.89299999999992</c:v>
                </c:pt>
                <c:pt idx="15">
                  <c:v>510.34699999999992</c:v>
                </c:pt>
                <c:pt idx="16">
                  <c:v>537.16764300299985</c:v>
                </c:pt>
                <c:pt idx="17">
                  <c:v>563.73744100600004</c:v>
                </c:pt>
              </c:numCache>
            </c:numRef>
          </c:val>
          <c:extLst xmlns:c16r2="http://schemas.microsoft.com/office/drawing/2015/06/chart">
            <c:ext xmlns:c16="http://schemas.microsoft.com/office/drawing/2014/chart" uri="{C3380CC4-5D6E-409C-BE32-E72D297353CC}">
              <c16:uniqueId val="{0000000F-3EB1-4B91-A0E0-72C4FDF25607}"/>
            </c:ext>
          </c:extLst>
        </c:ser>
        <c:ser>
          <c:idx val="16"/>
          <c:order val="16"/>
          <c:tx>
            <c:strRef>
              <c:f>'Refined oil products production'!$A$42</c:f>
              <c:strCache>
                <c:ptCount val="1"/>
                <c:pt idx="0">
                  <c:v>India</c:v>
                </c:pt>
              </c:strCache>
            </c:strRef>
          </c:tx>
          <c:spPr>
            <a:solidFill>
              <a:srgbClr val="FF5B29"/>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production'!$L$42:$AC$42</c:f>
              <c:numCache>
                <c:formatCode>0</c:formatCode>
                <c:ptCount val="18"/>
                <c:pt idx="0">
                  <c:v>104.596</c:v>
                </c:pt>
                <c:pt idx="1">
                  <c:v>109.60799999999999</c:v>
                </c:pt>
                <c:pt idx="2">
                  <c:v>114.16</c:v>
                </c:pt>
                <c:pt idx="3">
                  <c:v>124.023</c:v>
                </c:pt>
                <c:pt idx="4">
                  <c:v>129.35600000000002</c:v>
                </c:pt>
                <c:pt idx="5">
                  <c:v>131.07599999999999</c:v>
                </c:pt>
                <c:pt idx="6">
                  <c:v>148.27299999999997</c:v>
                </c:pt>
                <c:pt idx="7">
                  <c:v>158.74099999999999</c:v>
                </c:pt>
                <c:pt idx="8">
                  <c:v>164.59</c:v>
                </c:pt>
                <c:pt idx="9">
                  <c:v>191.339</c:v>
                </c:pt>
                <c:pt idx="10">
                  <c:v>202.334</c:v>
                </c:pt>
                <c:pt idx="11">
                  <c:v>210.98200000000003</c:v>
                </c:pt>
                <c:pt idx="12">
                  <c:v>226.31</c:v>
                </c:pt>
                <c:pt idx="13">
                  <c:v>229.72</c:v>
                </c:pt>
                <c:pt idx="14">
                  <c:v>231.23399999999998</c:v>
                </c:pt>
                <c:pt idx="15">
                  <c:v>241.55700000000002</c:v>
                </c:pt>
                <c:pt idx="16">
                  <c:v>253.67026280599998</c:v>
                </c:pt>
                <c:pt idx="17">
                  <c:v>265.85728657000004</c:v>
                </c:pt>
              </c:numCache>
            </c:numRef>
          </c:val>
          <c:extLst xmlns:c16r2="http://schemas.microsoft.com/office/drawing/2015/06/chart">
            <c:ext xmlns:c16="http://schemas.microsoft.com/office/drawing/2014/chart" uri="{C3380CC4-5D6E-409C-BE32-E72D297353CC}">
              <c16:uniqueId val="{00000010-3EB1-4B91-A0E0-72C4FDF25607}"/>
            </c:ext>
          </c:extLst>
        </c:ser>
        <c:ser>
          <c:idx val="17"/>
          <c:order val="17"/>
          <c:spPr>
            <a:solidFill>
              <a:schemeClr val="accent6">
                <a:lumMod val="80000"/>
                <a:lumOff val="2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production'!$L$43:$AC$43</c:f>
            </c:numRef>
          </c:val>
          <c:extLst xmlns:c16r2="http://schemas.microsoft.com/office/drawing/2015/06/chart">
            <c:ext xmlns:c16="http://schemas.microsoft.com/office/drawing/2014/chart" uri="{C3380CC4-5D6E-409C-BE32-E72D297353CC}">
              <c16:uniqueId val="{00000011-3EB1-4B91-A0E0-72C4FDF25607}"/>
            </c:ext>
          </c:extLst>
        </c:ser>
        <c:ser>
          <c:idx val="18"/>
          <c:order val="18"/>
          <c:spPr>
            <a:solidFill>
              <a:schemeClr val="accent1">
                <a:lumMod val="8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production'!$L$44:$AC$44</c:f>
            </c:numRef>
          </c:val>
          <c:extLst xmlns:c16r2="http://schemas.microsoft.com/office/drawing/2015/06/chart">
            <c:ext xmlns:c16="http://schemas.microsoft.com/office/drawing/2014/chart" uri="{C3380CC4-5D6E-409C-BE32-E72D297353CC}">
              <c16:uniqueId val="{00000012-3EB1-4B91-A0E0-72C4FDF25607}"/>
            </c:ext>
          </c:extLst>
        </c:ser>
        <c:ser>
          <c:idx val="19"/>
          <c:order val="19"/>
          <c:spPr>
            <a:solidFill>
              <a:schemeClr val="accent2">
                <a:lumMod val="8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production'!$L$45:$AC$45</c:f>
            </c:numRef>
          </c:val>
          <c:extLst xmlns:c16r2="http://schemas.microsoft.com/office/drawing/2015/06/chart">
            <c:ext xmlns:c16="http://schemas.microsoft.com/office/drawing/2014/chart" uri="{C3380CC4-5D6E-409C-BE32-E72D297353CC}">
              <c16:uniqueId val="{00000013-3EB1-4B91-A0E0-72C4FDF25607}"/>
            </c:ext>
          </c:extLst>
        </c:ser>
        <c:ser>
          <c:idx val="20"/>
          <c:order val="20"/>
          <c:spPr>
            <a:solidFill>
              <a:schemeClr val="accent3">
                <a:lumMod val="8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production'!$L$46:$AC$46</c:f>
            </c:numRef>
          </c:val>
          <c:extLst xmlns:c16r2="http://schemas.microsoft.com/office/drawing/2015/06/chart">
            <c:ext xmlns:c16="http://schemas.microsoft.com/office/drawing/2014/chart" uri="{C3380CC4-5D6E-409C-BE32-E72D297353CC}">
              <c16:uniqueId val="{00000014-3EB1-4B91-A0E0-72C4FDF25607}"/>
            </c:ext>
          </c:extLst>
        </c:ser>
        <c:ser>
          <c:idx val="21"/>
          <c:order val="21"/>
          <c:spPr>
            <a:solidFill>
              <a:schemeClr val="accent4">
                <a:lumMod val="8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production'!$L$47:$AC$47</c:f>
            </c:numRef>
          </c:val>
          <c:extLst xmlns:c16r2="http://schemas.microsoft.com/office/drawing/2015/06/chart">
            <c:ext xmlns:c16="http://schemas.microsoft.com/office/drawing/2014/chart" uri="{C3380CC4-5D6E-409C-BE32-E72D297353CC}">
              <c16:uniqueId val="{00000015-3EB1-4B91-A0E0-72C4FDF25607}"/>
            </c:ext>
          </c:extLst>
        </c:ser>
        <c:ser>
          <c:idx val="22"/>
          <c:order val="22"/>
          <c:spPr>
            <a:solidFill>
              <a:schemeClr val="accent5">
                <a:lumMod val="8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production'!$L$48:$AC$48</c:f>
            </c:numRef>
          </c:val>
          <c:extLst xmlns:c16r2="http://schemas.microsoft.com/office/drawing/2015/06/chart">
            <c:ext xmlns:c16="http://schemas.microsoft.com/office/drawing/2014/chart" uri="{C3380CC4-5D6E-409C-BE32-E72D297353CC}">
              <c16:uniqueId val="{00000016-3EB1-4B91-A0E0-72C4FDF25607}"/>
            </c:ext>
          </c:extLst>
        </c:ser>
        <c:ser>
          <c:idx val="23"/>
          <c:order val="23"/>
          <c:spPr>
            <a:solidFill>
              <a:schemeClr val="accent6">
                <a:lumMod val="8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production'!$L$49:$AC$49</c:f>
            </c:numRef>
          </c:val>
          <c:extLst xmlns:c16r2="http://schemas.microsoft.com/office/drawing/2015/06/chart">
            <c:ext xmlns:c16="http://schemas.microsoft.com/office/drawing/2014/chart" uri="{C3380CC4-5D6E-409C-BE32-E72D297353CC}">
              <c16:uniqueId val="{00000017-3EB1-4B91-A0E0-72C4FDF25607}"/>
            </c:ext>
          </c:extLst>
        </c:ser>
        <c:ser>
          <c:idx val="24"/>
          <c:order val="24"/>
          <c:spPr>
            <a:solidFill>
              <a:schemeClr val="accent1">
                <a:lumMod val="60000"/>
                <a:lumOff val="4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production'!$L$50:$AC$50</c:f>
            </c:numRef>
          </c:val>
          <c:extLst xmlns:c16r2="http://schemas.microsoft.com/office/drawing/2015/06/chart">
            <c:ext xmlns:c16="http://schemas.microsoft.com/office/drawing/2014/chart" uri="{C3380CC4-5D6E-409C-BE32-E72D297353CC}">
              <c16:uniqueId val="{00000018-3EB1-4B91-A0E0-72C4FDF25607}"/>
            </c:ext>
          </c:extLst>
        </c:ser>
        <c:ser>
          <c:idx val="25"/>
          <c:order val="25"/>
          <c:spPr>
            <a:solidFill>
              <a:schemeClr val="accent2">
                <a:lumMod val="60000"/>
                <a:lumOff val="4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production'!$L$51:$AC$51</c:f>
            </c:numRef>
          </c:val>
          <c:extLst xmlns:c16r2="http://schemas.microsoft.com/office/drawing/2015/06/chart">
            <c:ext xmlns:c16="http://schemas.microsoft.com/office/drawing/2014/chart" uri="{C3380CC4-5D6E-409C-BE32-E72D297353CC}">
              <c16:uniqueId val="{00000019-3EB1-4B91-A0E0-72C4FDF25607}"/>
            </c:ext>
          </c:extLst>
        </c:ser>
        <c:ser>
          <c:idx val="26"/>
          <c:order val="26"/>
          <c:spPr>
            <a:solidFill>
              <a:schemeClr val="accent3">
                <a:lumMod val="60000"/>
                <a:lumOff val="4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production'!$L$52:$AC$52</c:f>
            </c:numRef>
          </c:val>
          <c:extLst xmlns:c16r2="http://schemas.microsoft.com/office/drawing/2015/06/chart">
            <c:ext xmlns:c16="http://schemas.microsoft.com/office/drawing/2014/chart" uri="{C3380CC4-5D6E-409C-BE32-E72D297353CC}">
              <c16:uniqueId val="{0000001A-3EB1-4B91-A0E0-72C4FDF25607}"/>
            </c:ext>
          </c:extLst>
        </c:ser>
        <c:ser>
          <c:idx val="27"/>
          <c:order val="27"/>
          <c:spPr>
            <a:solidFill>
              <a:schemeClr val="accent4">
                <a:lumMod val="60000"/>
                <a:lumOff val="4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production'!$L$53:$AC$53</c:f>
            </c:numRef>
          </c:val>
          <c:extLst xmlns:c16r2="http://schemas.microsoft.com/office/drawing/2015/06/chart">
            <c:ext xmlns:c16="http://schemas.microsoft.com/office/drawing/2014/chart" uri="{C3380CC4-5D6E-409C-BE32-E72D297353CC}">
              <c16:uniqueId val="{0000001B-3EB1-4B91-A0E0-72C4FDF25607}"/>
            </c:ext>
          </c:extLst>
        </c:ser>
        <c:ser>
          <c:idx val="28"/>
          <c:order val="28"/>
          <c:spPr>
            <a:solidFill>
              <a:schemeClr val="accent5">
                <a:lumMod val="60000"/>
                <a:lumOff val="4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production'!$L$54:$AC$54</c:f>
            </c:numRef>
          </c:val>
          <c:extLst xmlns:c16r2="http://schemas.microsoft.com/office/drawing/2015/06/chart">
            <c:ext xmlns:c16="http://schemas.microsoft.com/office/drawing/2014/chart" uri="{C3380CC4-5D6E-409C-BE32-E72D297353CC}">
              <c16:uniqueId val="{0000001C-3EB1-4B91-A0E0-72C4FDF25607}"/>
            </c:ext>
          </c:extLst>
        </c:ser>
        <c:ser>
          <c:idx val="29"/>
          <c:order val="29"/>
          <c:tx>
            <c:strRef>
              <c:f>'Refined oil products production'!$A$55</c:f>
              <c:strCache>
                <c:ptCount val="1"/>
                <c:pt idx="0">
                  <c:v>Nigeria</c:v>
                </c:pt>
              </c:strCache>
            </c:strRef>
          </c:tx>
          <c:spPr>
            <a:solidFill>
              <a:schemeClr val="accent6">
                <a:lumMod val="60000"/>
                <a:lumOff val="4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production'!$L$55:$AC$55</c:f>
              <c:numCache>
                <c:formatCode>0</c:formatCode>
                <c:ptCount val="18"/>
                <c:pt idx="0">
                  <c:v>4.9800000000000004</c:v>
                </c:pt>
                <c:pt idx="1">
                  <c:v>11.046000000000001</c:v>
                </c:pt>
                <c:pt idx="2">
                  <c:v>10.697000000000001</c:v>
                </c:pt>
                <c:pt idx="3">
                  <c:v>6.44</c:v>
                </c:pt>
                <c:pt idx="4">
                  <c:v>5.4859999999999998</c:v>
                </c:pt>
                <c:pt idx="5">
                  <c:v>10.026</c:v>
                </c:pt>
                <c:pt idx="6">
                  <c:v>5.9300000000000006</c:v>
                </c:pt>
                <c:pt idx="7">
                  <c:v>2.964</c:v>
                </c:pt>
                <c:pt idx="8">
                  <c:v>5.1179999999999994</c:v>
                </c:pt>
                <c:pt idx="9">
                  <c:v>2.69</c:v>
                </c:pt>
                <c:pt idx="10">
                  <c:v>5.1790000000000003</c:v>
                </c:pt>
                <c:pt idx="11">
                  <c:v>6.3229999999999995</c:v>
                </c:pt>
                <c:pt idx="12">
                  <c:v>5.0110000000000001</c:v>
                </c:pt>
                <c:pt idx="13">
                  <c:v>5.1679999999999993</c:v>
                </c:pt>
                <c:pt idx="14">
                  <c:v>3.4769999999999994</c:v>
                </c:pt>
                <c:pt idx="15">
                  <c:v>1.607</c:v>
                </c:pt>
                <c:pt idx="16">
                  <c:v>3.6024919420000003</c:v>
                </c:pt>
                <c:pt idx="17">
                  <c:v>4.3961294759999996</c:v>
                </c:pt>
              </c:numCache>
            </c:numRef>
          </c:val>
          <c:extLst xmlns:c16r2="http://schemas.microsoft.com/office/drawing/2015/06/chart">
            <c:ext xmlns:c16="http://schemas.microsoft.com/office/drawing/2014/chart" uri="{C3380CC4-5D6E-409C-BE32-E72D297353CC}">
              <c16:uniqueId val="{0000001D-3EB1-4B91-A0E0-72C4FDF25607}"/>
            </c:ext>
          </c:extLst>
        </c:ser>
        <c:ser>
          <c:idx val="30"/>
          <c:order val="30"/>
          <c:tx>
            <c:strRef>
              <c:f>'Refined oil products production'!$A$56</c:f>
              <c:strCache>
                <c:ptCount val="1"/>
                <c:pt idx="0">
                  <c:v>South Africa</c:v>
                </c:pt>
              </c:strCache>
            </c:strRef>
          </c:tx>
          <c:spPr>
            <a:solidFill>
              <a:schemeClr val="accent1">
                <a:lumMod val="50000"/>
              </a:schemeClr>
            </a:solidFill>
            <a:ln>
              <a:noFill/>
            </a:ln>
            <a:effectLst/>
          </c:spPr>
          <c:invertIfNegative val="0"/>
          <c:cat>
            <c:numRef>
              <c:f>'Refined oil products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'Refined oil products production'!$L$56:$AC$56</c:f>
              <c:numCache>
                <c:formatCode>0</c:formatCode>
                <c:ptCount val="18"/>
                <c:pt idx="0">
                  <c:v>17.213999999999999</c:v>
                </c:pt>
                <c:pt idx="1">
                  <c:v>21.131000000000004</c:v>
                </c:pt>
                <c:pt idx="2">
                  <c:v>23.295999999999996</c:v>
                </c:pt>
                <c:pt idx="3">
                  <c:v>21.213000000000001</c:v>
                </c:pt>
                <c:pt idx="4">
                  <c:v>19.349</c:v>
                </c:pt>
                <c:pt idx="5">
                  <c:v>23.06</c:v>
                </c:pt>
                <c:pt idx="6">
                  <c:v>17.782999999999998</c:v>
                </c:pt>
                <c:pt idx="7">
                  <c:v>17.774000000000001</c:v>
                </c:pt>
                <c:pt idx="8">
                  <c:v>20.18</c:v>
                </c:pt>
                <c:pt idx="9">
                  <c:v>18.600000000000001</c:v>
                </c:pt>
                <c:pt idx="10">
                  <c:v>18.552</c:v>
                </c:pt>
                <c:pt idx="11">
                  <c:v>19.084</c:v>
                </c:pt>
                <c:pt idx="12">
                  <c:v>19.001999999999999</c:v>
                </c:pt>
                <c:pt idx="13">
                  <c:v>19.766999999999996</c:v>
                </c:pt>
                <c:pt idx="14">
                  <c:v>19.701000000000001</c:v>
                </c:pt>
                <c:pt idx="15">
                  <c:v>19.039000000000001</c:v>
                </c:pt>
                <c:pt idx="16">
                  <c:v>20.032812284999995</c:v>
                </c:pt>
                <c:pt idx="17">
                  <c:v>19.239552948</c:v>
                </c:pt>
              </c:numCache>
            </c:numRef>
          </c:val>
          <c:extLst xmlns:c16r2="http://schemas.microsoft.com/office/drawing/2015/06/chart">
            <c:ext xmlns:c16="http://schemas.microsoft.com/office/drawing/2014/chart" uri="{C3380CC4-5D6E-409C-BE32-E72D297353CC}">
              <c16:uniqueId val="{0000001E-3EB1-4B91-A0E0-72C4FDF25607}"/>
            </c:ext>
          </c:extLst>
        </c:ser>
        <c:dLbls>
          <c:showLegendKey val="0"/>
          <c:showVal val="0"/>
          <c:showCatName val="0"/>
          <c:showSerName val="0"/>
          <c:showPercent val="0"/>
          <c:showBubbleSize val="0"/>
        </c:dLbls>
        <c:gapWidth val="150"/>
        <c:overlap val="100"/>
        <c:axId val="-1884053168"/>
        <c:axId val="-1884056432"/>
      </c:barChart>
      <c:catAx>
        <c:axId val="-1884053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crossAx val="-1884056432"/>
        <c:crosses val="autoZero"/>
        <c:auto val="1"/>
        <c:lblAlgn val="ctr"/>
        <c:lblOffset val="100"/>
        <c:noMultiLvlLbl val="0"/>
      </c:catAx>
      <c:valAx>
        <c:axId val="-18840564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84053168"/>
        <c:crosses val="autoZero"/>
        <c:crossBetween val="between"/>
      </c:valAx>
      <c:spPr>
        <a:noFill/>
        <a:ln>
          <a:noFill/>
        </a:ln>
        <a:effectLst/>
      </c:spPr>
    </c:plotArea>
    <c:legend>
      <c:legendPos val="b"/>
      <c:layout>
        <c:manualLayout>
          <c:xMode val="edge"/>
          <c:yMode val="edge"/>
          <c:x val="6.1732694899768237E-2"/>
          <c:y val="0.94297246929314971"/>
          <c:w val="0.89999997690405309"/>
          <c:h val="5.464333458550563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'Crude oil production'!$A$26</c:f>
              <c:strCache>
                <c:ptCount val="1"/>
                <c:pt idx="0">
                  <c:v>Russia</c:v>
                </c:pt>
              </c:strCache>
            </c:strRef>
          </c:tx>
          <c:spPr>
            <a:solidFill>
              <a:schemeClr val="accent1"/>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production'!$L$26:$AC$26</c:f>
              <c:numCache>
                <c:formatCode>0</c:formatCode>
                <c:ptCount val="18"/>
                <c:pt idx="0">
                  <c:v>321.69200000000001</c:v>
                </c:pt>
                <c:pt idx="1">
                  <c:v>345.84100000000001</c:v>
                </c:pt>
                <c:pt idx="2">
                  <c:v>377.173</c:v>
                </c:pt>
                <c:pt idx="3">
                  <c:v>418.58199999999994</c:v>
                </c:pt>
                <c:pt idx="4">
                  <c:v>456.25299999999999</c:v>
                </c:pt>
                <c:pt idx="5">
                  <c:v>466.44799999999992</c:v>
                </c:pt>
                <c:pt idx="6">
                  <c:v>475.827</c:v>
                </c:pt>
                <c:pt idx="7">
                  <c:v>487.68099999999993</c:v>
                </c:pt>
                <c:pt idx="8">
                  <c:v>486.17</c:v>
                </c:pt>
                <c:pt idx="9">
                  <c:v>491.24700000000001</c:v>
                </c:pt>
                <c:pt idx="10">
                  <c:v>504.10199999999992</c:v>
                </c:pt>
                <c:pt idx="11">
                  <c:v>512.38800000000003</c:v>
                </c:pt>
                <c:pt idx="12">
                  <c:v>518.74699999999996</c:v>
                </c:pt>
                <c:pt idx="13">
                  <c:v>521.68799999999999</c:v>
                </c:pt>
                <c:pt idx="14">
                  <c:v>526.12599999999998</c:v>
                </c:pt>
                <c:pt idx="15">
                  <c:v>533.71299999999997</c:v>
                </c:pt>
                <c:pt idx="16">
                  <c:v>547.47217637700021</c:v>
                </c:pt>
                <c:pt idx="17">
                  <c:v>546.90806629399992</c:v>
                </c:pt>
              </c:numCache>
            </c:numRef>
          </c:val>
          <c:extLst xmlns:c16r2="http://schemas.microsoft.com/office/drawing/2015/06/chart">
            <c:ext xmlns:c16="http://schemas.microsoft.com/office/drawing/2014/chart" uri="{C3380CC4-5D6E-409C-BE32-E72D297353CC}">
              <c16:uniqueId val="{00000000-6FCE-4B9F-BD5D-A4402F858D2E}"/>
            </c:ext>
          </c:extLst>
        </c:ser>
        <c:ser>
          <c:idx val="1"/>
          <c:order val="1"/>
          <c:spPr>
            <a:solidFill>
              <a:schemeClr val="accent2"/>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production'!$L$27:$AC$27</c:f>
            </c:numRef>
          </c:val>
          <c:extLst xmlns:c16r2="http://schemas.microsoft.com/office/drawing/2015/06/chart">
            <c:ext xmlns:c16="http://schemas.microsoft.com/office/drawing/2014/chart" uri="{C3380CC4-5D6E-409C-BE32-E72D297353CC}">
              <c16:uniqueId val="{00000001-6FCE-4B9F-BD5D-A4402F858D2E}"/>
            </c:ext>
          </c:extLst>
        </c:ser>
        <c:ser>
          <c:idx val="2"/>
          <c:order val="2"/>
          <c:spPr>
            <a:solidFill>
              <a:schemeClr val="accent3"/>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production'!$L$28:$AC$28</c:f>
            </c:numRef>
          </c:val>
          <c:extLst xmlns:c16r2="http://schemas.microsoft.com/office/drawing/2015/06/chart">
            <c:ext xmlns:c16="http://schemas.microsoft.com/office/drawing/2014/chart" uri="{C3380CC4-5D6E-409C-BE32-E72D297353CC}">
              <c16:uniqueId val="{00000002-6FCE-4B9F-BD5D-A4402F858D2E}"/>
            </c:ext>
          </c:extLst>
        </c:ser>
        <c:ser>
          <c:idx val="3"/>
          <c:order val="3"/>
          <c:spPr>
            <a:solidFill>
              <a:schemeClr val="accent4"/>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production'!$L$29:$AC$29</c:f>
            </c:numRef>
          </c:val>
          <c:extLst xmlns:c16r2="http://schemas.microsoft.com/office/drawing/2015/06/chart">
            <c:ext xmlns:c16="http://schemas.microsoft.com/office/drawing/2014/chart" uri="{C3380CC4-5D6E-409C-BE32-E72D297353CC}">
              <c16:uniqueId val="{00000003-6FCE-4B9F-BD5D-A4402F858D2E}"/>
            </c:ext>
          </c:extLst>
        </c:ser>
        <c:ser>
          <c:idx val="4"/>
          <c:order val="4"/>
          <c:spPr>
            <a:solidFill>
              <a:schemeClr val="accent5"/>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production'!$L$30:$AC$30</c:f>
            </c:numRef>
          </c:val>
          <c:extLst xmlns:c16r2="http://schemas.microsoft.com/office/drawing/2015/06/chart">
            <c:ext xmlns:c16="http://schemas.microsoft.com/office/drawing/2014/chart" uri="{C3380CC4-5D6E-409C-BE32-E72D297353CC}">
              <c16:uniqueId val="{00000004-6FCE-4B9F-BD5D-A4402F858D2E}"/>
            </c:ext>
          </c:extLst>
        </c:ser>
        <c:ser>
          <c:idx val="5"/>
          <c:order val="5"/>
          <c:spPr>
            <a:solidFill>
              <a:schemeClr val="accent6"/>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production'!$L$31:$AC$31</c:f>
            </c:numRef>
          </c:val>
          <c:extLst xmlns:c16r2="http://schemas.microsoft.com/office/drawing/2015/06/chart">
            <c:ext xmlns:c16="http://schemas.microsoft.com/office/drawing/2014/chart" uri="{C3380CC4-5D6E-409C-BE32-E72D297353CC}">
              <c16:uniqueId val="{00000005-6FCE-4B9F-BD5D-A4402F858D2E}"/>
            </c:ext>
          </c:extLst>
        </c:ser>
        <c:ser>
          <c:idx val="6"/>
          <c:order val="6"/>
          <c:spPr>
            <a:solidFill>
              <a:schemeClr val="accent1">
                <a:lumMod val="6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production'!$L$32:$AC$32</c:f>
            </c:numRef>
          </c:val>
          <c:extLst xmlns:c16r2="http://schemas.microsoft.com/office/drawing/2015/06/chart">
            <c:ext xmlns:c16="http://schemas.microsoft.com/office/drawing/2014/chart" uri="{C3380CC4-5D6E-409C-BE32-E72D297353CC}">
              <c16:uniqueId val="{00000006-6FCE-4B9F-BD5D-A4402F858D2E}"/>
            </c:ext>
          </c:extLst>
        </c:ser>
        <c:ser>
          <c:idx val="7"/>
          <c:order val="7"/>
          <c:spPr>
            <a:solidFill>
              <a:schemeClr val="accent2">
                <a:lumMod val="6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production'!$L$33:$AC$33</c:f>
            </c:numRef>
          </c:val>
          <c:extLst xmlns:c16r2="http://schemas.microsoft.com/office/drawing/2015/06/chart">
            <c:ext xmlns:c16="http://schemas.microsoft.com/office/drawing/2014/chart" uri="{C3380CC4-5D6E-409C-BE32-E72D297353CC}">
              <c16:uniqueId val="{00000007-6FCE-4B9F-BD5D-A4402F858D2E}"/>
            </c:ext>
          </c:extLst>
        </c:ser>
        <c:ser>
          <c:idx val="8"/>
          <c:order val="8"/>
          <c:tx>
            <c:strRef>
              <c:f>'Crude oil production'!$A$34</c:f>
              <c:strCache>
                <c:ptCount val="1"/>
                <c:pt idx="0">
                  <c:v>Argentina</c:v>
                </c:pt>
              </c:strCache>
            </c:strRef>
          </c:tx>
          <c:spPr>
            <a:solidFill>
              <a:srgbClr val="254555">
                <a:lumMod val="20000"/>
                <a:lumOff val="80000"/>
              </a:srgb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production'!$L$34:$AC$34</c:f>
              <c:numCache>
                <c:formatCode>0</c:formatCode>
                <c:ptCount val="18"/>
                <c:pt idx="0">
                  <c:v>41.352999999999994</c:v>
                </c:pt>
                <c:pt idx="1">
                  <c:v>42.803000000000004</c:v>
                </c:pt>
                <c:pt idx="2">
                  <c:v>41.534000000000006</c:v>
                </c:pt>
                <c:pt idx="3">
                  <c:v>40.322000000000003</c:v>
                </c:pt>
                <c:pt idx="4">
                  <c:v>39.370999999999995</c:v>
                </c:pt>
                <c:pt idx="5">
                  <c:v>37.707000000000001</c:v>
                </c:pt>
                <c:pt idx="6">
                  <c:v>37.612000000000002</c:v>
                </c:pt>
                <c:pt idx="7">
                  <c:v>36.626000000000012</c:v>
                </c:pt>
                <c:pt idx="8">
                  <c:v>35.795000000000009</c:v>
                </c:pt>
                <c:pt idx="9">
                  <c:v>35.512</c:v>
                </c:pt>
                <c:pt idx="10">
                  <c:v>35.295000000000009</c:v>
                </c:pt>
                <c:pt idx="11">
                  <c:v>33.220000000000006</c:v>
                </c:pt>
                <c:pt idx="12">
                  <c:v>31.879000000000001</c:v>
                </c:pt>
                <c:pt idx="13">
                  <c:v>30.474</c:v>
                </c:pt>
                <c:pt idx="14">
                  <c:v>30.356999999999999</c:v>
                </c:pt>
                <c:pt idx="15">
                  <c:v>30.757999999999999</c:v>
                </c:pt>
                <c:pt idx="16">
                  <c:v>29.544901582000001</c:v>
                </c:pt>
                <c:pt idx="17">
                  <c:v>27.659799407000001</c:v>
                </c:pt>
              </c:numCache>
            </c:numRef>
          </c:val>
          <c:extLst xmlns:c16r2="http://schemas.microsoft.com/office/drawing/2015/06/chart">
            <c:ext xmlns:c16="http://schemas.microsoft.com/office/drawing/2014/chart" uri="{C3380CC4-5D6E-409C-BE32-E72D297353CC}">
              <c16:uniqueId val="{00000008-6FCE-4B9F-BD5D-A4402F858D2E}"/>
            </c:ext>
          </c:extLst>
        </c:ser>
        <c:ser>
          <c:idx val="9"/>
          <c:order val="9"/>
          <c:tx>
            <c:strRef>
              <c:f>'Crude oil production'!$A$35</c:f>
              <c:strCache>
                <c:ptCount val="1"/>
                <c:pt idx="0">
                  <c:v>Brazil</c:v>
                </c:pt>
              </c:strCache>
            </c:strRef>
          </c:tx>
          <c:spPr>
            <a:solidFill>
              <a:srgbClr val="00B050"/>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production'!$L$35:$AC$35</c:f>
              <c:numCache>
                <c:formatCode>0</c:formatCode>
                <c:ptCount val="18"/>
                <c:pt idx="0">
                  <c:v>64.097000000000023</c:v>
                </c:pt>
                <c:pt idx="1">
                  <c:v>67.076000000000008</c:v>
                </c:pt>
                <c:pt idx="2">
                  <c:v>75.406000000000006</c:v>
                </c:pt>
                <c:pt idx="3">
                  <c:v>77.937000000000012</c:v>
                </c:pt>
                <c:pt idx="4">
                  <c:v>77.13</c:v>
                </c:pt>
                <c:pt idx="5">
                  <c:v>85.095000000000013</c:v>
                </c:pt>
                <c:pt idx="6">
                  <c:v>90.257000000000005</c:v>
                </c:pt>
                <c:pt idx="7">
                  <c:v>92.205000000000013</c:v>
                </c:pt>
                <c:pt idx="8">
                  <c:v>95.503</c:v>
                </c:pt>
                <c:pt idx="9">
                  <c:v>102.121</c:v>
                </c:pt>
                <c:pt idx="10">
                  <c:v>107.44500000000001</c:v>
                </c:pt>
                <c:pt idx="11">
                  <c:v>110.892</c:v>
                </c:pt>
                <c:pt idx="12">
                  <c:v>110.637</c:v>
                </c:pt>
                <c:pt idx="13">
                  <c:v>108.101</c:v>
                </c:pt>
                <c:pt idx="14">
                  <c:v>120.44700000000002</c:v>
                </c:pt>
                <c:pt idx="15">
                  <c:v>130.31</c:v>
                </c:pt>
                <c:pt idx="16">
                  <c:v>133.99219941300004</c:v>
                </c:pt>
                <c:pt idx="17">
                  <c:v>140.05578584100002</c:v>
                </c:pt>
              </c:numCache>
            </c:numRef>
          </c:val>
          <c:extLst xmlns:c16r2="http://schemas.microsoft.com/office/drawing/2015/06/chart">
            <c:ext xmlns:c16="http://schemas.microsoft.com/office/drawing/2014/chart" uri="{C3380CC4-5D6E-409C-BE32-E72D297353CC}">
              <c16:uniqueId val="{00000009-6FCE-4B9F-BD5D-A4402F858D2E}"/>
            </c:ext>
          </c:extLst>
        </c:ser>
        <c:ser>
          <c:idx val="10"/>
          <c:order val="10"/>
          <c:spPr>
            <a:solidFill>
              <a:schemeClr val="accent5">
                <a:lumMod val="6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production'!$L$36:$AC$36</c:f>
            </c:numRef>
          </c:val>
          <c:extLst xmlns:c16r2="http://schemas.microsoft.com/office/drawing/2015/06/chart">
            <c:ext xmlns:c16="http://schemas.microsoft.com/office/drawing/2014/chart" uri="{C3380CC4-5D6E-409C-BE32-E72D297353CC}">
              <c16:uniqueId val="{0000000A-6FCE-4B9F-BD5D-A4402F858D2E}"/>
            </c:ext>
          </c:extLst>
        </c:ser>
        <c:ser>
          <c:idx val="11"/>
          <c:order val="11"/>
          <c:tx>
            <c:strRef>
              <c:f>'Crude oil production'!$A$37</c:f>
              <c:strCache>
                <c:ptCount val="1"/>
                <c:pt idx="0">
                  <c:v>Colombia</c:v>
                </c:pt>
              </c:strCache>
            </c:strRef>
          </c:tx>
          <c:spPr>
            <a:solidFill>
              <a:srgbClr val="FFFF00"/>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production'!$L$37:$AC$37</c:f>
              <c:numCache>
                <c:formatCode>0</c:formatCode>
                <c:ptCount val="18"/>
                <c:pt idx="0">
                  <c:v>35.51</c:v>
                </c:pt>
                <c:pt idx="1">
                  <c:v>31.21</c:v>
                </c:pt>
                <c:pt idx="2">
                  <c:v>29.856999999999999</c:v>
                </c:pt>
                <c:pt idx="3">
                  <c:v>28.027999999999999</c:v>
                </c:pt>
                <c:pt idx="4">
                  <c:v>27.361000000000001</c:v>
                </c:pt>
                <c:pt idx="5">
                  <c:v>27.173999999999999</c:v>
                </c:pt>
                <c:pt idx="6">
                  <c:v>27.396000000000001</c:v>
                </c:pt>
                <c:pt idx="7">
                  <c:v>27.451000000000001</c:v>
                </c:pt>
                <c:pt idx="8">
                  <c:v>30.465999999999998</c:v>
                </c:pt>
                <c:pt idx="9">
                  <c:v>34.623000000000012</c:v>
                </c:pt>
                <c:pt idx="10">
                  <c:v>40.558</c:v>
                </c:pt>
                <c:pt idx="11">
                  <c:v>47.3</c:v>
                </c:pt>
                <c:pt idx="12">
                  <c:v>49.092000000000006</c:v>
                </c:pt>
                <c:pt idx="13">
                  <c:v>50.583999999999996</c:v>
                </c:pt>
                <c:pt idx="14">
                  <c:v>51.3</c:v>
                </c:pt>
                <c:pt idx="15">
                  <c:v>51.929000000000002</c:v>
                </c:pt>
                <c:pt idx="16">
                  <c:v>45.874118357</c:v>
                </c:pt>
                <c:pt idx="17">
                  <c:v>45.284177693000004</c:v>
                </c:pt>
              </c:numCache>
            </c:numRef>
          </c:val>
          <c:extLst xmlns:c16r2="http://schemas.microsoft.com/office/drawing/2015/06/chart">
            <c:ext xmlns:c16="http://schemas.microsoft.com/office/drawing/2014/chart" uri="{C3380CC4-5D6E-409C-BE32-E72D297353CC}">
              <c16:uniqueId val="{0000000B-6FCE-4B9F-BD5D-A4402F858D2E}"/>
            </c:ext>
          </c:extLst>
        </c:ser>
        <c:ser>
          <c:idx val="12"/>
          <c:order val="12"/>
          <c:tx>
            <c:strRef>
              <c:f>'Crude oil production'!$A$38</c:f>
              <c:strCache>
                <c:ptCount val="1"/>
                <c:pt idx="0">
                  <c:v>Mexico</c:v>
                </c:pt>
              </c:strCache>
            </c:strRef>
          </c:tx>
          <c:spPr>
            <a:solidFill>
              <a:srgbClr val="00FFFF"/>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production'!$L$38:$AC$38</c:f>
              <c:numCache>
                <c:formatCode>0</c:formatCode>
                <c:ptCount val="18"/>
                <c:pt idx="0">
                  <c:v>169.26499999999999</c:v>
                </c:pt>
                <c:pt idx="1">
                  <c:v>175.553</c:v>
                </c:pt>
                <c:pt idx="2">
                  <c:v>178.55</c:v>
                </c:pt>
                <c:pt idx="3">
                  <c:v>189.53800000000001</c:v>
                </c:pt>
                <c:pt idx="4">
                  <c:v>191.42800000000003</c:v>
                </c:pt>
                <c:pt idx="5">
                  <c:v>187.68900000000002</c:v>
                </c:pt>
                <c:pt idx="6">
                  <c:v>183.23999999999998</c:v>
                </c:pt>
                <c:pt idx="7">
                  <c:v>172.57599999999999</c:v>
                </c:pt>
                <c:pt idx="8">
                  <c:v>156.89100000000002</c:v>
                </c:pt>
                <c:pt idx="9">
                  <c:v>146.04899999999998</c:v>
                </c:pt>
                <c:pt idx="10">
                  <c:v>144.762</c:v>
                </c:pt>
                <c:pt idx="11">
                  <c:v>143.39600000000002</c:v>
                </c:pt>
                <c:pt idx="12">
                  <c:v>143.024</c:v>
                </c:pt>
                <c:pt idx="13">
                  <c:v>141.23999999999998</c:v>
                </c:pt>
                <c:pt idx="14">
                  <c:v>136.33700000000002</c:v>
                </c:pt>
                <c:pt idx="15">
                  <c:v>126.60199999999999</c:v>
                </c:pt>
                <c:pt idx="16">
                  <c:v>119.82266259699999</c:v>
                </c:pt>
                <c:pt idx="17">
                  <c:v>108.40178573</c:v>
                </c:pt>
              </c:numCache>
            </c:numRef>
          </c:val>
          <c:extLst xmlns:c16r2="http://schemas.microsoft.com/office/drawing/2015/06/chart">
            <c:ext xmlns:c16="http://schemas.microsoft.com/office/drawing/2014/chart" uri="{C3380CC4-5D6E-409C-BE32-E72D297353CC}">
              <c16:uniqueId val="{0000000C-6FCE-4B9F-BD5D-A4402F858D2E}"/>
            </c:ext>
          </c:extLst>
        </c:ser>
        <c:ser>
          <c:idx val="13"/>
          <c:order val="13"/>
          <c:spPr>
            <a:solidFill>
              <a:schemeClr val="accent2">
                <a:lumMod val="80000"/>
                <a:lumOff val="2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production'!$L$39:$AC$39</c:f>
            </c:numRef>
          </c:val>
          <c:extLst xmlns:c16r2="http://schemas.microsoft.com/office/drawing/2015/06/chart">
            <c:ext xmlns:c16="http://schemas.microsoft.com/office/drawing/2014/chart" uri="{C3380CC4-5D6E-409C-BE32-E72D297353CC}">
              <c16:uniqueId val="{0000000D-6FCE-4B9F-BD5D-A4402F858D2E}"/>
            </c:ext>
          </c:extLst>
        </c:ser>
        <c:ser>
          <c:idx val="14"/>
          <c:order val="14"/>
          <c:spPr>
            <a:solidFill>
              <a:schemeClr val="accent3">
                <a:lumMod val="80000"/>
                <a:lumOff val="2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production'!$L$40:$AC$40</c:f>
            </c:numRef>
          </c:val>
          <c:extLst xmlns:c16r2="http://schemas.microsoft.com/office/drawing/2015/06/chart">
            <c:ext xmlns:c16="http://schemas.microsoft.com/office/drawing/2014/chart" uri="{C3380CC4-5D6E-409C-BE32-E72D297353CC}">
              <c16:uniqueId val="{0000000E-6FCE-4B9F-BD5D-A4402F858D2E}"/>
            </c:ext>
          </c:extLst>
        </c:ser>
        <c:ser>
          <c:idx val="15"/>
          <c:order val="15"/>
          <c:tx>
            <c:strRef>
              <c:f>'Crude oil production'!$A$41</c:f>
              <c:strCache>
                <c:ptCount val="1"/>
                <c:pt idx="0">
                  <c:v>China</c:v>
                </c:pt>
              </c:strCache>
            </c:strRef>
          </c:tx>
          <c:spPr>
            <a:solidFill>
              <a:schemeClr val="accent4">
                <a:lumMod val="80000"/>
                <a:lumOff val="2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production'!$L$41:$AC$41</c:f>
              <c:numCache>
                <c:formatCode>0</c:formatCode>
                <c:ptCount val="18"/>
                <c:pt idx="0">
                  <c:v>163.078</c:v>
                </c:pt>
                <c:pt idx="1">
                  <c:v>164.05600000000001</c:v>
                </c:pt>
                <c:pt idx="2">
                  <c:v>167.14499999999998</c:v>
                </c:pt>
                <c:pt idx="3">
                  <c:v>169.655</c:v>
                </c:pt>
                <c:pt idx="4">
                  <c:v>175.941</c:v>
                </c:pt>
                <c:pt idx="5">
                  <c:v>181.42600000000002</c:v>
                </c:pt>
                <c:pt idx="6">
                  <c:v>184.85300000000001</c:v>
                </c:pt>
                <c:pt idx="7">
                  <c:v>186.42100000000002</c:v>
                </c:pt>
                <c:pt idx="8">
                  <c:v>190.559</c:v>
                </c:pt>
                <c:pt idx="9">
                  <c:v>189.61599999999999</c:v>
                </c:pt>
                <c:pt idx="10">
                  <c:v>203.87900000000002</c:v>
                </c:pt>
                <c:pt idx="11">
                  <c:v>204.21799999999999</c:v>
                </c:pt>
                <c:pt idx="12">
                  <c:v>208.93</c:v>
                </c:pt>
                <c:pt idx="13">
                  <c:v>211.637</c:v>
                </c:pt>
                <c:pt idx="14">
                  <c:v>213.74399999999997</c:v>
                </c:pt>
                <c:pt idx="15">
                  <c:v>216.941</c:v>
                </c:pt>
                <c:pt idx="16">
                  <c:v>202.426877273</c:v>
                </c:pt>
                <c:pt idx="17">
                  <c:v>194.12737530500002</c:v>
                </c:pt>
              </c:numCache>
            </c:numRef>
          </c:val>
          <c:extLst xmlns:c16r2="http://schemas.microsoft.com/office/drawing/2015/06/chart">
            <c:ext xmlns:c16="http://schemas.microsoft.com/office/drawing/2014/chart" uri="{C3380CC4-5D6E-409C-BE32-E72D297353CC}">
              <c16:uniqueId val="{0000000F-6FCE-4B9F-BD5D-A4402F858D2E}"/>
            </c:ext>
          </c:extLst>
        </c:ser>
        <c:ser>
          <c:idx val="16"/>
          <c:order val="16"/>
          <c:tx>
            <c:strRef>
              <c:f>'Crude oil production'!$A$42</c:f>
              <c:strCache>
                <c:ptCount val="1"/>
                <c:pt idx="0">
                  <c:v>India</c:v>
                </c:pt>
              </c:strCache>
            </c:strRef>
          </c:tx>
          <c:spPr>
            <a:solidFill>
              <a:srgbClr val="FF5B29"/>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production'!$L$42:$AC$42</c:f>
              <c:numCache>
                <c:formatCode>0</c:formatCode>
                <c:ptCount val="18"/>
                <c:pt idx="0">
                  <c:v>36.419000000000004</c:v>
                </c:pt>
                <c:pt idx="1">
                  <c:v>36.175000000000004</c:v>
                </c:pt>
                <c:pt idx="2">
                  <c:v>37.507000000000005</c:v>
                </c:pt>
                <c:pt idx="3">
                  <c:v>37.769000000000013</c:v>
                </c:pt>
                <c:pt idx="4">
                  <c:v>38.286000000000001</c:v>
                </c:pt>
                <c:pt idx="5">
                  <c:v>36.844999999999999</c:v>
                </c:pt>
                <c:pt idx="6">
                  <c:v>38.476000000000006</c:v>
                </c:pt>
                <c:pt idx="7">
                  <c:v>38.660000000000004</c:v>
                </c:pt>
                <c:pt idx="8">
                  <c:v>38.14</c:v>
                </c:pt>
                <c:pt idx="9">
                  <c:v>38.532000000000004</c:v>
                </c:pt>
                <c:pt idx="10">
                  <c:v>42.188000000000002</c:v>
                </c:pt>
                <c:pt idx="11">
                  <c:v>42.731000000000002</c:v>
                </c:pt>
                <c:pt idx="12">
                  <c:v>42.379000000000005</c:v>
                </c:pt>
                <c:pt idx="13">
                  <c:v>42.089000000000006</c:v>
                </c:pt>
                <c:pt idx="14">
                  <c:v>41.454999999999998</c:v>
                </c:pt>
                <c:pt idx="15">
                  <c:v>40.966000000000001</c:v>
                </c:pt>
                <c:pt idx="16">
                  <c:v>39.976111576000001</c:v>
                </c:pt>
                <c:pt idx="17">
                  <c:v>41.526554421</c:v>
                </c:pt>
              </c:numCache>
            </c:numRef>
          </c:val>
          <c:extLst xmlns:c16r2="http://schemas.microsoft.com/office/drawing/2015/06/chart">
            <c:ext xmlns:c16="http://schemas.microsoft.com/office/drawing/2014/chart" uri="{C3380CC4-5D6E-409C-BE32-E72D297353CC}">
              <c16:uniqueId val="{00000010-6FCE-4B9F-BD5D-A4402F858D2E}"/>
            </c:ext>
          </c:extLst>
        </c:ser>
        <c:ser>
          <c:idx val="17"/>
          <c:order val="17"/>
          <c:spPr>
            <a:solidFill>
              <a:schemeClr val="accent6">
                <a:lumMod val="80000"/>
                <a:lumOff val="2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production'!$L$43:$AC$43</c:f>
            </c:numRef>
          </c:val>
          <c:extLst xmlns:c16r2="http://schemas.microsoft.com/office/drawing/2015/06/chart">
            <c:ext xmlns:c16="http://schemas.microsoft.com/office/drawing/2014/chart" uri="{C3380CC4-5D6E-409C-BE32-E72D297353CC}">
              <c16:uniqueId val="{00000011-6FCE-4B9F-BD5D-A4402F858D2E}"/>
            </c:ext>
          </c:extLst>
        </c:ser>
        <c:ser>
          <c:idx val="18"/>
          <c:order val="18"/>
          <c:spPr>
            <a:solidFill>
              <a:schemeClr val="accent1">
                <a:lumMod val="8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production'!$L$44:$AC$44</c:f>
            </c:numRef>
          </c:val>
          <c:extLst xmlns:c16r2="http://schemas.microsoft.com/office/drawing/2015/06/chart">
            <c:ext xmlns:c16="http://schemas.microsoft.com/office/drawing/2014/chart" uri="{C3380CC4-5D6E-409C-BE32-E72D297353CC}">
              <c16:uniqueId val="{00000012-6FCE-4B9F-BD5D-A4402F858D2E}"/>
            </c:ext>
          </c:extLst>
        </c:ser>
        <c:ser>
          <c:idx val="19"/>
          <c:order val="19"/>
          <c:spPr>
            <a:solidFill>
              <a:schemeClr val="accent2">
                <a:lumMod val="8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production'!$L$45:$AC$45</c:f>
            </c:numRef>
          </c:val>
          <c:extLst xmlns:c16r2="http://schemas.microsoft.com/office/drawing/2015/06/chart">
            <c:ext xmlns:c16="http://schemas.microsoft.com/office/drawing/2014/chart" uri="{C3380CC4-5D6E-409C-BE32-E72D297353CC}">
              <c16:uniqueId val="{00000013-6FCE-4B9F-BD5D-A4402F858D2E}"/>
            </c:ext>
          </c:extLst>
        </c:ser>
        <c:ser>
          <c:idx val="20"/>
          <c:order val="20"/>
          <c:spPr>
            <a:solidFill>
              <a:schemeClr val="accent3">
                <a:lumMod val="8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production'!$L$46:$AC$46</c:f>
            </c:numRef>
          </c:val>
          <c:extLst xmlns:c16r2="http://schemas.microsoft.com/office/drawing/2015/06/chart">
            <c:ext xmlns:c16="http://schemas.microsoft.com/office/drawing/2014/chart" uri="{C3380CC4-5D6E-409C-BE32-E72D297353CC}">
              <c16:uniqueId val="{00000014-6FCE-4B9F-BD5D-A4402F858D2E}"/>
            </c:ext>
          </c:extLst>
        </c:ser>
        <c:ser>
          <c:idx val="21"/>
          <c:order val="21"/>
          <c:spPr>
            <a:solidFill>
              <a:schemeClr val="accent4">
                <a:lumMod val="8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production'!$L$47:$AC$47</c:f>
            </c:numRef>
          </c:val>
          <c:extLst xmlns:c16r2="http://schemas.microsoft.com/office/drawing/2015/06/chart">
            <c:ext xmlns:c16="http://schemas.microsoft.com/office/drawing/2014/chart" uri="{C3380CC4-5D6E-409C-BE32-E72D297353CC}">
              <c16:uniqueId val="{00000015-6FCE-4B9F-BD5D-A4402F858D2E}"/>
            </c:ext>
          </c:extLst>
        </c:ser>
        <c:ser>
          <c:idx val="22"/>
          <c:order val="22"/>
          <c:spPr>
            <a:solidFill>
              <a:schemeClr val="accent5">
                <a:lumMod val="8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production'!$L$48:$AC$48</c:f>
            </c:numRef>
          </c:val>
          <c:extLst xmlns:c16r2="http://schemas.microsoft.com/office/drawing/2015/06/chart">
            <c:ext xmlns:c16="http://schemas.microsoft.com/office/drawing/2014/chart" uri="{C3380CC4-5D6E-409C-BE32-E72D297353CC}">
              <c16:uniqueId val="{00000016-6FCE-4B9F-BD5D-A4402F858D2E}"/>
            </c:ext>
          </c:extLst>
        </c:ser>
        <c:ser>
          <c:idx val="23"/>
          <c:order val="23"/>
          <c:spPr>
            <a:solidFill>
              <a:schemeClr val="accent6">
                <a:lumMod val="8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production'!$L$49:$AC$49</c:f>
            </c:numRef>
          </c:val>
          <c:extLst xmlns:c16r2="http://schemas.microsoft.com/office/drawing/2015/06/chart">
            <c:ext xmlns:c16="http://schemas.microsoft.com/office/drawing/2014/chart" uri="{C3380CC4-5D6E-409C-BE32-E72D297353CC}">
              <c16:uniqueId val="{00000017-6FCE-4B9F-BD5D-A4402F858D2E}"/>
            </c:ext>
          </c:extLst>
        </c:ser>
        <c:ser>
          <c:idx val="24"/>
          <c:order val="24"/>
          <c:spPr>
            <a:solidFill>
              <a:schemeClr val="accent1">
                <a:lumMod val="60000"/>
                <a:lumOff val="4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production'!$L$50:$AC$50</c:f>
            </c:numRef>
          </c:val>
          <c:extLst xmlns:c16r2="http://schemas.microsoft.com/office/drawing/2015/06/chart">
            <c:ext xmlns:c16="http://schemas.microsoft.com/office/drawing/2014/chart" uri="{C3380CC4-5D6E-409C-BE32-E72D297353CC}">
              <c16:uniqueId val="{00000018-6FCE-4B9F-BD5D-A4402F858D2E}"/>
            </c:ext>
          </c:extLst>
        </c:ser>
        <c:ser>
          <c:idx val="25"/>
          <c:order val="25"/>
          <c:spPr>
            <a:solidFill>
              <a:schemeClr val="accent2">
                <a:lumMod val="60000"/>
                <a:lumOff val="4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production'!$L$51:$AC$51</c:f>
            </c:numRef>
          </c:val>
          <c:extLst xmlns:c16r2="http://schemas.microsoft.com/office/drawing/2015/06/chart">
            <c:ext xmlns:c16="http://schemas.microsoft.com/office/drawing/2014/chart" uri="{C3380CC4-5D6E-409C-BE32-E72D297353CC}">
              <c16:uniqueId val="{00000019-6FCE-4B9F-BD5D-A4402F858D2E}"/>
            </c:ext>
          </c:extLst>
        </c:ser>
        <c:ser>
          <c:idx val="26"/>
          <c:order val="26"/>
          <c:spPr>
            <a:solidFill>
              <a:schemeClr val="accent3">
                <a:lumMod val="60000"/>
                <a:lumOff val="4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production'!$L$52:$AC$52</c:f>
            </c:numRef>
          </c:val>
          <c:extLst xmlns:c16r2="http://schemas.microsoft.com/office/drawing/2015/06/chart">
            <c:ext xmlns:c16="http://schemas.microsoft.com/office/drawing/2014/chart" uri="{C3380CC4-5D6E-409C-BE32-E72D297353CC}">
              <c16:uniqueId val="{0000001A-6FCE-4B9F-BD5D-A4402F858D2E}"/>
            </c:ext>
          </c:extLst>
        </c:ser>
        <c:ser>
          <c:idx val="27"/>
          <c:order val="27"/>
          <c:spPr>
            <a:solidFill>
              <a:schemeClr val="accent4">
                <a:lumMod val="60000"/>
                <a:lumOff val="4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production'!$L$53:$AC$53</c:f>
            </c:numRef>
          </c:val>
          <c:extLst xmlns:c16r2="http://schemas.microsoft.com/office/drawing/2015/06/chart">
            <c:ext xmlns:c16="http://schemas.microsoft.com/office/drawing/2014/chart" uri="{C3380CC4-5D6E-409C-BE32-E72D297353CC}">
              <c16:uniqueId val="{0000001B-6FCE-4B9F-BD5D-A4402F858D2E}"/>
            </c:ext>
          </c:extLst>
        </c:ser>
        <c:ser>
          <c:idx val="28"/>
          <c:order val="28"/>
          <c:spPr>
            <a:solidFill>
              <a:schemeClr val="accent5">
                <a:lumMod val="60000"/>
                <a:lumOff val="4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production'!$L$54:$AC$54</c:f>
            </c:numRef>
          </c:val>
          <c:extLst xmlns:c16r2="http://schemas.microsoft.com/office/drawing/2015/06/chart">
            <c:ext xmlns:c16="http://schemas.microsoft.com/office/drawing/2014/chart" uri="{C3380CC4-5D6E-409C-BE32-E72D297353CC}">
              <c16:uniqueId val="{0000001C-6FCE-4B9F-BD5D-A4402F858D2E}"/>
            </c:ext>
          </c:extLst>
        </c:ser>
        <c:ser>
          <c:idx val="29"/>
          <c:order val="29"/>
          <c:tx>
            <c:strRef>
              <c:f>'Crude oil production'!$A$55</c:f>
              <c:strCache>
                <c:ptCount val="1"/>
                <c:pt idx="0">
                  <c:v>Nigeria</c:v>
                </c:pt>
              </c:strCache>
            </c:strRef>
          </c:tx>
          <c:spPr>
            <a:solidFill>
              <a:schemeClr val="accent6">
                <a:lumMod val="60000"/>
                <a:lumOff val="4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production'!$L$55:$AC$55</c:f>
              <c:numCache>
                <c:formatCode>0</c:formatCode>
                <c:ptCount val="18"/>
                <c:pt idx="0">
                  <c:v>115.17799999999998</c:v>
                </c:pt>
                <c:pt idx="1">
                  <c:v>120.72</c:v>
                </c:pt>
                <c:pt idx="2">
                  <c:v>103.61799999999999</c:v>
                </c:pt>
                <c:pt idx="3">
                  <c:v>117.93899999999999</c:v>
                </c:pt>
                <c:pt idx="4">
                  <c:v>127.48099999999999</c:v>
                </c:pt>
                <c:pt idx="5">
                  <c:v>128.648</c:v>
                </c:pt>
                <c:pt idx="6">
                  <c:v>122.31399999999999</c:v>
                </c:pt>
                <c:pt idx="7">
                  <c:v>114.17400000000001</c:v>
                </c:pt>
                <c:pt idx="8">
                  <c:v>109.21400000000001</c:v>
                </c:pt>
                <c:pt idx="9">
                  <c:v>109.45099999999999</c:v>
                </c:pt>
                <c:pt idx="10">
                  <c:v>126.51100000000001</c:v>
                </c:pt>
                <c:pt idx="11">
                  <c:v>122.56</c:v>
                </c:pt>
                <c:pt idx="12">
                  <c:v>121.29400000000001</c:v>
                </c:pt>
                <c:pt idx="13">
                  <c:v>107.923</c:v>
                </c:pt>
                <c:pt idx="14">
                  <c:v>107.79900000000002</c:v>
                </c:pt>
                <c:pt idx="15">
                  <c:v>104.303</c:v>
                </c:pt>
                <c:pt idx="16">
                  <c:v>96.404196748999993</c:v>
                </c:pt>
                <c:pt idx="17">
                  <c:v>98.159362614999992</c:v>
                </c:pt>
              </c:numCache>
            </c:numRef>
          </c:val>
          <c:extLst xmlns:c16r2="http://schemas.microsoft.com/office/drawing/2015/06/chart">
            <c:ext xmlns:c16="http://schemas.microsoft.com/office/drawing/2014/chart" uri="{C3380CC4-5D6E-409C-BE32-E72D297353CC}">
              <c16:uniqueId val="{0000001D-6FCE-4B9F-BD5D-A4402F858D2E}"/>
            </c:ext>
          </c:extLst>
        </c:ser>
        <c:ser>
          <c:idx val="30"/>
          <c:order val="30"/>
          <c:tx>
            <c:strRef>
              <c:f>'Crude oil production'!$A$56</c:f>
              <c:strCache>
                <c:ptCount val="1"/>
                <c:pt idx="0">
                  <c:v>South Africa</c:v>
                </c:pt>
              </c:strCache>
            </c:strRef>
          </c:tx>
          <c:spPr>
            <a:solidFill>
              <a:schemeClr val="accent1">
                <a:lumMod val="50000"/>
              </a:schemeClr>
            </a:solidFill>
            <a:ln>
              <a:noFill/>
            </a:ln>
            <a:effectLst/>
          </c:spPr>
          <c:invertIfNegative val="0"/>
          <c:cat>
            <c:numRef>
              <c:f>'Crude oil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'Crude oil production'!$L$56:$AC$56</c:f>
              <c:numCache>
                <c:formatCode>0</c:formatCode>
                <c:ptCount val="18"/>
                <c:pt idx="0">
                  <c:v>8.9120000000000008</c:v>
                </c:pt>
                <c:pt idx="1">
                  <c:v>5.3890000000000002</c:v>
                </c:pt>
                <c:pt idx="2">
                  <c:v>5.7320000000000002</c:v>
                </c:pt>
                <c:pt idx="3">
                  <c:v>5.052999999999999</c:v>
                </c:pt>
                <c:pt idx="4">
                  <c:v>6.3069999999999995</c:v>
                </c:pt>
                <c:pt idx="5">
                  <c:v>4.508</c:v>
                </c:pt>
                <c:pt idx="6">
                  <c:v>5.4560000000000004</c:v>
                </c:pt>
                <c:pt idx="7">
                  <c:v>4.5960000000000001</c:v>
                </c:pt>
                <c:pt idx="8">
                  <c:v>4.1429999999999989</c:v>
                </c:pt>
                <c:pt idx="9">
                  <c:v>4.4320000000000004</c:v>
                </c:pt>
                <c:pt idx="10">
                  <c:v>4.4960000000000004</c:v>
                </c:pt>
                <c:pt idx="11">
                  <c:v>5.3199999999999994</c:v>
                </c:pt>
                <c:pt idx="12">
                  <c:v>5.1000000000000005</c:v>
                </c:pt>
                <c:pt idx="13">
                  <c:v>5.2720000000000002</c:v>
                </c:pt>
                <c:pt idx="14">
                  <c:v>5.3229999999999995</c:v>
                </c:pt>
                <c:pt idx="15">
                  <c:v>5.5760000000000014</c:v>
                </c:pt>
                <c:pt idx="16">
                  <c:v>5.5219999999999994</c:v>
                </c:pt>
                <c:pt idx="17">
                  <c:v>5.4685229559999993</c:v>
                </c:pt>
              </c:numCache>
            </c:numRef>
          </c:val>
          <c:extLst xmlns:c16r2="http://schemas.microsoft.com/office/drawing/2015/06/chart">
            <c:ext xmlns:c16="http://schemas.microsoft.com/office/drawing/2014/chart" uri="{C3380CC4-5D6E-409C-BE32-E72D297353CC}">
              <c16:uniqueId val="{0000001E-6FCE-4B9F-BD5D-A4402F858D2E}"/>
            </c:ext>
          </c:extLst>
        </c:ser>
        <c:dLbls>
          <c:showLegendKey val="0"/>
          <c:showVal val="0"/>
          <c:showCatName val="0"/>
          <c:showSerName val="0"/>
          <c:showPercent val="0"/>
          <c:showBubbleSize val="0"/>
        </c:dLbls>
        <c:gapWidth val="150"/>
        <c:overlap val="100"/>
        <c:axId val="-1890282048"/>
        <c:axId val="-1890273888"/>
      </c:barChart>
      <c:catAx>
        <c:axId val="-1890282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crossAx val="-1890273888"/>
        <c:crosses val="autoZero"/>
        <c:auto val="1"/>
        <c:lblAlgn val="ctr"/>
        <c:lblOffset val="100"/>
        <c:noMultiLvlLbl val="0"/>
      </c:catAx>
      <c:valAx>
        <c:axId val="-18902738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902820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4366611740510199E-2"/>
          <c:y val="1.9734323750127066E-2"/>
          <c:w val="0.92064816404454752"/>
          <c:h val="0.82996711305589299"/>
        </c:manualLayout>
      </c:layout>
      <c:barChart>
        <c:barDir val="col"/>
        <c:grouping val="stacked"/>
        <c:varyColors val="0"/>
        <c:ser>
          <c:idx val="0"/>
          <c:order val="0"/>
          <c:tx>
            <c:strRef>
              <c:f>'Natural gas production'!$A$26</c:f>
              <c:strCache>
                <c:ptCount val="1"/>
                <c:pt idx="0">
                  <c:v>Russia</c:v>
                </c:pt>
              </c:strCache>
            </c:strRef>
          </c:tx>
          <c:spPr>
            <a:solidFill>
              <a:schemeClr val="accent1"/>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production'!$L$26:$AC$26</c:f>
              <c:numCache>
                <c:formatCode>0</c:formatCode>
                <c:ptCount val="18"/>
                <c:pt idx="0">
                  <c:v>572.81658383499996</c:v>
                </c:pt>
                <c:pt idx="1">
                  <c:v>570.40719330399986</c:v>
                </c:pt>
                <c:pt idx="2">
                  <c:v>583.52953178099983</c:v>
                </c:pt>
                <c:pt idx="3">
                  <c:v>608.21634841700018</c:v>
                </c:pt>
                <c:pt idx="4">
                  <c:v>619.75759874399989</c:v>
                </c:pt>
                <c:pt idx="5">
                  <c:v>627.70005231499999</c:v>
                </c:pt>
                <c:pt idx="6">
                  <c:v>639.90724561899992</c:v>
                </c:pt>
                <c:pt idx="7">
                  <c:v>635.19008632000009</c:v>
                </c:pt>
                <c:pt idx="8">
                  <c:v>650.76583834700011</c:v>
                </c:pt>
                <c:pt idx="9">
                  <c:v>582.54140727200001</c:v>
                </c:pt>
                <c:pt idx="10">
                  <c:v>657.29132770799993</c:v>
                </c:pt>
                <c:pt idx="11">
                  <c:v>672.77598744399995</c:v>
                </c:pt>
                <c:pt idx="12">
                  <c:v>658.06162699499987</c:v>
                </c:pt>
                <c:pt idx="13">
                  <c:v>674.50400209299994</c:v>
                </c:pt>
                <c:pt idx="14">
                  <c:v>646.54598482899996</c:v>
                </c:pt>
                <c:pt idx="15">
                  <c:v>638.02600052299999</c:v>
                </c:pt>
                <c:pt idx="16">
                  <c:v>643.91899032200001</c:v>
                </c:pt>
                <c:pt idx="17">
                  <c:v>694.49654842799998</c:v>
                </c:pt>
              </c:numCache>
            </c:numRef>
          </c:val>
          <c:extLst xmlns:c16r2="http://schemas.microsoft.com/office/drawing/2015/06/chart">
            <c:ext xmlns:c16="http://schemas.microsoft.com/office/drawing/2014/chart" uri="{C3380CC4-5D6E-409C-BE32-E72D297353CC}">
              <c16:uniqueId val="{00000000-AC85-477C-AE6D-4921D10929E7}"/>
            </c:ext>
          </c:extLst>
        </c:ser>
        <c:ser>
          <c:idx val="1"/>
          <c:order val="1"/>
          <c:spPr>
            <a:solidFill>
              <a:schemeClr val="accent2"/>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production'!$L$27:$AC$27</c:f>
            </c:numRef>
          </c:val>
          <c:extLst xmlns:c16r2="http://schemas.microsoft.com/office/drawing/2015/06/chart">
            <c:ext xmlns:c16="http://schemas.microsoft.com/office/drawing/2014/chart" uri="{C3380CC4-5D6E-409C-BE32-E72D297353CC}">
              <c16:uniqueId val="{00000001-AC85-477C-AE6D-4921D10929E7}"/>
            </c:ext>
          </c:extLst>
        </c:ser>
        <c:ser>
          <c:idx val="2"/>
          <c:order val="2"/>
          <c:spPr>
            <a:solidFill>
              <a:schemeClr val="accent3"/>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production'!$L$28:$AC$28</c:f>
            </c:numRef>
          </c:val>
          <c:extLst xmlns:c16r2="http://schemas.microsoft.com/office/drawing/2015/06/chart">
            <c:ext xmlns:c16="http://schemas.microsoft.com/office/drawing/2014/chart" uri="{C3380CC4-5D6E-409C-BE32-E72D297353CC}">
              <c16:uniqueId val="{00000002-AC85-477C-AE6D-4921D10929E7}"/>
            </c:ext>
          </c:extLst>
        </c:ser>
        <c:ser>
          <c:idx val="3"/>
          <c:order val="3"/>
          <c:spPr>
            <a:solidFill>
              <a:schemeClr val="accent4"/>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production'!$L$29:$AC$29</c:f>
            </c:numRef>
          </c:val>
          <c:extLst xmlns:c16r2="http://schemas.microsoft.com/office/drawing/2015/06/chart">
            <c:ext xmlns:c16="http://schemas.microsoft.com/office/drawing/2014/chart" uri="{C3380CC4-5D6E-409C-BE32-E72D297353CC}">
              <c16:uniqueId val="{00000003-AC85-477C-AE6D-4921D10929E7}"/>
            </c:ext>
          </c:extLst>
        </c:ser>
        <c:ser>
          <c:idx val="4"/>
          <c:order val="4"/>
          <c:spPr>
            <a:solidFill>
              <a:schemeClr val="accent5"/>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production'!$L$30:$AC$30</c:f>
            </c:numRef>
          </c:val>
          <c:extLst xmlns:c16r2="http://schemas.microsoft.com/office/drawing/2015/06/chart">
            <c:ext xmlns:c16="http://schemas.microsoft.com/office/drawing/2014/chart" uri="{C3380CC4-5D6E-409C-BE32-E72D297353CC}">
              <c16:uniqueId val="{00000004-AC85-477C-AE6D-4921D10929E7}"/>
            </c:ext>
          </c:extLst>
        </c:ser>
        <c:ser>
          <c:idx val="5"/>
          <c:order val="5"/>
          <c:spPr>
            <a:solidFill>
              <a:schemeClr val="accent6"/>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production'!$L$31:$AC$31</c:f>
            </c:numRef>
          </c:val>
          <c:extLst xmlns:c16r2="http://schemas.microsoft.com/office/drawing/2015/06/chart">
            <c:ext xmlns:c16="http://schemas.microsoft.com/office/drawing/2014/chart" uri="{C3380CC4-5D6E-409C-BE32-E72D297353CC}">
              <c16:uniqueId val="{00000005-AC85-477C-AE6D-4921D10929E7}"/>
            </c:ext>
          </c:extLst>
        </c:ser>
        <c:ser>
          <c:idx val="6"/>
          <c:order val="6"/>
          <c:spPr>
            <a:solidFill>
              <a:schemeClr val="accent1">
                <a:lumMod val="6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production'!$L$32:$AC$32</c:f>
            </c:numRef>
          </c:val>
          <c:extLst xmlns:c16r2="http://schemas.microsoft.com/office/drawing/2015/06/chart">
            <c:ext xmlns:c16="http://schemas.microsoft.com/office/drawing/2014/chart" uri="{C3380CC4-5D6E-409C-BE32-E72D297353CC}">
              <c16:uniqueId val="{00000006-AC85-477C-AE6D-4921D10929E7}"/>
            </c:ext>
          </c:extLst>
        </c:ser>
        <c:ser>
          <c:idx val="7"/>
          <c:order val="7"/>
          <c:spPr>
            <a:solidFill>
              <a:schemeClr val="accent2">
                <a:lumMod val="6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production'!$L$33:$AC$33</c:f>
            </c:numRef>
          </c:val>
          <c:extLst xmlns:c16r2="http://schemas.microsoft.com/office/drawing/2015/06/chart">
            <c:ext xmlns:c16="http://schemas.microsoft.com/office/drawing/2014/chart" uri="{C3380CC4-5D6E-409C-BE32-E72D297353CC}">
              <c16:uniqueId val="{00000007-AC85-477C-AE6D-4921D10929E7}"/>
            </c:ext>
          </c:extLst>
        </c:ser>
        <c:ser>
          <c:idx val="8"/>
          <c:order val="8"/>
          <c:tx>
            <c:strRef>
              <c:f>'Natural gas production'!$A$34</c:f>
              <c:strCache>
                <c:ptCount val="1"/>
                <c:pt idx="0">
                  <c:v>Argentina</c:v>
                </c:pt>
              </c:strCache>
            </c:strRef>
          </c:tx>
          <c:spPr>
            <a:solidFill>
              <a:srgbClr val="254555">
                <a:lumMod val="20000"/>
                <a:lumOff val="80000"/>
              </a:srgb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production'!$L$34:$AC$34</c:f>
              <c:numCache>
                <c:formatCode>0</c:formatCode>
                <c:ptCount val="18"/>
                <c:pt idx="0">
                  <c:v>40.99695984600001</c:v>
                </c:pt>
                <c:pt idx="1">
                  <c:v>40.882958619</c:v>
                </c:pt>
                <c:pt idx="2">
                  <c:v>40.269048854000005</c:v>
                </c:pt>
                <c:pt idx="3">
                  <c:v>44.937013413999999</c:v>
                </c:pt>
                <c:pt idx="4">
                  <c:v>47.913951327000007</c:v>
                </c:pt>
                <c:pt idx="5">
                  <c:v>47.690998167000011</c:v>
                </c:pt>
                <c:pt idx="6">
                  <c:v>48.053029174999999</c:v>
                </c:pt>
                <c:pt idx="7">
                  <c:v>46.492942593000002</c:v>
                </c:pt>
                <c:pt idx="8">
                  <c:v>46.758044097999999</c:v>
                </c:pt>
                <c:pt idx="9">
                  <c:v>44.401052766999996</c:v>
                </c:pt>
                <c:pt idx="10">
                  <c:v>42.251012333000013</c:v>
                </c:pt>
                <c:pt idx="11">
                  <c:v>41.694021763999999</c:v>
                </c:pt>
                <c:pt idx="12">
                  <c:v>40.811973932000001</c:v>
                </c:pt>
                <c:pt idx="13">
                  <c:v>38.705046318000008</c:v>
                </c:pt>
                <c:pt idx="14">
                  <c:v>38.854031563999989</c:v>
                </c:pt>
                <c:pt idx="15">
                  <c:v>40.101034485999996</c:v>
                </c:pt>
                <c:pt idx="16">
                  <c:v>42.718693633000001</c:v>
                </c:pt>
                <c:pt idx="17">
                  <c:v>42.346139888000003</c:v>
                </c:pt>
              </c:numCache>
            </c:numRef>
          </c:val>
          <c:extLst xmlns:c16r2="http://schemas.microsoft.com/office/drawing/2015/06/chart">
            <c:ext xmlns:c16="http://schemas.microsoft.com/office/drawing/2014/chart" uri="{C3380CC4-5D6E-409C-BE32-E72D297353CC}">
              <c16:uniqueId val="{00000008-AC85-477C-AE6D-4921D10929E7}"/>
            </c:ext>
          </c:extLst>
        </c:ser>
        <c:ser>
          <c:idx val="9"/>
          <c:order val="9"/>
          <c:tx>
            <c:strRef>
              <c:f>'Natural gas production'!$A$35</c:f>
              <c:strCache>
                <c:ptCount val="1"/>
                <c:pt idx="0">
                  <c:v>Brazil</c:v>
                </c:pt>
              </c:strCache>
            </c:strRef>
          </c:tx>
          <c:spPr>
            <a:solidFill>
              <a:srgbClr val="00B050"/>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production'!$L$35:$AC$35</c:f>
              <c:numCache>
                <c:formatCode>0</c:formatCode>
                <c:ptCount val="18"/>
                <c:pt idx="0">
                  <c:v>7.1620013950000008</c:v>
                </c:pt>
                <c:pt idx="1">
                  <c:v>7.2759991169999996</c:v>
                </c:pt>
                <c:pt idx="2">
                  <c:v>9.3380023390000026</c:v>
                </c:pt>
                <c:pt idx="3">
                  <c:v>10.089997083</c:v>
                </c:pt>
                <c:pt idx="4">
                  <c:v>10.595999614000002</c:v>
                </c:pt>
                <c:pt idx="5">
                  <c:v>10.890996439000002</c:v>
                </c:pt>
                <c:pt idx="6">
                  <c:v>11.037001715000001</c:v>
                </c:pt>
                <c:pt idx="7">
                  <c:v>10.814004809000002</c:v>
                </c:pt>
                <c:pt idx="8">
                  <c:v>13.877009553000004</c:v>
                </c:pt>
                <c:pt idx="9">
                  <c:v>11.662012130000003</c:v>
                </c:pt>
                <c:pt idx="10">
                  <c:v>14.736983612</c:v>
                </c:pt>
                <c:pt idx="11">
                  <c:v>16.710994548999999</c:v>
                </c:pt>
                <c:pt idx="12">
                  <c:v>19.177981428000006</c:v>
                </c:pt>
                <c:pt idx="13">
                  <c:v>21.181974752000002</c:v>
                </c:pt>
                <c:pt idx="14">
                  <c:v>22.753008198000003</c:v>
                </c:pt>
                <c:pt idx="15">
                  <c:v>23.453019895999997</c:v>
                </c:pt>
                <c:pt idx="16">
                  <c:v>23.748002535999994</c:v>
                </c:pt>
                <c:pt idx="17">
                  <c:v>25.216478055000003</c:v>
                </c:pt>
              </c:numCache>
            </c:numRef>
          </c:val>
          <c:extLst xmlns:c16r2="http://schemas.microsoft.com/office/drawing/2015/06/chart">
            <c:ext xmlns:c16="http://schemas.microsoft.com/office/drawing/2014/chart" uri="{C3380CC4-5D6E-409C-BE32-E72D297353CC}">
              <c16:uniqueId val="{00000009-AC85-477C-AE6D-4921D10929E7}"/>
            </c:ext>
          </c:extLst>
        </c:ser>
        <c:ser>
          <c:idx val="10"/>
          <c:order val="10"/>
          <c:spPr>
            <a:solidFill>
              <a:schemeClr val="accent5">
                <a:lumMod val="6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production'!$L$36:$AC$36</c:f>
            </c:numRef>
          </c:val>
          <c:extLst xmlns:c16r2="http://schemas.microsoft.com/office/drawing/2015/06/chart">
            <c:ext xmlns:c16="http://schemas.microsoft.com/office/drawing/2014/chart" uri="{C3380CC4-5D6E-409C-BE32-E72D297353CC}">
              <c16:uniqueId val="{0000000A-AC85-477C-AE6D-4921D10929E7}"/>
            </c:ext>
          </c:extLst>
        </c:ser>
        <c:ser>
          <c:idx val="11"/>
          <c:order val="11"/>
          <c:tx>
            <c:strRef>
              <c:f>'Natural gas production'!$A$37</c:f>
              <c:strCache>
                <c:ptCount val="1"/>
                <c:pt idx="0">
                  <c:v>Colombia</c:v>
                </c:pt>
              </c:strCache>
            </c:strRef>
          </c:tx>
          <c:spPr>
            <a:solidFill>
              <a:srgbClr val="FFFF00"/>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production'!$L$37:$AC$37</c:f>
              <c:numCache>
                <c:formatCode>0</c:formatCode>
                <c:ptCount val="18"/>
                <c:pt idx="0">
                  <c:v>7.3380005669999981</c:v>
                </c:pt>
                <c:pt idx="1">
                  <c:v>7.7909893869999989</c:v>
                </c:pt>
                <c:pt idx="2">
                  <c:v>7.7830026449999998</c:v>
                </c:pt>
                <c:pt idx="3">
                  <c:v>7.4500056359999993</c:v>
                </c:pt>
                <c:pt idx="4">
                  <c:v>7.843004635999999</c:v>
                </c:pt>
                <c:pt idx="5">
                  <c:v>8.2289968669999993</c:v>
                </c:pt>
                <c:pt idx="6">
                  <c:v>8.2439935139999996</c:v>
                </c:pt>
                <c:pt idx="7">
                  <c:v>8.2450035410000009</c:v>
                </c:pt>
                <c:pt idx="8">
                  <c:v>8.8400041619999996</c:v>
                </c:pt>
                <c:pt idx="9">
                  <c:v>11.957985161</c:v>
                </c:pt>
                <c:pt idx="10">
                  <c:v>12.672996604000001</c:v>
                </c:pt>
                <c:pt idx="11">
                  <c:v>12.302994216000004</c:v>
                </c:pt>
                <c:pt idx="12">
                  <c:v>12.585996098000004</c:v>
                </c:pt>
                <c:pt idx="13">
                  <c:v>12.753016192</c:v>
                </c:pt>
                <c:pt idx="14">
                  <c:v>13.318004983</c:v>
                </c:pt>
                <c:pt idx="15">
                  <c:v>12.182984811000004</c:v>
                </c:pt>
                <c:pt idx="16">
                  <c:v>11.62565545</c:v>
                </c:pt>
                <c:pt idx="17">
                  <c:v>11.124549612000001</c:v>
                </c:pt>
              </c:numCache>
            </c:numRef>
          </c:val>
          <c:extLst xmlns:c16r2="http://schemas.microsoft.com/office/drawing/2015/06/chart">
            <c:ext xmlns:c16="http://schemas.microsoft.com/office/drawing/2014/chart" uri="{C3380CC4-5D6E-409C-BE32-E72D297353CC}">
              <c16:uniqueId val="{0000000B-AC85-477C-AE6D-4921D10929E7}"/>
            </c:ext>
          </c:extLst>
        </c:ser>
        <c:ser>
          <c:idx val="12"/>
          <c:order val="12"/>
          <c:tx>
            <c:strRef>
              <c:f>'Natural gas production'!$A$38</c:f>
              <c:strCache>
                <c:ptCount val="1"/>
                <c:pt idx="0">
                  <c:v>Mexico</c:v>
                </c:pt>
              </c:strCache>
            </c:strRef>
          </c:tx>
          <c:spPr>
            <a:solidFill>
              <a:srgbClr val="00FFFF"/>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production'!$L$38:$AC$38</c:f>
              <c:numCache>
                <c:formatCode>0</c:formatCode>
                <c:ptCount val="18"/>
                <c:pt idx="0">
                  <c:v>36.719997541000005</c:v>
                </c:pt>
                <c:pt idx="1">
                  <c:v>36.320020826000004</c:v>
                </c:pt>
                <c:pt idx="2">
                  <c:v>37.342974837</c:v>
                </c:pt>
                <c:pt idx="3">
                  <c:v>39.192971820000011</c:v>
                </c:pt>
                <c:pt idx="4">
                  <c:v>41.021032671</c:v>
                </c:pt>
                <c:pt idx="5">
                  <c:v>42.831048260999999</c:v>
                </c:pt>
                <c:pt idx="6">
                  <c:v>47.512951405999999</c:v>
                </c:pt>
                <c:pt idx="7">
                  <c:v>50.439039033</c:v>
                </c:pt>
                <c:pt idx="8">
                  <c:v>50.192990325000018</c:v>
                </c:pt>
                <c:pt idx="9">
                  <c:v>50.614019547000005</c:v>
                </c:pt>
                <c:pt idx="10">
                  <c:v>50.954987536999987</c:v>
                </c:pt>
                <c:pt idx="11">
                  <c:v>48.960019794000004</c:v>
                </c:pt>
                <c:pt idx="12">
                  <c:v>47.042020517000005</c:v>
                </c:pt>
                <c:pt idx="13">
                  <c:v>45.797998711000012</c:v>
                </c:pt>
                <c:pt idx="14">
                  <c:v>44.794982431000001</c:v>
                </c:pt>
                <c:pt idx="15">
                  <c:v>41.560010086000013</c:v>
                </c:pt>
                <c:pt idx="16">
                  <c:v>36.304309153999995</c:v>
                </c:pt>
                <c:pt idx="17">
                  <c:v>33.841553080999994</c:v>
                </c:pt>
              </c:numCache>
            </c:numRef>
          </c:val>
          <c:extLst xmlns:c16r2="http://schemas.microsoft.com/office/drawing/2015/06/chart">
            <c:ext xmlns:c16="http://schemas.microsoft.com/office/drawing/2014/chart" uri="{C3380CC4-5D6E-409C-BE32-E72D297353CC}">
              <c16:uniqueId val="{0000000C-AC85-477C-AE6D-4921D10929E7}"/>
            </c:ext>
          </c:extLst>
        </c:ser>
        <c:ser>
          <c:idx val="13"/>
          <c:order val="13"/>
          <c:spPr>
            <a:solidFill>
              <a:schemeClr val="accent2">
                <a:lumMod val="80000"/>
                <a:lumOff val="2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production'!$L$39:$AC$39</c:f>
            </c:numRef>
          </c:val>
          <c:extLst xmlns:c16r2="http://schemas.microsoft.com/office/drawing/2015/06/chart">
            <c:ext xmlns:c16="http://schemas.microsoft.com/office/drawing/2014/chart" uri="{C3380CC4-5D6E-409C-BE32-E72D297353CC}">
              <c16:uniqueId val="{0000000D-AC85-477C-AE6D-4921D10929E7}"/>
            </c:ext>
          </c:extLst>
        </c:ser>
        <c:ser>
          <c:idx val="14"/>
          <c:order val="14"/>
          <c:spPr>
            <a:solidFill>
              <a:schemeClr val="accent3">
                <a:lumMod val="80000"/>
                <a:lumOff val="2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production'!$L$40:$AC$40</c:f>
            </c:numRef>
          </c:val>
          <c:extLst xmlns:c16r2="http://schemas.microsoft.com/office/drawing/2015/06/chart">
            <c:ext xmlns:c16="http://schemas.microsoft.com/office/drawing/2014/chart" uri="{C3380CC4-5D6E-409C-BE32-E72D297353CC}">
              <c16:uniqueId val="{0000000E-AC85-477C-AE6D-4921D10929E7}"/>
            </c:ext>
          </c:extLst>
        </c:ser>
        <c:ser>
          <c:idx val="15"/>
          <c:order val="15"/>
          <c:tx>
            <c:strRef>
              <c:f>'Natural gas production'!$A$41</c:f>
              <c:strCache>
                <c:ptCount val="1"/>
                <c:pt idx="0">
                  <c:v>China</c:v>
                </c:pt>
              </c:strCache>
            </c:strRef>
          </c:tx>
          <c:spPr>
            <a:solidFill>
              <a:schemeClr val="accent4">
                <a:lumMod val="80000"/>
                <a:lumOff val="2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production'!$L$41:$AC$41</c:f>
              <c:numCache>
                <c:formatCode>0</c:formatCode>
                <c:ptCount val="18"/>
                <c:pt idx="0">
                  <c:v>27.199994863000004</c:v>
                </c:pt>
                <c:pt idx="1">
                  <c:v>30.328992320000001</c:v>
                </c:pt>
                <c:pt idx="2">
                  <c:v>32.660989957000005</c:v>
                </c:pt>
                <c:pt idx="3">
                  <c:v>35.015000899</c:v>
                </c:pt>
                <c:pt idx="4">
                  <c:v>41.459993322000003</c:v>
                </c:pt>
                <c:pt idx="5">
                  <c:v>49.320002054999996</c:v>
                </c:pt>
                <c:pt idx="6">
                  <c:v>58.553004032999993</c:v>
                </c:pt>
                <c:pt idx="7">
                  <c:v>69.239988698000005</c:v>
                </c:pt>
                <c:pt idx="8">
                  <c:v>80.299992293999978</c:v>
                </c:pt>
                <c:pt idx="9">
                  <c:v>85.268988723999968</c:v>
                </c:pt>
                <c:pt idx="10">
                  <c:v>95.790989186000004</c:v>
                </c:pt>
                <c:pt idx="11">
                  <c:v>105.33700649900001</c:v>
                </c:pt>
                <c:pt idx="12">
                  <c:v>110.607998767</c:v>
                </c:pt>
                <c:pt idx="13">
                  <c:v>120.859698287</c:v>
                </c:pt>
                <c:pt idx="14">
                  <c:v>130.15699570999999</c:v>
                </c:pt>
                <c:pt idx="15">
                  <c:v>134.61000231200001</c:v>
                </c:pt>
                <c:pt idx="16">
                  <c:v>135.74711474499998</c:v>
                </c:pt>
                <c:pt idx="17">
                  <c:v>146.87837815400005</c:v>
                </c:pt>
              </c:numCache>
            </c:numRef>
          </c:val>
          <c:extLst xmlns:c16r2="http://schemas.microsoft.com/office/drawing/2015/06/chart">
            <c:ext xmlns:c16="http://schemas.microsoft.com/office/drawing/2014/chart" uri="{C3380CC4-5D6E-409C-BE32-E72D297353CC}">
              <c16:uniqueId val="{0000000F-AC85-477C-AE6D-4921D10929E7}"/>
            </c:ext>
          </c:extLst>
        </c:ser>
        <c:ser>
          <c:idx val="16"/>
          <c:order val="16"/>
          <c:tx>
            <c:strRef>
              <c:f>'Natural gas production'!$A$42</c:f>
              <c:strCache>
                <c:ptCount val="1"/>
                <c:pt idx="0">
                  <c:v>India</c:v>
                </c:pt>
              </c:strCache>
            </c:strRef>
          </c:tx>
          <c:spPr>
            <a:solidFill>
              <a:srgbClr val="FF5B29"/>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production'!$L$42:$AC$42</c:f>
              <c:numCache>
                <c:formatCode>0</c:formatCode>
                <c:ptCount val="18"/>
                <c:pt idx="0">
                  <c:v>27.859994808000003</c:v>
                </c:pt>
                <c:pt idx="1">
                  <c:v>28.036993769000002</c:v>
                </c:pt>
                <c:pt idx="2">
                  <c:v>30.402025966</c:v>
                </c:pt>
                <c:pt idx="3">
                  <c:v>30.905996884999997</c:v>
                </c:pt>
                <c:pt idx="4">
                  <c:v>30.774999999999999</c:v>
                </c:pt>
                <c:pt idx="5">
                  <c:v>31.324999999999999</c:v>
                </c:pt>
                <c:pt idx="6">
                  <c:v>30.790991692999999</c:v>
                </c:pt>
                <c:pt idx="7">
                  <c:v>31.478997923000001</c:v>
                </c:pt>
                <c:pt idx="8">
                  <c:v>31.746002076999996</c:v>
                </c:pt>
                <c:pt idx="9">
                  <c:v>46.521000000000001</c:v>
                </c:pt>
                <c:pt idx="10">
                  <c:v>51.249000000000002</c:v>
                </c:pt>
                <c:pt idx="11">
                  <c:v>46.481999999999999</c:v>
                </c:pt>
                <c:pt idx="12">
                  <c:v>39.777000000000001</c:v>
                </c:pt>
                <c:pt idx="13">
                  <c:v>34.638000000000005</c:v>
                </c:pt>
                <c:pt idx="14">
                  <c:v>32.791831837000011</c:v>
                </c:pt>
                <c:pt idx="15">
                  <c:v>31.242999999999995</c:v>
                </c:pt>
                <c:pt idx="16">
                  <c:v>30.922969269999996</c:v>
                </c:pt>
                <c:pt idx="17">
                  <c:v>32.144771289000005</c:v>
                </c:pt>
              </c:numCache>
            </c:numRef>
          </c:val>
          <c:extLst xmlns:c16r2="http://schemas.microsoft.com/office/drawing/2015/06/chart">
            <c:ext xmlns:c16="http://schemas.microsoft.com/office/drawing/2014/chart" uri="{C3380CC4-5D6E-409C-BE32-E72D297353CC}">
              <c16:uniqueId val="{00000010-AC85-477C-AE6D-4921D10929E7}"/>
            </c:ext>
          </c:extLst>
        </c:ser>
        <c:ser>
          <c:idx val="17"/>
          <c:order val="17"/>
          <c:spPr>
            <a:solidFill>
              <a:schemeClr val="accent6">
                <a:lumMod val="80000"/>
                <a:lumOff val="2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production'!$L$43:$AC$43</c:f>
            </c:numRef>
          </c:val>
          <c:extLst xmlns:c16r2="http://schemas.microsoft.com/office/drawing/2015/06/chart">
            <c:ext xmlns:c16="http://schemas.microsoft.com/office/drawing/2014/chart" uri="{C3380CC4-5D6E-409C-BE32-E72D297353CC}">
              <c16:uniqueId val="{00000011-AC85-477C-AE6D-4921D10929E7}"/>
            </c:ext>
          </c:extLst>
        </c:ser>
        <c:ser>
          <c:idx val="18"/>
          <c:order val="18"/>
          <c:spPr>
            <a:solidFill>
              <a:schemeClr val="accent1">
                <a:lumMod val="8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production'!$L$44:$AC$44</c:f>
            </c:numRef>
          </c:val>
          <c:extLst xmlns:c16r2="http://schemas.microsoft.com/office/drawing/2015/06/chart">
            <c:ext xmlns:c16="http://schemas.microsoft.com/office/drawing/2014/chart" uri="{C3380CC4-5D6E-409C-BE32-E72D297353CC}">
              <c16:uniqueId val="{00000012-AC85-477C-AE6D-4921D10929E7}"/>
            </c:ext>
          </c:extLst>
        </c:ser>
        <c:ser>
          <c:idx val="19"/>
          <c:order val="19"/>
          <c:spPr>
            <a:solidFill>
              <a:schemeClr val="accent2">
                <a:lumMod val="8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production'!$L$45:$AC$45</c:f>
            </c:numRef>
          </c:val>
          <c:extLst xmlns:c16r2="http://schemas.microsoft.com/office/drawing/2015/06/chart">
            <c:ext xmlns:c16="http://schemas.microsoft.com/office/drawing/2014/chart" uri="{C3380CC4-5D6E-409C-BE32-E72D297353CC}">
              <c16:uniqueId val="{00000013-AC85-477C-AE6D-4921D10929E7}"/>
            </c:ext>
          </c:extLst>
        </c:ser>
        <c:ser>
          <c:idx val="20"/>
          <c:order val="20"/>
          <c:spPr>
            <a:solidFill>
              <a:schemeClr val="accent3">
                <a:lumMod val="8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production'!$L$46:$AC$46</c:f>
            </c:numRef>
          </c:val>
          <c:extLst xmlns:c16r2="http://schemas.microsoft.com/office/drawing/2015/06/chart">
            <c:ext xmlns:c16="http://schemas.microsoft.com/office/drawing/2014/chart" uri="{C3380CC4-5D6E-409C-BE32-E72D297353CC}">
              <c16:uniqueId val="{00000014-AC85-477C-AE6D-4921D10929E7}"/>
            </c:ext>
          </c:extLst>
        </c:ser>
        <c:ser>
          <c:idx val="21"/>
          <c:order val="21"/>
          <c:spPr>
            <a:solidFill>
              <a:schemeClr val="accent4">
                <a:lumMod val="8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production'!$L$47:$AC$47</c:f>
            </c:numRef>
          </c:val>
          <c:extLst xmlns:c16r2="http://schemas.microsoft.com/office/drawing/2015/06/chart">
            <c:ext xmlns:c16="http://schemas.microsoft.com/office/drawing/2014/chart" uri="{C3380CC4-5D6E-409C-BE32-E72D297353CC}">
              <c16:uniqueId val="{00000015-AC85-477C-AE6D-4921D10929E7}"/>
            </c:ext>
          </c:extLst>
        </c:ser>
        <c:ser>
          <c:idx val="22"/>
          <c:order val="22"/>
          <c:spPr>
            <a:solidFill>
              <a:schemeClr val="accent5">
                <a:lumMod val="8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production'!$L$48:$AC$48</c:f>
            </c:numRef>
          </c:val>
          <c:extLst xmlns:c16r2="http://schemas.microsoft.com/office/drawing/2015/06/chart">
            <c:ext xmlns:c16="http://schemas.microsoft.com/office/drawing/2014/chart" uri="{C3380CC4-5D6E-409C-BE32-E72D297353CC}">
              <c16:uniqueId val="{00000016-AC85-477C-AE6D-4921D10929E7}"/>
            </c:ext>
          </c:extLst>
        </c:ser>
        <c:ser>
          <c:idx val="23"/>
          <c:order val="23"/>
          <c:spPr>
            <a:solidFill>
              <a:schemeClr val="accent6">
                <a:lumMod val="8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production'!$L$49:$AC$49</c:f>
            </c:numRef>
          </c:val>
          <c:extLst xmlns:c16r2="http://schemas.microsoft.com/office/drawing/2015/06/chart">
            <c:ext xmlns:c16="http://schemas.microsoft.com/office/drawing/2014/chart" uri="{C3380CC4-5D6E-409C-BE32-E72D297353CC}">
              <c16:uniqueId val="{00000017-AC85-477C-AE6D-4921D10929E7}"/>
            </c:ext>
          </c:extLst>
        </c:ser>
        <c:ser>
          <c:idx val="24"/>
          <c:order val="24"/>
          <c:spPr>
            <a:solidFill>
              <a:schemeClr val="accent1">
                <a:lumMod val="60000"/>
                <a:lumOff val="4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production'!$L$50:$AC$50</c:f>
            </c:numRef>
          </c:val>
          <c:extLst xmlns:c16r2="http://schemas.microsoft.com/office/drawing/2015/06/chart">
            <c:ext xmlns:c16="http://schemas.microsoft.com/office/drawing/2014/chart" uri="{C3380CC4-5D6E-409C-BE32-E72D297353CC}">
              <c16:uniqueId val="{00000018-AC85-477C-AE6D-4921D10929E7}"/>
            </c:ext>
          </c:extLst>
        </c:ser>
        <c:ser>
          <c:idx val="25"/>
          <c:order val="25"/>
          <c:spPr>
            <a:solidFill>
              <a:schemeClr val="accent2">
                <a:lumMod val="60000"/>
                <a:lumOff val="4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production'!$L$51:$AC$51</c:f>
            </c:numRef>
          </c:val>
          <c:extLst xmlns:c16r2="http://schemas.microsoft.com/office/drawing/2015/06/chart">
            <c:ext xmlns:c16="http://schemas.microsoft.com/office/drawing/2014/chart" uri="{C3380CC4-5D6E-409C-BE32-E72D297353CC}">
              <c16:uniqueId val="{00000019-AC85-477C-AE6D-4921D10929E7}"/>
            </c:ext>
          </c:extLst>
        </c:ser>
        <c:ser>
          <c:idx val="26"/>
          <c:order val="26"/>
          <c:spPr>
            <a:solidFill>
              <a:schemeClr val="accent3">
                <a:lumMod val="60000"/>
                <a:lumOff val="4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production'!$L$52:$AC$52</c:f>
            </c:numRef>
          </c:val>
          <c:extLst xmlns:c16r2="http://schemas.microsoft.com/office/drawing/2015/06/chart">
            <c:ext xmlns:c16="http://schemas.microsoft.com/office/drawing/2014/chart" uri="{C3380CC4-5D6E-409C-BE32-E72D297353CC}">
              <c16:uniqueId val="{0000001A-AC85-477C-AE6D-4921D10929E7}"/>
            </c:ext>
          </c:extLst>
        </c:ser>
        <c:ser>
          <c:idx val="27"/>
          <c:order val="27"/>
          <c:spPr>
            <a:solidFill>
              <a:schemeClr val="accent4">
                <a:lumMod val="60000"/>
                <a:lumOff val="4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production'!$L$53:$AC$53</c:f>
            </c:numRef>
          </c:val>
          <c:extLst xmlns:c16r2="http://schemas.microsoft.com/office/drawing/2015/06/chart">
            <c:ext xmlns:c16="http://schemas.microsoft.com/office/drawing/2014/chart" uri="{C3380CC4-5D6E-409C-BE32-E72D297353CC}">
              <c16:uniqueId val="{0000001B-AC85-477C-AE6D-4921D10929E7}"/>
            </c:ext>
          </c:extLst>
        </c:ser>
        <c:ser>
          <c:idx val="28"/>
          <c:order val="28"/>
          <c:spPr>
            <a:solidFill>
              <a:schemeClr val="accent5">
                <a:lumMod val="60000"/>
                <a:lumOff val="4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production'!$L$54:$AC$54</c:f>
            </c:numRef>
          </c:val>
          <c:extLst xmlns:c16r2="http://schemas.microsoft.com/office/drawing/2015/06/chart">
            <c:ext xmlns:c16="http://schemas.microsoft.com/office/drawing/2014/chart" uri="{C3380CC4-5D6E-409C-BE32-E72D297353CC}">
              <c16:uniqueId val="{0000001C-AC85-477C-AE6D-4921D10929E7}"/>
            </c:ext>
          </c:extLst>
        </c:ser>
        <c:ser>
          <c:idx val="29"/>
          <c:order val="29"/>
          <c:tx>
            <c:strRef>
              <c:f>'Natural gas production'!$A$55</c:f>
              <c:strCache>
                <c:ptCount val="1"/>
                <c:pt idx="0">
                  <c:v>Nigeria</c:v>
                </c:pt>
              </c:strCache>
            </c:strRef>
          </c:tx>
          <c:spPr>
            <a:solidFill>
              <a:schemeClr val="accent6">
                <a:lumMod val="60000"/>
                <a:lumOff val="4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production'!$L$55:$AC$55</c:f>
              <c:numCache>
                <c:formatCode>0</c:formatCode>
                <c:ptCount val="18"/>
                <c:pt idx="0">
                  <c:v>12.46</c:v>
                </c:pt>
                <c:pt idx="1">
                  <c:v>14.9</c:v>
                </c:pt>
                <c:pt idx="2">
                  <c:v>14.2</c:v>
                </c:pt>
                <c:pt idx="3">
                  <c:v>22.029983579</c:v>
                </c:pt>
                <c:pt idx="4">
                  <c:v>24.068983484</c:v>
                </c:pt>
                <c:pt idx="5">
                  <c:v>24.211006929000003</c:v>
                </c:pt>
                <c:pt idx="6">
                  <c:v>28.288000715999996</c:v>
                </c:pt>
                <c:pt idx="7">
                  <c:v>35.396040515999999</c:v>
                </c:pt>
                <c:pt idx="8">
                  <c:v>34.518040742000004</c:v>
                </c:pt>
                <c:pt idx="9">
                  <c:v>24.408988397000005</c:v>
                </c:pt>
                <c:pt idx="10">
                  <c:v>32.539959895000003</c:v>
                </c:pt>
                <c:pt idx="11">
                  <c:v>38.340995634000002</c:v>
                </c:pt>
                <c:pt idx="12">
                  <c:v>41.201003160999996</c:v>
                </c:pt>
                <c:pt idx="13">
                  <c:v>37.166045174000004</c:v>
                </c:pt>
                <c:pt idx="14">
                  <c:v>42.419967315999997</c:v>
                </c:pt>
                <c:pt idx="15">
                  <c:v>43.688002800000007</c:v>
                </c:pt>
                <c:pt idx="16">
                  <c:v>39.439640544</c:v>
                </c:pt>
                <c:pt idx="17">
                  <c:v>44.137165969000002</c:v>
                </c:pt>
              </c:numCache>
            </c:numRef>
          </c:val>
          <c:extLst xmlns:c16r2="http://schemas.microsoft.com/office/drawing/2015/06/chart">
            <c:ext xmlns:c16="http://schemas.microsoft.com/office/drawing/2014/chart" uri="{C3380CC4-5D6E-409C-BE32-E72D297353CC}">
              <c16:uniqueId val="{0000001D-AC85-477C-AE6D-4921D10929E7}"/>
            </c:ext>
          </c:extLst>
        </c:ser>
        <c:ser>
          <c:idx val="30"/>
          <c:order val="30"/>
          <c:tx>
            <c:strRef>
              <c:f>'Natural gas production'!$A$56</c:f>
              <c:strCache>
                <c:ptCount val="1"/>
                <c:pt idx="0">
                  <c:v>South Africa</c:v>
                </c:pt>
              </c:strCache>
            </c:strRef>
          </c:tx>
          <c:spPr>
            <a:solidFill>
              <a:schemeClr val="accent1">
                <a:lumMod val="50000"/>
              </a:schemeClr>
            </a:solidFill>
            <a:ln>
              <a:noFill/>
            </a:ln>
            <a:effectLst/>
          </c:spPr>
          <c:invertIfNegative val="0"/>
          <c:cat>
            <c:numRef>
              <c:f>'Natural gas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production'!$L$56:$AC$56</c:f>
              <c:numCache>
                <c:formatCode>0</c:formatCode>
                <c:ptCount val="18"/>
                <c:pt idx="0">
                  <c:v>1.7110003029999998</c:v>
                </c:pt>
                <c:pt idx="1">
                  <c:v>2.2229999630000004</c:v>
                </c:pt>
                <c:pt idx="2">
                  <c:v>2.2040025890000003</c:v>
                </c:pt>
                <c:pt idx="3">
                  <c:v>1.3219994519999996</c:v>
                </c:pt>
                <c:pt idx="4">
                  <c:v>2.0310024479999997</c:v>
                </c:pt>
                <c:pt idx="5">
                  <c:v>2.1839985050000004</c:v>
                </c:pt>
                <c:pt idx="6">
                  <c:v>1.903</c:v>
                </c:pt>
                <c:pt idx="7">
                  <c:v>1.7819989999999997</c:v>
                </c:pt>
                <c:pt idx="8">
                  <c:v>1.5840015999999999</c:v>
                </c:pt>
                <c:pt idx="9">
                  <c:v>1.234998421</c:v>
                </c:pt>
                <c:pt idx="10">
                  <c:v>1.542999534</c:v>
                </c:pt>
                <c:pt idx="11">
                  <c:v>1.3620008480000001</c:v>
                </c:pt>
                <c:pt idx="12">
                  <c:v>1.1799994739999997</c:v>
                </c:pt>
                <c:pt idx="13">
                  <c:v>1.2650012889999998</c:v>
                </c:pt>
                <c:pt idx="14">
                  <c:v>1.072000716</c:v>
                </c:pt>
                <c:pt idx="15">
                  <c:v>1.2550010529999998</c:v>
                </c:pt>
                <c:pt idx="16">
                  <c:v>1.2549999999999997</c:v>
                </c:pt>
                <c:pt idx="17">
                  <c:v>1.2624689999999998</c:v>
                </c:pt>
              </c:numCache>
            </c:numRef>
          </c:val>
          <c:extLst xmlns:c16r2="http://schemas.microsoft.com/office/drawing/2015/06/chart">
            <c:ext xmlns:c16="http://schemas.microsoft.com/office/drawing/2014/chart" uri="{C3380CC4-5D6E-409C-BE32-E72D297353CC}">
              <c16:uniqueId val="{0000001E-AC85-477C-AE6D-4921D10929E7}"/>
            </c:ext>
          </c:extLst>
        </c:ser>
        <c:dLbls>
          <c:showLegendKey val="0"/>
          <c:showVal val="0"/>
          <c:showCatName val="0"/>
          <c:showSerName val="0"/>
          <c:showPercent val="0"/>
          <c:showBubbleSize val="0"/>
        </c:dLbls>
        <c:gapWidth val="150"/>
        <c:overlap val="100"/>
        <c:axId val="-1890282592"/>
        <c:axId val="-1890274432"/>
      </c:barChart>
      <c:catAx>
        <c:axId val="-1890282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crossAx val="-1890274432"/>
        <c:crosses val="autoZero"/>
        <c:auto val="1"/>
        <c:lblAlgn val="ctr"/>
        <c:lblOffset val="100"/>
        <c:noMultiLvlLbl val="0"/>
      </c:catAx>
      <c:valAx>
        <c:axId val="-18902744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902825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'Natural gas domestic cons'!$A$26</c:f>
              <c:strCache>
                <c:ptCount val="1"/>
                <c:pt idx="0">
                  <c:v>Russia</c:v>
                </c:pt>
              </c:strCache>
            </c:strRef>
          </c:tx>
          <c:spPr>
            <a:solidFill>
              <a:schemeClr val="accent1"/>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cons'!$L$26:$AC$26</c:f>
              <c:numCache>
                <c:formatCode>0</c:formatCode>
                <c:ptCount val="18"/>
                <c:pt idx="0">
                  <c:v>391.17037702499999</c:v>
                </c:pt>
                <c:pt idx="1">
                  <c:v>395.88169056499999</c:v>
                </c:pt>
                <c:pt idx="2">
                  <c:v>396.27364721399999</c:v>
                </c:pt>
                <c:pt idx="3">
                  <c:v>416.892087301</c:v>
                </c:pt>
                <c:pt idx="4">
                  <c:v>421.83287091300002</c:v>
                </c:pt>
                <c:pt idx="5">
                  <c:v>425.4933760859999</c:v>
                </c:pt>
                <c:pt idx="6">
                  <c:v>436.49141295599981</c:v>
                </c:pt>
                <c:pt idx="7">
                  <c:v>445.44473361000001</c:v>
                </c:pt>
                <c:pt idx="8">
                  <c:v>445.69889467500002</c:v>
                </c:pt>
                <c:pt idx="9">
                  <c:v>426.37612739199994</c:v>
                </c:pt>
                <c:pt idx="10">
                  <c:v>465.77989325799996</c:v>
                </c:pt>
                <c:pt idx="11">
                  <c:v>476.18197750499996</c:v>
                </c:pt>
                <c:pt idx="12">
                  <c:v>471.06364112000006</c:v>
                </c:pt>
                <c:pt idx="13">
                  <c:v>465.91616531499994</c:v>
                </c:pt>
                <c:pt idx="14">
                  <c:v>464.63601883299987</c:v>
                </c:pt>
                <c:pt idx="15">
                  <c:v>445.44627256099994</c:v>
                </c:pt>
                <c:pt idx="16">
                  <c:v>437.13432502500001</c:v>
                </c:pt>
                <c:pt idx="17">
                  <c:v>471.38487433300014</c:v>
                </c:pt>
              </c:numCache>
            </c:numRef>
          </c:val>
          <c:extLst xmlns:c16r2="http://schemas.microsoft.com/office/drawing/2015/06/chart">
            <c:ext xmlns:c16="http://schemas.microsoft.com/office/drawing/2014/chart" uri="{C3380CC4-5D6E-409C-BE32-E72D297353CC}">
              <c16:uniqueId val="{00000000-7A89-47AD-9543-124C5ED440FB}"/>
            </c:ext>
          </c:extLst>
        </c:ser>
        <c:ser>
          <c:idx val="1"/>
          <c:order val="1"/>
          <c:spPr>
            <a:solidFill>
              <a:schemeClr val="accent2"/>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cons'!$L$27:$AC$27</c:f>
            </c:numRef>
          </c:val>
          <c:extLst xmlns:c16r2="http://schemas.microsoft.com/office/drawing/2015/06/chart">
            <c:ext xmlns:c16="http://schemas.microsoft.com/office/drawing/2014/chart" uri="{C3380CC4-5D6E-409C-BE32-E72D297353CC}">
              <c16:uniqueId val="{00000001-7A89-47AD-9543-124C5ED440FB}"/>
            </c:ext>
          </c:extLst>
        </c:ser>
        <c:ser>
          <c:idx val="2"/>
          <c:order val="2"/>
          <c:spPr>
            <a:solidFill>
              <a:schemeClr val="accent3"/>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cons'!$L$28:$AC$28</c:f>
            </c:numRef>
          </c:val>
          <c:extLst xmlns:c16r2="http://schemas.microsoft.com/office/drawing/2015/06/chart">
            <c:ext xmlns:c16="http://schemas.microsoft.com/office/drawing/2014/chart" uri="{C3380CC4-5D6E-409C-BE32-E72D297353CC}">
              <c16:uniqueId val="{00000002-7A89-47AD-9543-124C5ED440FB}"/>
            </c:ext>
          </c:extLst>
        </c:ser>
        <c:ser>
          <c:idx val="3"/>
          <c:order val="3"/>
          <c:spPr>
            <a:solidFill>
              <a:schemeClr val="accent4"/>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cons'!$L$29:$AC$29</c:f>
            </c:numRef>
          </c:val>
          <c:extLst xmlns:c16r2="http://schemas.microsoft.com/office/drawing/2015/06/chart">
            <c:ext xmlns:c16="http://schemas.microsoft.com/office/drawing/2014/chart" uri="{C3380CC4-5D6E-409C-BE32-E72D297353CC}">
              <c16:uniqueId val="{00000003-7A89-47AD-9543-124C5ED440FB}"/>
            </c:ext>
          </c:extLst>
        </c:ser>
        <c:ser>
          <c:idx val="4"/>
          <c:order val="4"/>
          <c:spPr>
            <a:solidFill>
              <a:schemeClr val="accent5"/>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cons'!$L$30:$AC$30</c:f>
            </c:numRef>
          </c:val>
          <c:extLst xmlns:c16r2="http://schemas.microsoft.com/office/drawing/2015/06/chart">
            <c:ext xmlns:c16="http://schemas.microsoft.com/office/drawing/2014/chart" uri="{C3380CC4-5D6E-409C-BE32-E72D297353CC}">
              <c16:uniqueId val="{00000004-7A89-47AD-9543-124C5ED440FB}"/>
            </c:ext>
          </c:extLst>
        </c:ser>
        <c:ser>
          <c:idx val="5"/>
          <c:order val="5"/>
          <c:spPr>
            <a:solidFill>
              <a:schemeClr val="accent6"/>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cons'!$L$31:$AC$31</c:f>
            </c:numRef>
          </c:val>
          <c:extLst xmlns:c16r2="http://schemas.microsoft.com/office/drawing/2015/06/chart">
            <c:ext xmlns:c16="http://schemas.microsoft.com/office/drawing/2014/chart" uri="{C3380CC4-5D6E-409C-BE32-E72D297353CC}">
              <c16:uniqueId val="{00000005-7A89-47AD-9543-124C5ED440FB}"/>
            </c:ext>
          </c:extLst>
        </c:ser>
        <c:ser>
          <c:idx val="6"/>
          <c:order val="6"/>
          <c:spPr>
            <a:solidFill>
              <a:schemeClr val="accent1">
                <a:lumMod val="6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cons'!$L$32:$AC$32</c:f>
            </c:numRef>
          </c:val>
          <c:extLst xmlns:c16r2="http://schemas.microsoft.com/office/drawing/2015/06/chart">
            <c:ext xmlns:c16="http://schemas.microsoft.com/office/drawing/2014/chart" uri="{C3380CC4-5D6E-409C-BE32-E72D297353CC}">
              <c16:uniqueId val="{00000006-7A89-47AD-9543-124C5ED440FB}"/>
            </c:ext>
          </c:extLst>
        </c:ser>
        <c:ser>
          <c:idx val="7"/>
          <c:order val="7"/>
          <c:spPr>
            <a:solidFill>
              <a:schemeClr val="accent2">
                <a:lumMod val="6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cons'!$L$33:$AC$33</c:f>
            </c:numRef>
          </c:val>
          <c:extLst xmlns:c16r2="http://schemas.microsoft.com/office/drawing/2015/06/chart">
            <c:ext xmlns:c16="http://schemas.microsoft.com/office/drawing/2014/chart" uri="{C3380CC4-5D6E-409C-BE32-E72D297353CC}">
              <c16:uniqueId val="{00000007-7A89-47AD-9543-124C5ED440FB}"/>
            </c:ext>
          </c:extLst>
        </c:ser>
        <c:ser>
          <c:idx val="8"/>
          <c:order val="8"/>
          <c:tx>
            <c:strRef>
              <c:f>'Natural gas domestic cons'!$A$34</c:f>
              <c:strCache>
                <c:ptCount val="1"/>
                <c:pt idx="0">
                  <c:v>Argentina</c:v>
                </c:pt>
              </c:strCache>
            </c:strRef>
          </c:tx>
          <c:spPr>
            <a:solidFill>
              <a:srgbClr val="254555">
                <a:lumMod val="20000"/>
                <a:lumOff val="80000"/>
              </a:srgb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cons'!$L$34:$AC$34</c:f>
              <c:numCache>
                <c:formatCode>0</c:formatCode>
                <c:ptCount val="18"/>
                <c:pt idx="0">
                  <c:v>37.304098696999993</c:v>
                </c:pt>
                <c:pt idx="1">
                  <c:v>34.907020440999993</c:v>
                </c:pt>
                <c:pt idx="2">
                  <c:v>34.343590411999998</c:v>
                </c:pt>
                <c:pt idx="3">
                  <c:v>37.867663462999985</c:v>
                </c:pt>
                <c:pt idx="4">
                  <c:v>41.079748142000007</c:v>
                </c:pt>
                <c:pt idx="5">
                  <c:v>41.400986920000001</c:v>
                </c:pt>
                <c:pt idx="6">
                  <c:v>43.232648178000012</c:v>
                </c:pt>
                <c:pt idx="7">
                  <c:v>46.241012375000011</c:v>
                </c:pt>
                <c:pt idx="8">
                  <c:v>47.100384892000001</c:v>
                </c:pt>
                <c:pt idx="9">
                  <c:v>46.455713011</c:v>
                </c:pt>
                <c:pt idx="10">
                  <c:v>46.480342424999996</c:v>
                </c:pt>
                <c:pt idx="11">
                  <c:v>48.458499024999995</c:v>
                </c:pt>
                <c:pt idx="12">
                  <c:v>49.983717029000005</c:v>
                </c:pt>
                <c:pt idx="13">
                  <c:v>50.07612532400001</c:v>
                </c:pt>
                <c:pt idx="14">
                  <c:v>50.952344104000005</c:v>
                </c:pt>
                <c:pt idx="15">
                  <c:v>51.959621817999995</c:v>
                </c:pt>
                <c:pt idx="16">
                  <c:v>54.533036493000004</c:v>
                </c:pt>
                <c:pt idx="17">
                  <c:v>54.584001768999997</c:v>
                </c:pt>
              </c:numCache>
            </c:numRef>
          </c:val>
          <c:extLst xmlns:c16r2="http://schemas.microsoft.com/office/drawing/2015/06/chart">
            <c:ext xmlns:c16="http://schemas.microsoft.com/office/drawing/2014/chart" uri="{C3380CC4-5D6E-409C-BE32-E72D297353CC}">
              <c16:uniqueId val="{00000008-7A89-47AD-9543-124C5ED440FB}"/>
            </c:ext>
          </c:extLst>
        </c:ser>
        <c:ser>
          <c:idx val="9"/>
          <c:order val="9"/>
          <c:tx>
            <c:strRef>
              <c:f>'Natural gas domestic cons'!$A$35</c:f>
              <c:strCache>
                <c:ptCount val="1"/>
                <c:pt idx="0">
                  <c:v>Brazil</c:v>
                </c:pt>
              </c:strCache>
            </c:strRef>
          </c:tx>
          <c:spPr>
            <a:solidFill>
              <a:srgbClr val="00B050"/>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cons'!$L$35:$AC$35</c:f>
              <c:numCache>
                <c:formatCode>0</c:formatCode>
                <c:ptCount val="18"/>
                <c:pt idx="0">
                  <c:v>9.3161320200000031</c:v>
                </c:pt>
                <c:pt idx="1">
                  <c:v>11.848675206999999</c:v>
                </c:pt>
                <c:pt idx="2">
                  <c:v>14.609365005000001</c:v>
                </c:pt>
                <c:pt idx="3">
                  <c:v>15.038682798</c:v>
                </c:pt>
                <c:pt idx="4">
                  <c:v>18.563503125</c:v>
                </c:pt>
                <c:pt idx="5">
                  <c:v>19.744691411000005</c:v>
                </c:pt>
                <c:pt idx="6">
                  <c:v>20.356503139000001</c:v>
                </c:pt>
                <c:pt idx="7">
                  <c:v>20.961349605999992</c:v>
                </c:pt>
                <c:pt idx="8">
                  <c:v>25.143591718000003</c:v>
                </c:pt>
                <c:pt idx="9">
                  <c:v>20.115731289999996</c:v>
                </c:pt>
                <c:pt idx="10">
                  <c:v>27.164229245999998</c:v>
                </c:pt>
                <c:pt idx="11">
                  <c:v>27.496143808999992</c:v>
                </c:pt>
                <c:pt idx="12">
                  <c:v>32.217720523000004</c:v>
                </c:pt>
                <c:pt idx="13">
                  <c:v>37.741882376999996</c:v>
                </c:pt>
                <c:pt idx="14">
                  <c:v>41.285957211000003</c:v>
                </c:pt>
                <c:pt idx="15">
                  <c:v>40.955572812000007</c:v>
                </c:pt>
                <c:pt idx="16">
                  <c:v>34.774666323000005</c:v>
                </c:pt>
                <c:pt idx="17">
                  <c:v>37.129378763000012</c:v>
                </c:pt>
              </c:numCache>
            </c:numRef>
          </c:val>
          <c:extLst xmlns:c16r2="http://schemas.microsoft.com/office/drawing/2015/06/chart">
            <c:ext xmlns:c16="http://schemas.microsoft.com/office/drawing/2014/chart" uri="{C3380CC4-5D6E-409C-BE32-E72D297353CC}">
              <c16:uniqueId val="{00000009-7A89-47AD-9543-124C5ED440FB}"/>
            </c:ext>
          </c:extLst>
        </c:ser>
        <c:ser>
          <c:idx val="10"/>
          <c:order val="10"/>
          <c:spPr>
            <a:solidFill>
              <a:schemeClr val="accent5">
                <a:lumMod val="6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cons'!$L$36:$AC$36</c:f>
            </c:numRef>
          </c:val>
          <c:extLst xmlns:c16r2="http://schemas.microsoft.com/office/drawing/2015/06/chart">
            <c:ext xmlns:c16="http://schemas.microsoft.com/office/drawing/2014/chart" uri="{C3380CC4-5D6E-409C-BE32-E72D297353CC}">
              <c16:uniqueId val="{0000000A-7A89-47AD-9543-124C5ED440FB}"/>
            </c:ext>
          </c:extLst>
        </c:ser>
        <c:ser>
          <c:idx val="11"/>
          <c:order val="11"/>
          <c:tx>
            <c:strRef>
              <c:f>'Natural gas domestic cons'!$A$37</c:f>
              <c:strCache>
                <c:ptCount val="1"/>
                <c:pt idx="0">
                  <c:v>Colombia</c:v>
                </c:pt>
              </c:strCache>
            </c:strRef>
          </c:tx>
          <c:spPr>
            <a:solidFill>
              <a:srgbClr val="FFFF00"/>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cons'!$L$37:$AC$37</c:f>
              <c:numCache>
                <c:formatCode>0</c:formatCode>
                <c:ptCount val="18"/>
                <c:pt idx="0">
                  <c:v>7.338116187999999</c:v>
                </c:pt>
                <c:pt idx="1">
                  <c:v>7.7737057500000004</c:v>
                </c:pt>
                <c:pt idx="2">
                  <c:v>7.7447939999999997</c:v>
                </c:pt>
                <c:pt idx="3">
                  <c:v>7.4542254229999996</c:v>
                </c:pt>
                <c:pt idx="4">
                  <c:v>7.842917924</c:v>
                </c:pt>
                <c:pt idx="5">
                  <c:v>8.2289679649999972</c:v>
                </c:pt>
                <c:pt idx="6">
                  <c:v>8.2463345480000001</c:v>
                </c:pt>
                <c:pt idx="7">
                  <c:v>8.161708986999999</c:v>
                </c:pt>
                <c:pt idx="8">
                  <c:v>8.7500334950000003</c:v>
                </c:pt>
                <c:pt idx="9">
                  <c:v>10.008303418000001</c:v>
                </c:pt>
                <c:pt idx="10">
                  <c:v>10.600329742999998</c:v>
                </c:pt>
                <c:pt idx="11">
                  <c:v>10.015538243000002</c:v>
                </c:pt>
                <c:pt idx="12">
                  <c:v>10.386853514000002</c:v>
                </c:pt>
                <c:pt idx="13">
                  <c:v>11.234917090999998</c:v>
                </c:pt>
                <c:pt idx="14">
                  <c:v>11.234632699</c:v>
                </c:pt>
                <c:pt idx="15">
                  <c:v>10.995360237000002</c:v>
                </c:pt>
                <c:pt idx="16">
                  <c:v>11.220807113999999</c:v>
                </c:pt>
                <c:pt idx="17">
                  <c:v>11.012186530000003</c:v>
                </c:pt>
              </c:numCache>
            </c:numRef>
          </c:val>
          <c:extLst xmlns:c16r2="http://schemas.microsoft.com/office/drawing/2015/06/chart">
            <c:ext xmlns:c16="http://schemas.microsoft.com/office/drawing/2014/chart" uri="{C3380CC4-5D6E-409C-BE32-E72D297353CC}">
              <c16:uniqueId val="{0000000B-7A89-47AD-9543-124C5ED440FB}"/>
            </c:ext>
          </c:extLst>
        </c:ser>
        <c:ser>
          <c:idx val="12"/>
          <c:order val="12"/>
          <c:tx>
            <c:strRef>
              <c:f>'Natural gas domestic cons'!$A$38</c:f>
              <c:strCache>
                <c:ptCount val="1"/>
                <c:pt idx="0">
                  <c:v>Mexico</c:v>
                </c:pt>
              </c:strCache>
            </c:strRef>
          </c:tx>
          <c:spPr>
            <a:solidFill>
              <a:srgbClr val="00FFFF"/>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cons'!$L$38:$AC$38</c:f>
              <c:numCache>
                <c:formatCode>0</c:formatCode>
                <c:ptCount val="18"/>
                <c:pt idx="0">
                  <c:v>39.552139155000006</c:v>
                </c:pt>
                <c:pt idx="1">
                  <c:v>39.736105640000019</c:v>
                </c:pt>
                <c:pt idx="2">
                  <c:v>44.922815138000011</c:v>
                </c:pt>
                <c:pt idx="3">
                  <c:v>50.051292986</c:v>
                </c:pt>
                <c:pt idx="4">
                  <c:v>53.883742222000002</c:v>
                </c:pt>
                <c:pt idx="5">
                  <c:v>53.179191125000003</c:v>
                </c:pt>
                <c:pt idx="6">
                  <c:v>58.072209505000004</c:v>
                </c:pt>
                <c:pt idx="7">
                  <c:v>63.199994085</c:v>
                </c:pt>
                <c:pt idx="8">
                  <c:v>67.860266583000026</c:v>
                </c:pt>
                <c:pt idx="9">
                  <c:v>65.985417784999981</c:v>
                </c:pt>
                <c:pt idx="10">
                  <c:v>69.592226814</c:v>
                </c:pt>
                <c:pt idx="11">
                  <c:v>70.949016248999996</c:v>
                </c:pt>
                <c:pt idx="12">
                  <c:v>74.130070007999961</c:v>
                </c:pt>
                <c:pt idx="13">
                  <c:v>70.192694809999992</c:v>
                </c:pt>
                <c:pt idx="14">
                  <c:v>72.069221411000015</c:v>
                </c:pt>
                <c:pt idx="15">
                  <c:v>74.837079501000005</c:v>
                </c:pt>
                <c:pt idx="16">
                  <c:v>77.158305985999988</c:v>
                </c:pt>
                <c:pt idx="17">
                  <c:v>73.596102208000005</c:v>
                </c:pt>
              </c:numCache>
            </c:numRef>
          </c:val>
          <c:extLst xmlns:c16r2="http://schemas.microsoft.com/office/drawing/2015/06/chart">
            <c:ext xmlns:c16="http://schemas.microsoft.com/office/drawing/2014/chart" uri="{C3380CC4-5D6E-409C-BE32-E72D297353CC}">
              <c16:uniqueId val="{0000000C-7A89-47AD-9543-124C5ED440FB}"/>
            </c:ext>
          </c:extLst>
        </c:ser>
        <c:ser>
          <c:idx val="13"/>
          <c:order val="13"/>
          <c:spPr>
            <a:solidFill>
              <a:schemeClr val="accent2">
                <a:lumMod val="80000"/>
                <a:lumOff val="2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cons'!$L$39:$AC$39</c:f>
            </c:numRef>
          </c:val>
          <c:extLst xmlns:c16r2="http://schemas.microsoft.com/office/drawing/2015/06/chart">
            <c:ext xmlns:c16="http://schemas.microsoft.com/office/drawing/2014/chart" uri="{C3380CC4-5D6E-409C-BE32-E72D297353CC}">
              <c16:uniqueId val="{0000000D-7A89-47AD-9543-124C5ED440FB}"/>
            </c:ext>
          </c:extLst>
        </c:ser>
        <c:ser>
          <c:idx val="14"/>
          <c:order val="14"/>
          <c:spPr>
            <a:solidFill>
              <a:schemeClr val="accent3">
                <a:lumMod val="80000"/>
                <a:lumOff val="2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cons'!$L$40:$AC$40</c:f>
            </c:numRef>
          </c:val>
          <c:extLst xmlns:c16r2="http://schemas.microsoft.com/office/drawing/2015/06/chart">
            <c:ext xmlns:c16="http://schemas.microsoft.com/office/drawing/2014/chart" uri="{C3380CC4-5D6E-409C-BE32-E72D297353CC}">
              <c16:uniqueId val="{0000000E-7A89-47AD-9543-124C5ED440FB}"/>
            </c:ext>
          </c:extLst>
        </c:ser>
        <c:ser>
          <c:idx val="15"/>
          <c:order val="15"/>
          <c:tx>
            <c:strRef>
              <c:f>'Natural gas domestic cons'!$A$41</c:f>
              <c:strCache>
                <c:ptCount val="1"/>
                <c:pt idx="0">
                  <c:v>China</c:v>
                </c:pt>
              </c:strCache>
            </c:strRef>
          </c:tx>
          <c:spPr>
            <a:solidFill>
              <a:schemeClr val="accent4">
                <a:lumMod val="80000"/>
                <a:lumOff val="2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cons'!$L$41:$AC$41</c:f>
              <c:numCache>
                <c:formatCode>0</c:formatCode>
                <c:ptCount val="18"/>
                <c:pt idx="0">
                  <c:v>24.626852636999999</c:v>
                </c:pt>
                <c:pt idx="1">
                  <c:v>28.348282858999998</c:v>
                </c:pt>
                <c:pt idx="2">
                  <c:v>29.286224345999997</c:v>
                </c:pt>
                <c:pt idx="3">
                  <c:v>34.964809534999993</c:v>
                </c:pt>
                <c:pt idx="4">
                  <c:v>41.363335131000014</c:v>
                </c:pt>
                <c:pt idx="5">
                  <c:v>46.573681641999997</c:v>
                </c:pt>
                <c:pt idx="6">
                  <c:v>57.300972113000007</c:v>
                </c:pt>
                <c:pt idx="7">
                  <c:v>70.489586636000013</c:v>
                </c:pt>
                <c:pt idx="8">
                  <c:v>81.195999723999989</c:v>
                </c:pt>
                <c:pt idx="9">
                  <c:v>89.464336301000003</c:v>
                </c:pt>
                <c:pt idx="10">
                  <c:v>106.366054437</c:v>
                </c:pt>
                <c:pt idx="11">
                  <c:v>131.32237983400003</c:v>
                </c:pt>
                <c:pt idx="12">
                  <c:v>147.31113298100004</c:v>
                </c:pt>
                <c:pt idx="13">
                  <c:v>167.28929443999999</c:v>
                </c:pt>
                <c:pt idx="14">
                  <c:v>184.41500037500001</c:v>
                </c:pt>
                <c:pt idx="15">
                  <c:v>191.91871122999999</c:v>
                </c:pt>
                <c:pt idx="16">
                  <c:v>207.27220812800002</c:v>
                </c:pt>
                <c:pt idx="17">
                  <c:v>237.94849493200002</c:v>
                </c:pt>
              </c:numCache>
            </c:numRef>
          </c:val>
          <c:extLst xmlns:c16r2="http://schemas.microsoft.com/office/drawing/2015/06/chart">
            <c:ext xmlns:c16="http://schemas.microsoft.com/office/drawing/2014/chart" uri="{C3380CC4-5D6E-409C-BE32-E72D297353CC}">
              <c16:uniqueId val="{0000000F-7A89-47AD-9543-124C5ED440FB}"/>
            </c:ext>
          </c:extLst>
        </c:ser>
        <c:ser>
          <c:idx val="16"/>
          <c:order val="16"/>
          <c:tx>
            <c:strRef>
              <c:f>'Natural gas domestic cons'!$A$42</c:f>
              <c:strCache>
                <c:ptCount val="1"/>
                <c:pt idx="0">
                  <c:v>India</c:v>
                </c:pt>
              </c:strCache>
            </c:strRef>
          </c:tx>
          <c:spPr>
            <a:solidFill>
              <a:srgbClr val="FF5B29"/>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cons'!$L$42:$AC$42</c:f>
              <c:numCache>
                <c:formatCode>0</c:formatCode>
                <c:ptCount val="18"/>
                <c:pt idx="0">
                  <c:v>27.859994808000003</c:v>
                </c:pt>
                <c:pt idx="1">
                  <c:v>28.036993769000002</c:v>
                </c:pt>
                <c:pt idx="2">
                  <c:v>30.402025966</c:v>
                </c:pt>
                <c:pt idx="3">
                  <c:v>31.226206361999996</c:v>
                </c:pt>
                <c:pt idx="4">
                  <c:v>34.017814015999996</c:v>
                </c:pt>
                <c:pt idx="5">
                  <c:v>37.893301971</c:v>
                </c:pt>
                <c:pt idx="6">
                  <c:v>39.688607830000002</c:v>
                </c:pt>
                <c:pt idx="7">
                  <c:v>42.226777107000011</c:v>
                </c:pt>
                <c:pt idx="8">
                  <c:v>42.609376203000011</c:v>
                </c:pt>
                <c:pt idx="9">
                  <c:v>58.447860270999989</c:v>
                </c:pt>
                <c:pt idx="10">
                  <c:v>64.063065592000001</c:v>
                </c:pt>
                <c:pt idx="11">
                  <c:v>64.458526820000003</c:v>
                </c:pt>
                <c:pt idx="12">
                  <c:v>57.255639742000007</c:v>
                </c:pt>
                <c:pt idx="13">
                  <c:v>51.953014261999996</c:v>
                </c:pt>
                <c:pt idx="14">
                  <c:v>50.438190675000001</c:v>
                </c:pt>
                <c:pt idx="15">
                  <c:v>50.336148878000003</c:v>
                </c:pt>
                <c:pt idx="16">
                  <c:v>54.796321334000012</c:v>
                </c:pt>
                <c:pt idx="17">
                  <c:v>57.550633781999998</c:v>
                </c:pt>
              </c:numCache>
            </c:numRef>
          </c:val>
          <c:extLst xmlns:c16r2="http://schemas.microsoft.com/office/drawing/2015/06/chart">
            <c:ext xmlns:c16="http://schemas.microsoft.com/office/drawing/2014/chart" uri="{C3380CC4-5D6E-409C-BE32-E72D297353CC}">
              <c16:uniqueId val="{00000010-7A89-47AD-9543-124C5ED440FB}"/>
            </c:ext>
          </c:extLst>
        </c:ser>
        <c:ser>
          <c:idx val="17"/>
          <c:order val="17"/>
          <c:spPr>
            <a:solidFill>
              <a:schemeClr val="accent6">
                <a:lumMod val="80000"/>
                <a:lumOff val="2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cons'!$L$43:$AC$43</c:f>
            </c:numRef>
          </c:val>
          <c:extLst xmlns:c16r2="http://schemas.microsoft.com/office/drawing/2015/06/chart">
            <c:ext xmlns:c16="http://schemas.microsoft.com/office/drawing/2014/chart" uri="{C3380CC4-5D6E-409C-BE32-E72D297353CC}">
              <c16:uniqueId val="{00000011-7A89-47AD-9543-124C5ED440FB}"/>
            </c:ext>
          </c:extLst>
        </c:ser>
        <c:ser>
          <c:idx val="18"/>
          <c:order val="18"/>
          <c:spPr>
            <a:solidFill>
              <a:schemeClr val="accent1">
                <a:lumMod val="8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cons'!$L$44:$AC$44</c:f>
            </c:numRef>
          </c:val>
          <c:extLst xmlns:c16r2="http://schemas.microsoft.com/office/drawing/2015/06/chart">
            <c:ext xmlns:c16="http://schemas.microsoft.com/office/drawing/2014/chart" uri="{C3380CC4-5D6E-409C-BE32-E72D297353CC}">
              <c16:uniqueId val="{00000012-7A89-47AD-9543-124C5ED440FB}"/>
            </c:ext>
          </c:extLst>
        </c:ser>
        <c:ser>
          <c:idx val="19"/>
          <c:order val="19"/>
          <c:spPr>
            <a:solidFill>
              <a:schemeClr val="accent2">
                <a:lumMod val="8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cons'!$L$45:$AC$45</c:f>
            </c:numRef>
          </c:val>
          <c:extLst xmlns:c16r2="http://schemas.microsoft.com/office/drawing/2015/06/chart">
            <c:ext xmlns:c16="http://schemas.microsoft.com/office/drawing/2014/chart" uri="{C3380CC4-5D6E-409C-BE32-E72D297353CC}">
              <c16:uniqueId val="{00000013-7A89-47AD-9543-124C5ED440FB}"/>
            </c:ext>
          </c:extLst>
        </c:ser>
        <c:ser>
          <c:idx val="20"/>
          <c:order val="20"/>
          <c:spPr>
            <a:solidFill>
              <a:schemeClr val="accent3">
                <a:lumMod val="8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cons'!$L$46:$AC$46</c:f>
            </c:numRef>
          </c:val>
          <c:extLst xmlns:c16r2="http://schemas.microsoft.com/office/drawing/2015/06/chart">
            <c:ext xmlns:c16="http://schemas.microsoft.com/office/drawing/2014/chart" uri="{C3380CC4-5D6E-409C-BE32-E72D297353CC}">
              <c16:uniqueId val="{00000014-7A89-47AD-9543-124C5ED440FB}"/>
            </c:ext>
          </c:extLst>
        </c:ser>
        <c:ser>
          <c:idx val="21"/>
          <c:order val="21"/>
          <c:spPr>
            <a:solidFill>
              <a:schemeClr val="accent4">
                <a:lumMod val="8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cons'!$L$47:$AC$47</c:f>
            </c:numRef>
          </c:val>
          <c:extLst xmlns:c16r2="http://schemas.microsoft.com/office/drawing/2015/06/chart">
            <c:ext xmlns:c16="http://schemas.microsoft.com/office/drawing/2014/chart" uri="{C3380CC4-5D6E-409C-BE32-E72D297353CC}">
              <c16:uniqueId val="{00000015-7A89-47AD-9543-124C5ED440FB}"/>
            </c:ext>
          </c:extLst>
        </c:ser>
        <c:ser>
          <c:idx val="22"/>
          <c:order val="22"/>
          <c:spPr>
            <a:solidFill>
              <a:schemeClr val="accent5">
                <a:lumMod val="8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cons'!$L$48:$AC$48</c:f>
            </c:numRef>
          </c:val>
          <c:extLst xmlns:c16r2="http://schemas.microsoft.com/office/drawing/2015/06/chart">
            <c:ext xmlns:c16="http://schemas.microsoft.com/office/drawing/2014/chart" uri="{C3380CC4-5D6E-409C-BE32-E72D297353CC}">
              <c16:uniqueId val="{00000016-7A89-47AD-9543-124C5ED440FB}"/>
            </c:ext>
          </c:extLst>
        </c:ser>
        <c:ser>
          <c:idx val="23"/>
          <c:order val="23"/>
          <c:spPr>
            <a:solidFill>
              <a:schemeClr val="accent6">
                <a:lumMod val="8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cons'!$L$49:$AC$49</c:f>
            </c:numRef>
          </c:val>
          <c:extLst xmlns:c16r2="http://schemas.microsoft.com/office/drawing/2015/06/chart">
            <c:ext xmlns:c16="http://schemas.microsoft.com/office/drawing/2014/chart" uri="{C3380CC4-5D6E-409C-BE32-E72D297353CC}">
              <c16:uniqueId val="{00000017-7A89-47AD-9543-124C5ED440FB}"/>
            </c:ext>
          </c:extLst>
        </c:ser>
        <c:ser>
          <c:idx val="24"/>
          <c:order val="24"/>
          <c:spPr>
            <a:solidFill>
              <a:schemeClr val="accent1">
                <a:lumMod val="60000"/>
                <a:lumOff val="4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cons'!$L$50:$AC$50</c:f>
            </c:numRef>
          </c:val>
          <c:extLst xmlns:c16r2="http://schemas.microsoft.com/office/drawing/2015/06/chart">
            <c:ext xmlns:c16="http://schemas.microsoft.com/office/drawing/2014/chart" uri="{C3380CC4-5D6E-409C-BE32-E72D297353CC}">
              <c16:uniqueId val="{00000018-7A89-47AD-9543-124C5ED440FB}"/>
            </c:ext>
          </c:extLst>
        </c:ser>
        <c:ser>
          <c:idx val="25"/>
          <c:order val="25"/>
          <c:spPr>
            <a:solidFill>
              <a:schemeClr val="accent2">
                <a:lumMod val="60000"/>
                <a:lumOff val="4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cons'!$L$51:$AC$51</c:f>
            </c:numRef>
          </c:val>
          <c:extLst xmlns:c16r2="http://schemas.microsoft.com/office/drawing/2015/06/chart">
            <c:ext xmlns:c16="http://schemas.microsoft.com/office/drawing/2014/chart" uri="{C3380CC4-5D6E-409C-BE32-E72D297353CC}">
              <c16:uniqueId val="{00000019-7A89-47AD-9543-124C5ED440FB}"/>
            </c:ext>
          </c:extLst>
        </c:ser>
        <c:ser>
          <c:idx val="26"/>
          <c:order val="26"/>
          <c:spPr>
            <a:solidFill>
              <a:schemeClr val="accent3">
                <a:lumMod val="60000"/>
                <a:lumOff val="4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cons'!$L$52:$AC$52</c:f>
            </c:numRef>
          </c:val>
          <c:extLst xmlns:c16r2="http://schemas.microsoft.com/office/drawing/2015/06/chart">
            <c:ext xmlns:c16="http://schemas.microsoft.com/office/drawing/2014/chart" uri="{C3380CC4-5D6E-409C-BE32-E72D297353CC}">
              <c16:uniqueId val="{0000001A-7A89-47AD-9543-124C5ED440FB}"/>
            </c:ext>
          </c:extLst>
        </c:ser>
        <c:ser>
          <c:idx val="27"/>
          <c:order val="27"/>
          <c:spPr>
            <a:solidFill>
              <a:schemeClr val="accent4">
                <a:lumMod val="60000"/>
                <a:lumOff val="4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cons'!$L$53:$AC$53</c:f>
            </c:numRef>
          </c:val>
          <c:extLst xmlns:c16r2="http://schemas.microsoft.com/office/drawing/2015/06/chart">
            <c:ext xmlns:c16="http://schemas.microsoft.com/office/drawing/2014/chart" uri="{C3380CC4-5D6E-409C-BE32-E72D297353CC}">
              <c16:uniqueId val="{0000001B-7A89-47AD-9543-124C5ED440FB}"/>
            </c:ext>
          </c:extLst>
        </c:ser>
        <c:ser>
          <c:idx val="28"/>
          <c:order val="28"/>
          <c:spPr>
            <a:solidFill>
              <a:schemeClr val="accent5">
                <a:lumMod val="60000"/>
                <a:lumOff val="4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cons'!$L$54:$AC$54</c:f>
            </c:numRef>
          </c:val>
          <c:extLst xmlns:c16r2="http://schemas.microsoft.com/office/drawing/2015/06/chart">
            <c:ext xmlns:c16="http://schemas.microsoft.com/office/drawing/2014/chart" uri="{C3380CC4-5D6E-409C-BE32-E72D297353CC}">
              <c16:uniqueId val="{0000001C-7A89-47AD-9543-124C5ED440FB}"/>
            </c:ext>
          </c:extLst>
        </c:ser>
        <c:ser>
          <c:idx val="29"/>
          <c:order val="29"/>
          <c:tx>
            <c:strRef>
              <c:f>'Natural gas domestic cons'!$A$55</c:f>
              <c:strCache>
                <c:ptCount val="1"/>
                <c:pt idx="0">
                  <c:v>Nigeria</c:v>
                </c:pt>
              </c:strCache>
            </c:strRef>
          </c:tx>
          <c:spPr>
            <a:solidFill>
              <a:schemeClr val="accent6">
                <a:lumMod val="60000"/>
                <a:lumOff val="4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cons'!$L$55:$AC$55</c:f>
              <c:numCache>
                <c:formatCode>0</c:formatCode>
                <c:ptCount val="18"/>
                <c:pt idx="0">
                  <c:v>7.6458157889999994</c:v>
                </c:pt>
                <c:pt idx="1">
                  <c:v>7.201947367999999</c:v>
                </c:pt>
                <c:pt idx="2">
                  <c:v>7.6443421049999998</c:v>
                </c:pt>
                <c:pt idx="3">
                  <c:v>10.693348690000001</c:v>
                </c:pt>
                <c:pt idx="4">
                  <c:v>11.02660279</c:v>
                </c:pt>
                <c:pt idx="5">
                  <c:v>11.036993583999999</c:v>
                </c:pt>
                <c:pt idx="6">
                  <c:v>11.564001620999999</c:v>
                </c:pt>
                <c:pt idx="7">
                  <c:v>11.895061628000002</c:v>
                </c:pt>
                <c:pt idx="8">
                  <c:v>11.077348558000002</c:v>
                </c:pt>
                <c:pt idx="9">
                  <c:v>9.6579857790000005</c:v>
                </c:pt>
                <c:pt idx="10">
                  <c:v>10.785622676000001</c:v>
                </c:pt>
                <c:pt idx="11">
                  <c:v>15.008258417999999</c:v>
                </c:pt>
                <c:pt idx="12">
                  <c:v>15.445980823000001</c:v>
                </c:pt>
                <c:pt idx="13">
                  <c:v>15.161333659999999</c:v>
                </c:pt>
                <c:pt idx="14">
                  <c:v>16.389211123999999</c:v>
                </c:pt>
                <c:pt idx="15">
                  <c:v>17.18116685</c:v>
                </c:pt>
                <c:pt idx="16">
                  <c:v>14.746278581999997</c:v>
                </c:pt>
                <c:pt idx="17">
                  <c:v>15.775321057999999</c:v>
                </c:pt>
              </c:numCache>
            </c:numRef>
          </c:val>
          <c:extLst xmlns:c16r2="http://schemas.microsoft.com/office/drawing/2015/06/chart">
            <c:ext xmlns:c16="http://schemas.microsoft.com/office/drawing/2014/chart" uri="{C3380CC4-5D6E-409C-BE32-E72D297353CC}">
              <c16:uniqueId val="{0000001D-7A89-47AD-9543-124C5ED440FB}"/>
            </c:ext>
          </c:extLst>
        </c:ser>
        <c:ser>
          <c:idx val="30"/>
          <c:order val="30"/>
          <c:tx>
            <c:strRef>
              <c:f>'Natural gas domestic cons'!$A$56</c:f>
              <c:strCache>
                <c:ptCount val="1"/>
                <c:pt idx="0">
                  <c:v>South Africa</c:v>
                </c:pt>
              </c:strCache>
            </c:strRef>
          </c:tx>
          <c:spPr>
            <a:solidFill>
              <a:schemeClr val="accent1">
                <a:lumMod val="50000"/>
              </a:schemeClr>
            </a:solidFill>
            <a:ln>
              <a:noFill/>
            </a:ln>
            <a:effectLst/>
          </c:spPr>
          <c:invertIfNegative val="0"/>
          <c:cat>
            <c:numRef>
              <c:f>'Natural gas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'Natural gas domestic cons'!$L$56:$AC$56</c:f>
              <c:numCache>
                <c:formatCode>0</c:formatCode>
                <c:ptCount val="18"/>
                <c:pt idx="0">
                  <c:v>1.7110003029999998</c:v>
                </c:pt>
                <c:pt idx="1">
                  <c:v>2.2229999630000004</c:v>
                </c:pt>
                <c:pt idx="2">
                  <c:v>2.2040025890000003</c:v>
                </c:pt>
                <c:pt idx="3">
                  <c:v>1.3219994519999996</c:v>
                </c:pt>
                <c:pt idx="4">
                  <c:v>3.4040032400000002</c:v>
                </c:pt>
                <c:pt idx="5">
                  <c:v>3.377998759</c:v>
                </c:pt>
                <c:pt idx="6">
                  <c:v>3.2770007650000004</c:v>
                </c:pt>
                <c:pt idx="7">
                  <c:v>4.221998941999999</c:v>
                </c:pt>
                <c:pt idx="8">
                  <c:v>4.3440015459999985</c:v>
                </c:pt>
                <c:pt idx="9">
                  <c:v>3.7649984120000002</c:v>
                </c:pt>
                <c:pt idx="10">
                  <c:v>4.7430026660000006</c:v>
                </c:pt>
                <c:pt idx="11">
                  <c:v>4.7075520829999986</c:v>
                </c:pt>
                <c:pt idx="12">
                  <c:v>4.9506568390000005</c:v>
                </c:pt>
                <c:pt idx="13">
                  <c:v>5.0200012619999992</c:v>
                </c:pt>
                <c:pt idx="14">
                  <c:v>4.7209991369999988</c:v>
                </c:pt>
                <c:pt idx="15">
                  <c:v>5.2080059059999995</c:v>
                </c:pt>
                <c:pt idx="16">
                  <c:v>5.2080000000000002</c:v>
                </c:pt>
                <c:pt idx="17">
                  <c:v>5.3538239999999986</c:v>
                </c:pt>
              </c:numCache>
            </c:numRef>
          </c:val>
          <c:extLst xmlns:c16r2="http://schemas.microsoft.com/office/drawing/2015/06/chart">
            <c:ext xmlns:c16="http://schemas.microsoft.com/office/drawing/2014/chart" uri="{C3380CC4-5D6E-409C-BE32-E72D297353CC}">
              <c16:uniqueId val="{0000001E-7A89-47AD-9543-124C5ED440FB}"/>
            </c:ext>
          </c:extLst>
        </c:ser>
        <c:dLbls>
          <c:showLegendKey val="0"/>
          <c:showVal val="0"/>
          <c:showCatName val="0"/>
          <c:showSerName val="0"/>
          <c:showPercent val="0"/>
          <c:showBubbleSize val="0"/>
        </c:dLbls>
        <c:gapWidth val="150"/>
        <c:overlap val="100"/>
        <c:axId val="-1890273344"/>
        <c:axId val="-1890284768"/>
      </c:barChart>
      <c:catAx>
        <c:axId val="-1890273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crossAx val="-1890284768"/>
        <c:crosses val="autoZero"/>
        <c:auto val="1"/>
        <c:lblAlgn val="ctr"/>
        <c:lblOffset val="100"/>
        <c:noMultiLvlLbl val="0"/>
      </c:catAx>
      <c:valAx>
        <c:axId val="-18902847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90273344"/>
        <c:crosses val="autoZero"/>
        <c:crossBetween val="between"/>
      </c:valAx>
      <c:spPr>
        <a:noFill/>
        <a:ln>
          <a:noFill/>
        </a:ln>
        <a:effectLst/>
      </c:spPr>
    </c:plotArea>
    <c:legend>
      <c:legendPos val="b"/>
      <c:layout>
        <c:manualLayout>
          <c:xMode val="edge"/>
          <c:yMode val="edge"/>
          <c:x val="4.700682167210158E-2"/>
          <c:y val="0.94412094573750949"/>
          <c:w val="0.8999999528629623"/>
          <c:h val="5.3542873425170376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'Electricity production'!$A$26</c:f>
              <c:strCache>
                <c:ptCount val="1"/>
                <c:pt idx="0">
                  <c:v>Russia</c:v>
                </c:pt>
              </c:strCache>
            </c:strRef>
          </c:tx>
          <c:spPr>
            <a:solidFill>
              <a:schemeClr val="accent1"/>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production'!$L$26:$AC$26</c:f>
              <c:numCache>
                <c:formatCode>0</c:formatCode>
                <c:ptCount val="18"/>
                <c:pt idx="0">
                  <c:v>877.76599999999996</c:v>
                </c:pt>
                <c:pt idx="1">
                  <c:v>891.28400000000011</c:v>
                </c:pt>
                <c:pt idx="2">
                  <c:v>891.28500000000008</c:v>
                </c:pt>
                <c:pt idx="3">
                  <c:v>916.28600000000017</c:v>
                </c:pt>
                <c:pt idx="4">
                  <c:v>931.8649999999999</c:v>
                </c:pt>
                <c:pt idx="5">
                  <c:v>953.08600000000001</c:v>
                </c:pt>
                <c:pt idx="6">
                  <c:v>995.7940000000001</c:v>
                </c:pt>
                <c:pt idx="7">
                  <c:v>1015.333</c:v>
                </c:pt>
                <c:pt idx="8">
                  <c:v>1040.3789999999999</c:v>
                </c:pt>
                <c:pt idx="9">
                  <c:v>991.98</c:v>
                </c:pt>
                <c:pt idx="10">
                  <c:v>1038.03</c:v>
                </c:pt>
                <c:pt idx="11">
                  <c:v>1054.7650000000001</c:v>
                </c:pt>
                <c:pt idx="12">
                  <c:v>1070.7339999999999</c:v>
                </c:pt>
                <c:pt idx="13">
                  <c:v>1059.0919999999999</c:v>
                </c:pt>
                <c:pt idx="14">
                  <c:v>1064.2070000000001</c:v>
                </c:pt>
                <c:pt idx="15">
                  <c:v>1067.5439999999999</c:v>
                </c:pt>
                <c:pt idx="16">
                  <c:v>1089.9624239999998</c:v>
                </c:pt>
                <c:pt idx="17">
                  <c:v>1090.1760025209999</c:v>
                </c:pt>
              </c:numCache>
            </c:numRef>
          </c:val>
          <c:extLst xmlns:c16r2="http://schemas.microsoft.com/office/drawing/2015/06/chart">
            <c:ext xmlns:c16="http://schemas.microsoft.com/office/drawing/2014/chart" uri="{C3380CC4-5D6E-409C-BE32-E72D297353CC}">
              <c16:uniqueId val="{00000000-CDCD-4513-B443-E3EBE025C719}"/>
            </c:ext>
          </c:extLst>
        </c:ser>
        <c:ser>
          <c:idx val="1"/>
          <c:order val="1"/>
          <c:spPr>
            <a:solidFill>
              <a:schemeClr val="accent2"/>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production'!$L$27:$AC$27</c:f>
            </c:numRef>
          </c:val>
          <c:extLst xmlns:c16r2="http://schemas.microsoft.com/office/drawing/2015/06/chart">
            <c:ext xmlns:c16="http://schemas.microsoft.com/office/drawing/2014/chart" uri="{C3380CC4-5D6E-409C-BE32-E72D297353CC}">
              <c16:uniqueId val="{00000001-CDCD-4513-B443-E3EBE025C719}"/>
            </c:ext>
          </c:extLst>
        </c:ser>
        <c:ser>
          <c:idx val="2"/>
          <c:order val="2"/>
          <c:spPr>
            <a:solidFill>
              <a:schemeClr val="accent3"/>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production'!$L$28:$AC$28</c:f>
            </c:numRef>
          </c:val>
          <c:extLst xmlns:c16r2="http://schemas.microsoft.com/office/drawing/2015/06/chart">
            <c:ext xmlns:c16="http://schemas.microsoft.com/office/drawing/2014/chart" uri="{C3380CC4-5D6E-409C-BE32-E72D297353CC}">
              <c16:uniqueId val="{00000002-CDCD-4513-B443-E3EBE025C719}"/>
            </c:ext>
          </c:extLst>
        </c:ser>
        <c:ser>
          <c:idx val="3"/>
          <c:order val="3"/>
          <c:spPr>
            <a:solidFill>
              <a:schemeClr val="accent4"/>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production'!$L$29:$AC$29</c:f>
            </c:numRef>
          </c:val>
          <c:extLst xmlns:c16r2="http://schemas.microsoft.com/office/drawing/2015/06/chart">
            <c:ext xmlns:c16="http://schemas.microsoft.com/office/drawing/2014/chart" uri="{C3380CC4-5D6E-409C-BE32-E72D297353CC}">
              <c16:uniqueId val="{00000003-CDCD-4513-B443-E3EBE025C719}"/>
            </c:ext>
          </c:extLst>
        </c:ser>
        <c:ser>
          <c:idx val="4"/>
          <c:order val="4"/>
          <c:spPr>
            <a:solidFill>
              <a:schemeClr val="accent5"/>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production'!$L$30:$AC$30</c:f>
            </c:numRef>
          </c:val>
          <c:extLst xmlns:c16r2="http://schemas.microsoft.com/office/drawing/2015/06/chart">
            <c:ext xmlns:c16="http://schemas.microsoft.com/office/drawing/2014/chart" uri="{C3380CC4-5D6E-409C-BE32-E72D297353CC}">
              <c16:uniqueId val="{00000004-CDCD-4513-B443-E3EBE025C719}"/>
            </c:ext>
          </c:extLst>
        </c:ser>
        <c:ser>
          <c:idx val="5"/>
          <c:order val="5"/>
          <c:spPr>
            <a:solidFill>
              <a:schemeClr val="accent6"/>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production'!$L$31:$AC$31</c:f>
            </c:numRef>
          </c:val>
          <c:extLst xmlns:c16r2="http://schemas.microsoft.com/office/drawing/2015/06/chart">
            <c:ext xmlns:c16="http://schemas.microsoft.com/office/drawing/2014/chart" uri="{C3380CC4-5D6E-409C-BE32-E72D297353CC}">
              <c16:uniqueId val="{00000005-CDCD-4513-B443-E3EBE025C719}"/>
            </c:ext>
          </c:extLst>
        </c:ser>
        <c:ser>
          <c:idx val="6"/>
          <c:order val="6"/>
          <c:spPr>
            <a:solidFill>
              <a:schemeClr val="accent1">
                <a:lumMod val="6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production'!$L$32:$AC$32</c:f>
            </c:numRef>
          </c:val>
          <c:extLst xmlns:c16r2="http://schemas.microsoft.com/office/drawing/2015/06/chart">
            <c:ext xmlns:c16="http://schemas.microsoft.com/office/drawing/2014/chart" uri="{C3380CC4-5D6E-409C-BE32-E72D297353CC}">
              <c16:uniqueId val="{00000006-CDCD-4513-B443-E3EBE025C719}"/>
            </c:ext>
          </c:extLst>
        </c:ser>
        <c:ser>
          <c:idx val="7"/>
          <c:order val="7"/>
          <c:spPr>
            <a:solidFill>
              <a:schemeClr val="accent2">
                <a:lumMod val="6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production'!$L$33:$AC$33</c:f>
            </c:numRef>
          </c:val>
          <c:extLst xmlns:c16r2="http://schemas.microsoft.com/office/drawing/2015/06/chart">
            <c:ext xmlns:c16="http://schemas.microsoft.com/office/drawing/2014/chart" uri="{C3380CC4-5D6E-409C-BE32-E72D297353CC}">
              <c16:uniqueId val="{00000007-CDCD-4513-B443-E3EBE025C719}"/>
            </c:ext>
          </c:extLst>
        </c:ser>
        <c:ser>
          <c:idx val="8"/>
          <c:order val="8"/>
          <c:tx>
            <c:strRef>
              <c:f>'Electricity production'!$A$34</c:f>
              <c:strCache>
                <c:ptCount val="1"/>
                <c:pt idx="0">
                  <c:v>Argentina</c:v>
                </c:pt>
              </c:strCache>
            </c:strRef>
          </c:tx>
          <c:spPr>
            <a:solidFill>
              <a:srgbClr val="254555">
                <a:lumMod val="20000"/>
                <a:lumOff val="80000"/>
              </a:srgb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production'!$L$34:$AC$34</c:f>
              <c:numCache>
                <c:formatCode>0</c:formatCode>
                <c:ptCount val="18"/>
                <c:pt idx="0">
                  <c:v>88.977000000000004</c:v>
                </c:pt>
                <c:pt idx="1">
                  <c:v>90.137999999999991</c:v>
                </c:pt>
                <c:pt idx="2">
                  <c:v>84.491000000000014</c:v>
                </c:pt>
                <c:pt idx="3">
                  <c:v>92.057999999999993</c:v>
                </c:pt>
                <c:pt idx="4">
                  <c:v>100.25</c:v>
                </c:pt>
                <c:pt idx="5">
                  <c:v>105.75</c:v>
                </c:pt>
                <c:pt idx="6">
                  <c:v>107.07599999999998</c:v>
                </c:pt>
                <c:pt idx="7">
                  <c:v>107.755</c:v>
                </c:pt>
                <c:pt idx="8">
                  <c:v>121.92700000000002</c:v>
                </c:pt>
                <c:pt idx="9">
                  <c:v>122.348</c:v>
                </c:pt>
                <c:pt idx="10">
                  <c:v>125.59399999999999</c:v>
                </c:pt>
                <c:pt idx="11">
                  <c:v>129.89200000000002</c:v>
                </c:pt>
                <c:pt idx="12">
                  <c:v>136.05800000000002</c:v>
                </c:pt>
                <c:pt idx="13">
                  <c:v>139.46700000000001</c:v>
                </c:pt>
                <c:pt idx="14">
                  <c:v>138.57599999999999</c:v>
                </c:pt>
                <c:pt idx="15">
                  <c:v>145.447</c:v>
                </c:pt>
                <c:pt idx="16">
                  <c:v>146.93680582800002</c:v>
                </c:pt>
                <c:pt idx="17">
                  <c:v>146.79310107599997</c:v>
                </c:pt>
              </c:numCache>
            </c:numRef>
          </c:val>
          <c:extLst xmlns:c16r2="http://schemas.microsoft.com/office/drawing/2015/06/chart">
            <c:ext xmlns:c16="http://schemas.microsoft.com/office/drawing/2014/chart" uri="{C3380CC4-5D6E-409C-BE32-E72D297353CC}">
              <c16:uniqueId val="{00000008-CDCD-4513-B443-E3EBE025C719}"/>
            </c:ext>
          </c:extLst>
        </c:ser>
        <c:ser>
          <c:idx val="9"/>
          <c:order val="9"/>
          <c:tx>
            <c:strRef>
              <c:f>'Electricity production'!$A$35</c:f>
              <c:strCache>
                <c:ptCount val="1"/>
                <c:pt idx="0">
                  <c:v>Brazil</c:v>
                </c:pt>
              </c:strCache>
            </c:strRef>
          </c:tx>
          <c:spPr>
            <a:solidFill>
              <a:srgbClr val="00B050"/>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production'!$L$35:$AC$35</c:f>
              <c:numCache>
                <c:formatCode>0</c:formatCode>
                <c:ptCount val="18"/>
                <c:pt idx="0">
                  <c:v>348.90999999999997</c:v>
                </c:pt>
                <c:pt idx="1">
                  <c:v>328.50799999999992</c:v>
                </c:pt>
                <c:pt idx="2">
                  <c:v>345.67099999999999</c:v>
                </c:pt>
                <c:pt idx="3">
                  <c:v>364.339</c:v>
                </c:pt>
                <c:pt idx="4">
                  <c:v>387.45299999999992</c:v>
                </c:pt>
                <c:pt idx="5">
                  <c:v>403.03299999999996</c:v>
                </c:pt>
                <c:pt idx="6">
                  <c:v>419.33699999999993</c:v>
                </c:pt>
                <c:pt idx="7">
                  <c:v>445.14699999999999</c:v>
                </c:pt>
                <c:pt idx="8">
                  <c:v>463.06700000000001</c:v>
                </c:pt>
                <c:pt idx="9">
                  <c:v>466.12099999999992</c:v>
                </c:pt>
                <c:pt idx="10">
                  <c:v>515.745</c:v>
                </c:pt>
                <c:pt idx="11">
                  <c:v>531.75700000000006</c:v>
                </c:pt>
                <c:pt idx="12">
                  <c:v>552.62400000000002</c:v>
                </c:pt>
                <c:pt idx="13">
                  <c:v>571.096</c:v>
                </c:pt>
                <c:pt idx="14">
                  <c:v>590.65100000000007</c:v>
                </c:pt>
                <c:pt idx="15">
                  <c:v>581.65199999999993</c:v>
                </c:pt>
                <c:pt idx="16">
                  <c:v>579.06326118899972</c:v>
                </c:pt>
                <c:pt idx="17">
                  <c:v>585.15313403499999</c:v>
                </c:pt>
              </c:numCache>
            </c:numRef>
          </c:val>
          <c:extLst xmlns:c16r2="http://schemas.microsoft.com/office/drawing/2015/06/chart">
            <c:ext xmlns:c16="http://schemas.microsoft.com/office/drawing/2014/chart" uri="{C3380CC4-5D6E-409C-BE32-E72D297353CC}">
              <c16:uniqueId val="{00000009-CDCD-4513-B443-E3EBE025C719}"/>
            </c:ext>
          </c:extLst>
        </c:ser>
        <c:ser>
          <c:idx val="10"/>
          <c:order val="10"/>
          <c:spPr>
            <a:solidFill>
              <a:schemeClr val="accent5">
                <a:lumMod val="6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production'!$L$36:$AC$36</c:f>
            </c:numRef>
          </c:val>
          <c:extLst xmlns:c16r2="http://schemas.microsoft.com/office/drawing/2015/06/chart">
            <c:ext xmlns:c16="http://schemas.microsoft.com/office/drawing/2014/chart" uri="{C3380CC4-5D6E-409C-BE32-E72D297353CC}">
              <c16:uniqueId val="{0000000A-CDCD-4513-B443-E3EBE025C719}"/>
            </c:ext>
          </c:extLst>
        </c:ser>
        <c:ser>
          <c:idx val="11"/>
          <c:order val="11"/>
          <c:tx>
            <c:strRef>
              <c:f>'Electricity production'!$A$37</c:f>
              <c:strCache>
                <c:ptCount val="1"/>
                <c:pt idx="0">
                  <c:v>Colombia</c:v>
                </c:pt>
              </c:strCache>
            </c:strRef>
          </c:tx>
          <c:spPr>
            <a:solidFill>
              <a:srgbClr val="FFFF00"/>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production'!$L$37:$AC$37</c:f>
              <c:numCache>
                <c:formatCode>0</c:formatCode>
                <c:ptCount val="18"/>
                <c:pt idx="0">
                  <c:v>43.125000000000007</c:v>
                </c:pt>
                <c:pt idx="1">
                  <c:v>43.442</c:v>
                </c:pt>
                <c:pt idx="2">
                  <c:v>45.042000000000002</c:v>
                </c:pt>
                <c:pt idx="3">
                  <c:v>46.541000000000004</c:v>
                </c:pt>
                <c:pt idx="4">
                  <c:v>49.719000000000001</c:v>
                </c:pt>
                <c:pt idx="5">
                  <c:v>50.336999999999996</c:v>
                </c:pt>
                <c:pt idx="6">
                  <c:v>53.765000000000008</c:v>
                </c:pt>
                <c:pt idx="7">
                  <c:v>55.224000000000011</c:v>
                </c:pt>
                <c:pt idx="8">
                  <c:v>55.938000000000002</c:v>
                </c:pt>
                <c:pt idx="9">
                  <c:v>57.149000000000001</c:v>
                </c:pt>
                <c:pt idx="10">
                  <c:v>59.424000000000007</c:v>
                </c:pt>
                <c:pt idx="11">
                  <c:v>61.005000000000003</c:v>
                </c:pt>
                <c:pt idx="12">
                  <c:v>62.338000000000001</c:v>
                </c:pt>
                <c:pt idx="13">
                  <c:v>69.458000000000013</c:v>
                </c:pt>
                <c:pt idx="14">
                  <c:v>70.111000000000004</c:v>
                </c:pt>
                <c:pt idx="15">
                  <c:v>69.016999999999996</c:v>
                </c:pt>
                <c:pt idx="16">
                  <c:v>68.340425745999994</c:v>
                </c:pt>
                <c:pt idx="17">
                  <c:v>69.104324399000006</c:v>
                </c:pt>
              </c:numCache>
            </c:numRef>
          </c:val>
          <c:extLst xmlns:c16r2="http://schemas.microsoft.com/office/drawing/2015/06/chart">
            <c:ext xmlns:c16="http://schemas.microsoft.com/office/drawing/2014/chart" uri="{C3380CC4-5D6E-409C-BE32-E72D297353CC}">
              <c16:uniqueId val="{0000000B-CDCD-4513-B443-E3EBE025C719}"/>
            </c:ext>
          </c:extLst>
        </c:ser>
        <c:ser>
          <c:idx val="12"/>
          <c:order val="12"/>
          <c:tx>
            <c:strRef>
              <c:f>'Electricity production'!$A$38</c:f>
              <c:strCache>
                <c:ptCount val="1"/>
                <c:pt idx="0">
                  <c:v>Mexico</c:v>
                </c:pt>
              </c:strCache>
            </c:strRef>
          </c:tx>
          <c:spPr>
            <a:solidFill>
              <a:srgbClr val="00FFFF"/>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production'!$L$38:$AC$38</c:f>
              <c:numCache>
                <c:formatCode>0</c:formatCode>
                <c:ptCount val="18"/>
                <c:pt idx="0">
                  <c:v>205.67499999999998</c:v>
                </c:pt>
                <c:pt idx="1">
                  <c:v>213.98800000000003</c:v>
                </c:pt>
                <c:pt idx="2">
                  <c:v>218.221</c:v>
                </c:pt>
                <c:pt idx="3">
                  <c:v>236.21699999999998</c:v>
                </c:pt>
                <c:pt idx="4">
                  <c:v>237.583</c:v>
                </c:pt>
                <c:pt idx="5">
                  <c:v>250.768</c:v>
                </c:pt>
                <c:pt idx="6">
                  <c:v>257.80200000000002</c:v>
                </c:pt>
                <c:pt idx="7">
                  <c:v>265.27199999999993</c:v>
                </c:pt>
                <c:pt idx="8">
                  <c:v>269.315</c:v>
                </c:pt>
                <c:pt idx="9">
                  <c:v>267.75400000000002</c:v>
                </c:pt>
                <c:pt idx="10">
                  <c:v>275.53699999999986</c:v>
                </c:pt>
                <c:pt idx="11">
                  <c:v>302.75099999999992</c:v>
                </c:pt>
                <c:pt idx="12">
                  <c:v>307.22799999999995</c:v>
                </c:pt>
                <c:pt idx="13">
                  <c:v>297.32599999999996</c:v>
                </c:pt>
                <c:pt idx="14">
                  <c:v>301.49599999999987</c:v>
                </c:pt>
                <c:pt idx="15">
                  <c:v>311.13799999999992</c:v>
                </c:pt>
                <c:pt idx="16">
                  <c:v>321.15838696099996</c:v>
                </c:pt>
                <c:pt idx="17">
                  <c:v>314.15784891200002</c:v>
                </c:pt>
              </c:numCache>
            </c:numRef>
          </c:val>
          <c:extLst xmlns:c16r2="http://schemas.microsoft.com/office/drawing/2015/06/chart">
            <c:ext xmlns:c16="http://schemas.microsoft.com/office/drawing/2014/chart" uri="{C3380CC4-5D6E-409C-BE32-E72D297353CC}">
              <c16:uniqueId val="{0000000C-CDCD-4513-B443-E3EBE025C719}"/>
            </c:ext>
          </c:extLst>
        </c:ser>
        <c:ser>
          <c:idx val="13"/>
          <c:order val="13"/>
          <c:spPr>
            <a:solidFill>
              <a:schemeClr val="accent2">
                <a:lumMod val="80000"/>
                <a:lumOff val="2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production'!$L$39:$AC$39</c:f>
            </c:numRef>
          </c:val>
          <c:extLst xmlns:c16r2="http://schemas.microsoft.com/office/drawing/2015/06/chart">
            <c:ext xmlns:c16="http://schemas.microsoft.com/office/drawing/2014/chart" uri="{C3380CC4-5D6E-409C-BE32-E72D297353CC}">
              <c16:uniqueId val="{0000000D-CDCD-4513-B443-E3EBE025C719}"/>
            </c:ext>
          </c:extLst>
        </c:ser>
        <c:ser>
          <c:idx val="14"/>
          <c:order val="14"/>
          <c:spPr>
            <a:solidFill>
              <a:schemeClr val="accent3">
                <a:lumMod val="80000"/>
                <a:lumOff val="2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production'!$L$40:$AC$40</c:f>
            </c:numRef>
          </c:val>
          <c:extLst xmlns:c16r2="http://schemas.microsoft.com/office/drawing/2015/06/chart">
            <c:ext xmlns:c16="http://schemas.microsoft.com/office/drawing/2014/chart" uri="{C3380CC4-5D6E-409C-BE32-E72D297353CC}">
              <c16:uniqueId val="{0000000E-CDCD-4513-B443-E3EBE025C719}"/>
            </c:ext>
          </c:extLst>
        </c:ser>
        <c:ser>
          <c:idx val="15"/>
          <c:order val="15"/>
          <c:tx>
            <c:strRef>
              <c:f>'Electricity production'!$A$41</c:f>
              <c:strCache>
                <c:ptCount val="1"/>
                <c:pt idx="0">
                  <c:v>China</c:v>
                </c:pt>
              </c:strCache>
            </c:strRef>
          </c:tx>
          <c:spPr>
            <a:solidFill>
              <a:schemeClr val="accent4">
                <a:lumMod val="80000"/>
                <a:lumOff val="2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production'!$L$41:$AC$41</c:f>
              <c:numCache>
                <c:formatCode>0</c:formatCode>
                <c:ptCount val="18"/>
                <c:pt idx="0">
                  <c:v>1355.7380000000001</c:v>
                </c:pt>
                <c:pt idx="1">
                  <c:v>1480.9490000000001</c:v>
                </c:pt>
                <c:pt idx="2">
                  <c:v>1654.1639999999998</c:v>
                </c:pt>
                <c:pt idx="3">
                  <c:v>1910.7550000000001</c:v>
                </c:pt>
                <c:pt idx="4">
                  <c:v>2203.502</c:v>
                </c:pt>
                <c:pt idx="5">
                  <c:v>2500.4659999999999</c:v>
                </c:pt>
                <c:pt idx="6">
                  <c:v>2865.9540000000002</c:v>
                </c:pt>
                <c:pt idx="7">
                  <c:v>3281.79</c:v>
                </c:pt>
                <c:pt idx="8">
                  <c:v>3467.1849999999995</c:v>
                </c:pt>
                <c:pt idx="9">
                  <c:v>3715.0610000000001</c:v>
                </c:pt>
                <c:pt idx="10">
                  <c:v>4207.9929999999995</c:v>
                </c:pt>
                <c:pt idx="11">
                  <c:v>4715.7610000000004</c:v>
                </c:pt>
                <c:pt idx="12">
                  <c:v>4994.0450000000001</c:v>
                </c:pt>
                <c:pt idx="13">
                  <c:v>5447.2469999999994</c:v>
                </c:pt>
                <c:pt idx="14">
                  <c:v>5678.9450000000006</c:v>
                </c:pt>
                <c:pt idx="15">
                  <c:v>5859.9580000000005</c:v>
                </c:pt>
                <c:pt idx="16">
                  <c:v>6165.2961504780014</c:v>
                </c:pt>
                <c:pt idx="17">
                  <c:v>6529.0486233560014</c:v>
                </c:pt>
              </c:numCache>
            </c:numRef>
          </c:val>
          <c:extLst xmlns:c16r2="http://schemas.microsoft.com/office/drawing/2015/06/chart">
            <c:ext xmlns:c16="http://schemas.microsoft.com/office/drawing/2014/chart" uri="{C3380CC4-5D6E-409C-BE32-E72D297353CC}">
              <c16:uniqueId val="{0000000F-CDCD-4513-B443-E3EBE025C719}"/>
            </c:ext>
          </c:extLst>
        </c:ser>
        <c:ser>
          <c:idx val="16"/>
          <c:order val="16"/>
          <c:tx>
            <c:strRef>
              <c:f>'Electricity production'!$A$42</c:f>
              <c:strCache>
                <c:ptCount val="1"/>
                <c:pt idx="0">
                  <c:v>India</c:v>
                </c:pt>
              </c:strCache>
            </c:strRef>
          </c:tx>
          <c:spPr>
            <a:solidFill>
              <a:srgbClr val="FF5B29"/>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production'!$L$42:$AC$42</c:f>
              <c:numCache>
                <c:formatCode>0</c:formatCode>
                <c:ptCount val="18"/>
                <c:pt idx="0">
                  <c:v>569.68799999999999</c:v>
                </c:pt>
                <c:pt idx="1">
                  <c:v>588.17100000000005</c:v>
                </c:pt>
                <c:pt idx="2">
                  <c:v>610.50200000000007</c:v>
                </c:pt>
                <c:pt idx="3">
                  <c:v>650.83699999999988</c:v>
                </c:pt>
                <c:pt idx="4">
                  <c:v>683.99099999999999</c:v>
                </c:pt>
                <c:pt idx="5">
                  <c:v>715.65600000000006</c:v>
                </c:pt>
                <c:pt idx="6">
                  <c:v>773.78400000000011</c:v>
                </c:pt>
                <c:pt idx="7">
                  <c:v>823.56299999999987</c:v>
                </c:pt>
                <c:pt idx="8">
                  <c:v>848.3549999999999</c:v>
                </c:pt>
                <c:pt idx="9">
                  <c:v>917.30199999999991</c:v>
                </c:pt>
                <c:pt idx="10">
                  <c:v>979.41599999999994</c:v>
                </c:pt>
                <c:pt idx="11">
                  <c:v>1074.5360000000001</c:v>
                </c:pt>
                <c:pt idx="12">
                  <c:v>1123.049</c:v>
                </c:pt>
                <c:pt idx="13">
                  <c:v>1190.952</c:v>
                </c:pt>
                <c:pt idx="14">
                  <c:v>1293.6819999999998</c:v>
                </c:pt>
                <c:pt idx="15">
                  <c:v>1383.0039999999999</c:v>
                </c:pt>
                <c:pt idx="16">
                  <c:v>1463.2823466509997</c:v>
                </c:pt>
                <c:pt idx="17">
                  <c:v>1540.8835620689999</c:v>
                </c:pt>
              </c:numCache>
            </c:numRef>
          </c:val>
          <c:extLst xmlns:c16r2="http://schemas.microsoft.com/office/drawing/2015/06/chart">
            <c:ext xmlns:c16="http://schemas.microsoft.com/office/drawing/2014/chart" uri="{C3380CC4-5D6E-409C-BE32-E72D297353CC}">
              <c16:uniqueId val="{00000010-CDCD-4513-B443-E3EBE025C719}"/>
            </c:ext>
          </c:extLst>
        </c:ser>
        <c:ser>
          <c:idx val="17"/>
          <c:order val="17"/>
          <c:spPr>
            <a:solidFill>
              <a:schemeClr val="accent6">
                <a:lumMod val="80000"/>
                <a:lumOff val="2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production'!$L$43:$AC$43</c:f>
            </c:numRef>
          </c:val>
          <c:extLst xmlns:c16r2="http://schemas.microsoft.com/office/drawing/2015/06/chart">
            <c:ext xmlns:c16="http://schemas.microsoft.com/office/drawing/2014/chart" uri="{C3380CC4-5D6E-409C-BE32-E72D297353CC}">
              <c16:uniqueId val="{00000011-CDCD-4513-B443-E3EBE025C719}"/>
            </c:ext>
          </c:extLst>
        </c:ser>
        <c:ser>
          <c:idx val="18"/>
          <c:order val="18"/>
          <c:spPr>
            <a:solidFill>
              <a:schemeClr val="accent1">
                <a:lumMod val="8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production'!$L$44:$AC$44</c:f>
            </c:numRef>
          </c:val>
          <c:extLst xmlns:c16r2="http://schemas.microsoft.com/office/drawing/2015/06/chart">
            <c:ext xmlns:c16="http://schemas.microsoft.com/office/drawing/2014/chart" uri="{C3380CC4-5D6E-409C-BE32-E72D297353CC}">
              <c16:uniqueId val="{00000012-CDCD-4513-B443-E3EBE025C719}"/>
            </c:ext>
          </c:extLst>
        </c:ser>
        <c:ser>
          <c:idx val="19"/>
          <c:order val="19"/>
          <c:spPr>
            <a:solidFill>
              <a:schemeClr val="accent2">
                <a:lumMod val="8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production'!$L$45:$AC$45</c:f>
            </c:numRef>
          </c:val>
          <c:extLst xmlns:c16r2="http://schemas.microsoft.com/office/drawing/2015/06/chart">
            <c:ext xmlns:c16="http://schemas.microsoft.com/office/drawing/2014/chart" uri="{C3380CC4-5D6E-409C-BE32-E72D297353CC}">
              <c16:uniqueId val="{00000013-CDCD-4513-B443-E3EBE025C719}"/>
            </c:ext>
          </c:extLst>
        </c:ser>
        <c:ser>
          <c:idx val="20"/>
          <c:order val="20"/>
          <c:spPr>
            <a:solidFill>
              <a:schemeClr val="accent3">
                <a:lumMod val="8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production'!$L$46:$AC$46</c:f>
            </c:numRef>
          </c:val>
          <c:extLst xmlns:c16r2="http://schemas.microsoft.com/office/drawing/2015/06/chart">
            <c:ext xmlns:c16="http://schemas.microsoft.com/office/drawing/2014/chart" uri="{C3380CC4-5D6E-409C-BE32-E72D297353CC}">
              <c16:uniqueId val="{00000014-CDCD-4513-B443-E3EBE025C719}"/>
            </c:ext>
          </c:extLst>
        </c:ser>
        <c:ser>
          <c:idx val="21"/>
          <c:order val="21"/>
          <c:spPr>
            <a:solidFill>
              <a:schemeClr val="accent4">
                <a:lumMod val="8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production'!$L$47:$AC$47</c:f>
            </c:numRef>
          </c:val>
          <c:extLst xmlns:c16r2="http://schemas.microsoft.com/office/drawing/2015/06/chart">
            <c:ext xmlns:c16="http://schemas.microsoft.com/office/drawing/2014/chart" uri="{C3380CC4-5D6E-409C-BE32-E72D297353CC}">
              <c16:uniqueId val="{00000015-CDCD-4513-B443-E3EBE025C719}"/>
            </c:ext>
          </c:extLst>
        </c:ser>
        <c:ser>
          <c:idx val="22"/>
          <c:order val="22"/>
          <c:spPr>
            <a:solidFill>
              <a:schemeClr val="accent5">
                <a:lumMod val="8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production'!$L$48:$AC$48</c:f>
            </c:numRef>
          </c:val>
          <c:extLst xmlns:c16r2="http://schemas.microsoft.com/office/drawing/2015/06/chart">
            <c:ext xmlns:c16="http://schemas.microsoft.com/office/drawing/2014/chart" uri="{C3380CC4-5D6E-409C-BE32-E72D297353CC}">
              <c16:uniqueId val="{00000016-CDCD-4513-B443-E3EBE025C719}"/>
            </c:ext>
          </c:extLst>
        </c:ser>
        <c:ser>
          <c:idx val="23"/>
          <c:order val="23"/>
          <c:spPr>
            <a:solidFill>
              <a:schemeClr val="accent6">
                <a:lumMod val="8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production'!$L$49:$AC$49</c:f>
            </c:numRef>
          </c:val>
          <c:extLst xmlns:c16r2="http://schemas.microsoft.com/office/drawing/2015/06/chart">
            <c:ext xmlns:c16="http://schemas.microsoft.com/office/drawing/2014/chart" uri="{C3380CC4-5D6E-409C-BE32-E72D297353CC}">
              <c16:uniqueId val="{00000017-CDCD-4513-B443-E3EBE025C719}"/>
            </c:ext>
          </c:extLst>
        </c:ser>
        <c:ser>
          <c:idx val="24"/>
          <c:order val="24"/>
          <c:spPr>
            <a:solidFill>
              <a:schemeClr val="accent1">
                <a:lumMod val="60000"/>
                <a:lumOff val="4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production'!$L$50:$AC$50</c:f>
            </c:numRef>
          </c:val>
          <c:extLst xmlns:c16r2="http://schemas.microsoft.com/office/drawing/2015/06/chart">
            <c:ext xmlns:c16="http://schemas.microsoft.com/office/drawing/2014/chart" uri="{C3380CC4-5D6E-409C-BE32-E72D297353CC}">
              <c16:uniqueId val="{00000018-CDCD-4513-B443-E3EBE025C719}"/>
            </c:ext>
          </c:extLst>
        </c:ser>
        <c:ser>
          <c:idx val="25"/>
          <c:order val="25"/>
          <c:spPr>
            <a:solidFill>
              <a:schemeClr val="accent2">
                <a:lumMod val="60000"/>
                <a:lumOff val="4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production'!$L$51:$AC$51</c:f>
            </c:numRef>
          </c:val>
          <c:extLst xmlns:c16r2="http://schemas.microsoft.com/office/drawing/2015/06/chart">
            <c:ext xmlns:c16="http://schemas.microsoft.com/office/drawing/2014/chart" uri="{C3380CC4-5D6E-409C-BE32-E72D297353CC}">
              <c16:uniqueId val="{00000019-CDCD-4513-B443-E3EBE025C719}"/>
            </c:ext>
          </c:extLst>
        </c:ser>
        <c:ser>
          <c:idx val="26"/>
          <c:order val="26"/>
          <c:spPr>
            <a:solidFill>
              <a:schemeClr val="accent3">
                <a:lumMod val="60000"/>
                <a:lumOff val="4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production'!$L$52:$AC$52</c:f>
            </c:numRef>
          </c:val>
          <c:extLst xmlns:c16r2="http://schemas.microsoft.com/office/drawing/2015/06/chart">
            <c:ext xmlns:c16="http://schemas.microsoft.com/office/drawing/2014/chart" uri="{C3380CC4-5D6E-409C-BE32-E72D297353CC}">
              <c16:uniqueId val="{0000001A-CDCD-4513-B443-E3EBE025C719}"/>
            </c:ext>
          </c:extLst>
        </c:ser>
        <c:ser>
          <c:idx val="27"/>
          <c:order val="27"/>
          <c:spPr>
            <a:solidFill>
              <a:schemeClr val="accent4">
                <a:lumMod val="60000"/>
                <a:lumOff val="4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production'!$L$53:$AC$53</c:f>
            </c:numRef>
          </c:val>
          <c:extLst xmlns:c16r2="http://schemas.microsoft.com/office/drawing/2015/06/chart">
            <c:ext xmlns:c16="http://schemas.microsoft.com/office/drawing/2014/chart" uri="{C3380CC4-5D6E-409C-BE32-E72D297353CC}">
              <c16:uniqueId val="{0000001B-CDCD-4513-B443-E3EBE025C719}"/>
            </c:ext>
          </c:extLst>
        </c:ser>
        <c:ser>
          <c:idx val="28"/>
          <c:order val="28"/>
          <c:spPr>
            <a:solidFill>
              <a:schemeClr val="accent5">
                <a:lumMod val="60000"/>
                <a:lumOff val="4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production'!$L$54:$AC$54</c:f>
            </c:numRef>
          </c:val>
          <c:extLst xmlns:c16r2="http://schemas.microsoft.com/office/drawing/2015/06/chart">
            <c:ext xmlns:c16="http://schemas.microsoft.com/office/drawing/2014/chart" uri="{C3380CC4-5D6E-409C-BE32-E72D297353CC}">
              <c16:uniqueId val="{0000001C-CDCD-4513-B443-E3EBE025C719}"/>
            </c:ext>
          </c:extLst>
        </c:ser>
        <c:ser>
          <c:idx val="29"/>
          <c:order val="29"/>
          <c:tx>
            <c:strRef>
              <c:f>'Electricity production'!$A$55</c:f>
              <c:strCache>
                <c:ptCount val="1"/>
                <c:pt idx="0">
                  <c:v>Nigeria</c:v>
                </c:pt>
              </c:strCache>
            </c:strRef>
          </c:tx>
          <c:spPr>
            <a:solidFill>
              <a:schemeClr val="accent6">
                <a:lumMod val="60000"/>
                <a:lumOff val="4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production'!$L$55:$AC$55</c:f>
              <c:numCache>
                <c:formatCode>0</c:formatCode>
                <c:ptCount val="18"/>
                <c:pt idx="0">
                  <c:v>14.726999999999999</c:v>
                </c:pt>
                <c:pt idx="1">
                  <c:v>15.462000000000002</c:v>
                </c:pt>
                <c:pt idx="2">
                  <c:v>21.545000000000002</c:v>
                </c:pt>
                <c:pt idx="3">
                  <c:v>20.184000000000001</c:v>
                </c:pt>
                <c:pt idx="4">
                  <c:v>24.274999999999999</c:v>
                </c:pt>
                <c:pt idx="5">
                  <c:v>23.539000000000001</c:v>
                </c:pt>
                <c:pt idx="6">
                  <c:v>23.110000000000003</c:v>
                </c:pt>
                <c:pt idx="7">
                  <c:v>22.978000000000002</c:v>
                </c:pt>
                <c:pt idx="8">
                  <c:v>21.110000000000003</c:v>
                </c:pt>
                <c:pt idx="9">
                  <c:v>19.777000000000001</c:v>
                </c:pt>
                <c:pt idx="10">
                  <c:v>26.120999999999999</c:v>
                </c:pt>
                <c:pt idx="11">
                  <c:v>27.033999999999999</c:v>
                </c:pt>
                <c:pt idx="12">
                  <c:v>28.706</c:v>
                </c:pt>
                <c:pt idx="13">
                  <c:v>28.882999999999996</c:v>
                </c:pt>
                <c:pt idx="14">
                  <c:v>30.39</c:v>
                </c:pt>
                <c:pt idx="15">
                  <c:v>31.425999999999991</c:v>
                </c:pt>
                <c:pt idx="16">
                  <c:v>28.310754402000004</c:v>
                </c:pt>
                <c:pt idx="17">
                  <c:v>28.214986548999999</c:v>
                </c:pt>
              </c:numCache>
            </c:numRef>
          </c:val>
          <c:extLst xmlns:c16r2="http://schemas.microsoft.com/office/drawing/2015/06/chart">
            <c:ext xmlns:c16="http://schemas.microsoft.com/office/drawing/2014/chart" uri="{C3380CC4-5D6E-409C-BE32-E72D297353CC}">
              <c16:uniqueId val="{0000001D-CDCD-4513-B443-E3EBE025C719}"/>
            </c:ext>
          </c:extLst>
        </c:ser>
        <c:ser>
          <c:idx val="30"/>
          <c:order val="30"/>
          <c:tx>
            <c:strRef>
              <c:f>'Electricity production'!$A$56</c:f>
              <c:strCache>
                <c:ptCount val="1"/>
                <c:pt idx="0">
                  <c:v>South Africa</c:v>
                </c:pt>
              </c:strCache>
            </c:strRef>
          </c:tx>
          <c:spPr>
            <a:solidFill>
              <a:schemeClr val="accent1">
                <a:lumMod val="50000"/>
              </a:schemeClr>
            </a:solidFill>
            <a:ln>
              <a:noFill/>
            </a:ln>
            <a:effectLst/>
          </c:spPr>
          <c:invertIfNegative val="0"/>
          <c:cat>
            <c:numRef>
              <c:f>'Electricity production'!$L$3:$AC$3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production'!$L$56:$AC$56</c:f>
              <c:numCache>
                <c:formatCode>0</c:formatCode>
                <c:ptCount val="18"/>
                <c:pt idx="0">
                  <c:v>210.67</c:v>
                </c:pt>
                <c:pt idx="1">
                  <c:v>210.1</c:v>
                </c:pt>
                <c:pt idx="2">
                  <c:v>220.57499999999999</c:v>
                </c:pt>
                <c:pt idx="3">
                  <c:v>234.22899999999998</c:v>
                </c:pt>
                <c:pt idx="4">
                  <c:v>244.60499999999999</c:v>
                </c:pt>
                <c:pt idx="5">
                  <c:v>244.92200000000003</c:v>
                </c:pt>
                <c:pt idx="6">
                  <c:v>253.798</c:v>
                </c:pt>
                <c:pt idx="7">
                  <c:v>263.47899999999987</c:v>
                </c:pt>
                <c:pt idx="8">
                  <c:v>258.29099999999994</c:v>
                </c:pt>
                <c:pt idx="9">
                  <c:v>249.55700000000002</c:v>
                </c:pt>
                <c:pt idx="10">
                  <c:v>259.601</c:v>
                </c:pt>
                <c:pt idx="11">
                  <c:v>262.53799999999995</c:v>
                </c:pt>
                <c:pt idx="12">
                  <c:v>257.91899999999987</c:v>
                </c:pt>
                <c:pt idx="13">
                  <c:v>256.07299999999992</c:v>
                </c:pt>
                <c:pt idx="14">
                  <c:v>252.578</c:v>
                </c:pt>
                <c:pt idx="15">
                  <c:v>249.655</c:v>
                </c:pt>
                <c:pt idx="16">
                  <c:v>251.91499999999999</c:v>
                </c:pt>
                <c:pt idx="17">
                  <c:v>254.256267493</c:v>
                </c:pt>
              </c:numCache>
            </c:numRef>
          </c:val>
          <c:extLst xmlns:c16r2="http://schemas.microsoft.com/office/drawing/2015/06/chart">
            <c:ext xmlns:c16="http://schemas.microsoft.com/office/drawing/2014/chart" uri="{C3380CC4-5D6E-409C-BE32-E72D297353CC}">
              <c16:uniqueId val="{0000001E-CDCD-4513-B443-E3EBE025C719}"/>
            </c:ext>
          </c:extLst>
        </c:ser>
        <c:dLbls>
          <c:showLegendKey val="0"/>
          <c:showVal val="0"/>
          <c:showCatName val="0"/>
          <c:showSerName val="0"/>
          <c:showPercent val="0"/>
          <c:showBubbleSize val="0"/>
        </c:dLbls>
        <c:gapWidth val="150"/>
        <c:overlap val="100"/>
        <c:axId val="-1890281504"/>
        <c:axId val="-1890288032"/>
      </c:barChart>
      <c:catAx>
        <c:axId val="-1890281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crossAx val="-1890288032"/>
        <c:crosses val="autoZero"/>
        <c:auto val="1"/>
        <c:lblAlgn val="ctr"/>
        <c:lblOffset val="100"/>
        <c:noMultiLvlLbl val="0"/>
      </c:catAx>
      <c:valAx>
        <c:axId val="-189028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90281504"/>
        <c:crosses val="autoZero"/>
        <c:crossBetween val="between"/>
      </c:valAx>
      <c:spPr>
        <a:noFill/>
        <a:ln>
          <a:noFill/>
        </a:ln>
        <a:effectLst/>
      </c:spPr>
    </c:plotArea>
    <c:legend>
      <c:legendPos val="b"/>
      <c:layout>
        <c:manualLayout>
          <c:xMode val="edge"/>
          <c:yMode val="edge"/>
          <c:x val="4.9999981192927596E-2"/>
          <c:y val="0.9391756317190878"/>
          <c:w val="0.89999991223366216"/>
          <c:h val="6.08243682809124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555283236461226E-2"/>
          <c:y val="3.9146432857033092E-2"/>
          <c:w val="0.90903576998931679"/>
          <c:h val="0.82589805611415135"/>
        </c:manualLayout>
      </c:layout>
      <c:barChart>
        <c:barDir val="col"/>
        <c:grouping val="stacked"/>
        <c:varyColors val="0"/>
        <c:ser>
          <c:idx val="0"/>
          <c:order val="0"/>
          <c:tx>
            <c:strRef>
              <c:f>'Electricity domestic cons'!$A$26</c:f>
              <c:strCache>
                <c:ptCount val="1"/>
                <c:pt idx="0">
                  <c:v>Russia</c:v>
                </c:pt>
              </c:strCache>
            </c:strRef>
          </c:tx>
          <c:spPr>
            <a:solidFill>
              <a:schemeClr val="accent1"/>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cons'!$L$26:$AC$26</c:f>
              <c:numCache>
                <c:formatCode>0</c:formatCode>
                <c:ptCount val="18"/>
                <c:pt idx="0">
                  <c:v>708.68400000000008</c:v>
                </c:pt>
                <c:pt idx="1">
                  <c:v>716.30199999999991</c:v>
                </c:pt>
                <c:pt idx="2">
                  <c:v>715.44900000000007</c:v>
                </c:pt>
                <c:pt idx="3">
                  <c:v>737.64400000000001</c:v>
                </c:pt>
                <c:pt idx="4">
                  <c:v>755.76200000000006</c:v>
                </c:pt>
                <c:pt idx="5">
                  <c:v>759.8599999999999</c:v>
                </c:pt>
                <c:pt idx="6">
                  <c:v>797.81299999999987</c:v>
                </c:pt>
                <c:pt idx="7">
                  <c:v>820.69799999999998</c:v>
                </c:pt>
                <c:pt idx="8">
                  <c:v>843.37</c:v>
                </c:pt>
                <c:pt idx="9">
                  <c:v>807.9369999999999</c:v>
                </c:pt>
                <c:pt idx="10">
                  <c:v>850.66100000000006</c:v>
                </c:pt>
                <c:pt idx="11">
                  <c:v>856.23900000000003</c:v>
                </c:pt>
                <c:pt idx="12">
                  <c:v>874.73900000000003</c:v>
                </c:pt>
                <c:pt idx="13">
                  <c:v>871.74</c:v>
                </c:pt>
                <c:pt idx="14">
                  <c:v>877.12400000000002</c:v>
                </c:pt>
                <c:pt idx="15">
                  <c:v>870.79500000000019</c:v>
                </c:pt>
                <c:pt idx="16">
                  <c:v>885.59851500000002</c:v>
                </c:pt>
                <c:pt idx="17">
                  <c:v>888.83822656100006</c:v>
                </c:pt>
              </c:numCache>
            </c:numRef>
          </c:val>
          <c:extLst xmlns:c16r2="http://schemas.microsoft.com/office/drawing/2015/06/chart">
            <c:ext xmlns:c16="http://schemas.microsoft.com/office/drawing/2014/chart" uri="{C3380CC4-5D6E-409C-BE32-E72D297353CC}">
              <c16:uniqueId val="{00000000-42FA-47BE-8A2A-4B1A22D5ACB5}"/>
            </c:ext>
          </c:extLst>
        </c:ser>
        <c:ser>
          <c:idx val="1"/>
          <c:order val="1"/>
          <c:spPr>
            <a:solidFill>
              <a:schemeClr val="accent2"/>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cons'!$L$27:$AC$27</c:f>
            </c:numRef>
          </c:val>
          <c:extLst xmlns:c16r2="http://schemas.microsoft.com/office/drawing/2015/06/chart">
            <c:ext xmlns:c16="http://schemas.microsoft.com/office/drawing/2014/chart" uri="{C3380CC4-5D6E-409C-BE32-E72D297353CC}">
              <c16:uniqueId val="{00000001-42FA-47BE-8A2A-4B1A22D5ACB5}"/>
            </c:ext>
          </c:extLst>
        </c:ser>
        <c:ser>
          <c:idx val="2"/>
          <c:order val="2"/>
          <c:spPr>
            <a:solidFill>
              <a:schemeClr val="accent3"/>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cons'!$L$28:$AC$28</c:f>
            </c:numRef>
          </c:val>
          <c:extLst xmlns:c16r2="http://schemas.microsoft.com/office/drawing/2015/06/chart">
            <c:ext xmlns:c16="http://schemas.microsoft.com/office/drawing/2014/chart" uri="{C3380CC4-5D6E-409C-BE32-E72D297353CC}">
              <c16:uniqueId val="{00000002-42FA-47BE-8A2A-4B1A22D5ACB5}"/>
            </c:ext>
          </c:extLst>
        </c:ser>
        <c:ser>
          <c:idx val="3"/>
          <c:order val="3"/>
          <c:spPr>
            <a:solidFill>
              <a:schemeClr val="accent4"/>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cons'!$L$29:$AC$29</c:f>
            </c:numRef>
          </c:val>
          <c:extLst xmlns:c16r2="http://schemas.microsoft.com/office/drawing/2015/06/chart">
            <c:ext xmlns:c16="http://schemas.microsoft.com/office/drawing/2014/chart" uri="{C3380CC4-5D6E-409C-BE32-E72D297353CC}">
              <c16:uniqueId val="{00000003-42FA-47BE-8A2A-4B1A22D5ACB5}"/>
            </c:ext>
          </c:extLst>
        </c:ser>
        <c:ser>
          <c:idx val="4"/>
          <c:order val="4"/>
          <c:spPr>
            <a:solidFill>
              <a:schemeClr val="accent5"/>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cons'!$L$30:$AC$30</c:f>
            </c:numRef>
          </c:val>
          <c:extLst xmlns:c16r2="http://schemas.microsoft.com/office/drawing/2015/06/chart">
            <c:ext xmlns:c16="http://schemas.microsoft.com/office/drawing/2014/chart" uri="{C3380CC4-5D6E-409C-BE32-E72D297353CC}">
              <c16:uniqueId val="{00000004-42FA-47BE-8A2A-4B1A22D5ACB5}"/>
            </c:ext>
          </c:extLst>
        </c:ser>
        <c:ser>
          <c:idx val="5"/>
          <c:order val="5"/>
          <c:spPr>
            <a:solidFill>
              <a:schemeClr val="accent6"/>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cons'!$L$31:$AC$31</c:f>
            </c:numRef>
          </c:val>
          <c:extLst xmlns:c16r2="http://schemas.microsoft.com/office/drawing/2015/06/chart">
            <c:ext xmlns:c16="http://schemas.microsoft.com/office/drawing/2014/chart" uri="{C3380CC4-5D6E-409C-BE32-E72D297353CC}">
              <c16:uniqueId val="{00000005-42FA-47BE-8A2A-4B1A22D5ACB5}"/>
            </c:ext>
          </c:extLst>
        </c:ser>
        <c:ser>
          <c:idx val="6"/>
          <c:order val="6"/>
          <c:spPr>
            <a:solidFill>
              <a:schemeClr val="accent1">
                <a:lumMod val="6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cons'!$L$32:$AC$32</c:f>
            </c:numRef>
          </c:val>
          <c:extLst xmlns:c16r2="http://schemas.microsoft.com/office/drawing/2015/06/chart">
            <c:ext xmlns:c16="http://schemas.microsoft.com/office/drawing/2014/chart" uri="{C3380CC4-5D6E-409C-BE32-E72D297353CC}">
              <c16:uniqueId val="{00000006-42FA-47BE-8A2A-4B1A22D5ACB5}"/>
            </c:ext>
          </c:extLst>
        </c:ser>
        <c:ser>
          <c:idx val="7"/>
          <c:order val="7"/>
          <c:spPr>
            <a:solidFill>
              <a:schemeClr val="accent2">
                <a:lumMod val="6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cons'!$L$33:$AC$33</c:f>
            </c:numRef>
          </c:val>
          <c:extLst xmlns:c16r2="http://schemas.microsoft.com/office/drawing/2015/06/chart">
            <c:ext xmlns:c16="http://schemas.microsoft.com/office/drawing/2014/chart" uri="{C3380CC4-5D6E-409C-BE32-E72D297353CC}">
              <c16:uniqueId val="{00000007-42FA-47BE-8A2A-4B1A22D5ACB5}"/>
            </c:ext>
          </c:extLst>
        </c:ser>
        <c:ser>
          <c:idx val="8"/>
          <c:order val="8"/>
          <c:tx>
            <c:strRef>
              <c:f>'Electricity domestic cons'!$A$34</c:f>
              <c:strCache>
                <c:ptCount val="1"/>
                <c:pt idx="0">
                  <c:v>Argentina</c:v>
                </c:pt>
              </c:strCache>
            </c:strRef>
          </c:tx>
          <c:spPr>
            <a:solidFill>
              <a:srgbClr val="254555">
                <a:lumMod val="20000"/>
                <a:lumOff val="80000"/>
              </a:srgb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cons'!$L$34:$AC$34</c:f>
              <c:numCache>
                <c:formatCode>0</c:formatCode>
                <c:ptCount val="18"/>
                <c:pt idx="0">
                  <c:v>75.467000000000013</c:v>
                </c:pt>
                <c:pt idx="1">
                  <c:v>76.194999999999993</c:v>
                </c:pt>
                <c:pt idx="2">
                  <c:v>73.837000000000003</c:v>
                </c:pt>
                <c:pt idx="3">
                  <c:v>80.516000000000005</c:v>
                </c:pt>
                <c:pt idx="4">
                  <c:v>85.247000000000014</c:v>
                </c:pt>
                <c:pt idx="5">
                  <c:v>90.275999999999982</c:v>
                </c:pt>
                <c:pt idx="6">
                  <c:v>95.603999999999999</c:v>
                </c:pt>
                <c:pt idx="7">
                  <c:v>97.617000000000004</c:v>
                </c:pt>
                <c:pt idx="8">
                  <c:v>107.04600000000002</c:v>
                </c:pt>
                <c:pt idx="9">
                  <c:v>106.381</c:v>
                </c:pt>
                <c:pt idx="10">
                  <c:v>112.75700000000002</c:v>
                </c:pt>
                <c:pt idx="11">
                  <c:v>115.99000000000001</c:v>
                </c:pt>
                <c:pt idx="12">
                  <c:v>119.871</c:v>
                </c:pt>
                <c:pt idx="13">
                  <c:v>120.94400000000002</c:v>
                </c:pt>
                <c:pt idx="14">
                  <c:v>126.26600000000002</c:v>
                </c:pt>
                <c:pt idx="15">
                  <c:v>129.64099999999999</c:v>
                </c:pt>
                <c:pt idx="16">
                  <c:v>130.48492748500004</c:v>
                </c:pt>
                <c:pt idx="17">
                  <c:v>129.823222703</c:v>
                </c:pt>
              </c:numCache>
            </c:numRef>
          </c:val>
          <c:extLst xmlns:c16r2="http://schemas.microsoft.com/office/drawing/2015/06/chart">
            <c:ext xmlns:c16="http://schemas.microsoft.com/office/drawing/2014/chart" uri="{C3380CC4-5D6E-409C-BE32-E72D297353CC}">
              <c16:uniqueId val="{00000008-42FA-47BE-8A2A-4B1A22D5ACB5}"/>
            </c:ext>
          </c:extLst>
        </c:ser>
        <c:ser>
          <c:idx val="9"/>
          <c:order val="9"/>
          <c:tx>
            <c:strRef>
              <c:f>'Electricity domestic cons'!$A$35</c:f>
              <c:strCache>
                <c:ptCount val="1"/>
                <c:pt idx="0">
                  <c:v>Brazil</c:v>
                </c:pt>
              </c:strCache>
            </c:strRef>
          </c:tx>
          <c:spPr>
            <a:solidFill>
              <a:srgbClr val="00B050"/>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cons'!$L$35:$AC$35</c:f>
              <c:numCache>
                <c:formatCode>0</c:formatCode>
                <c:ptCount val="18"/>
                <c:pt idx="0">
                  <c:v>328.89799999999997</c:v>
                </c:pt>
                <c:pt idx="1">
                  <c:v>306.76099999999997</c:v>
                </c:pt>
                <c:pt idx="2">
                  <c:v>321.12099999999992</c:v>
                </c:pt>
                <c:pt idx="3">
                  <c:v>339.09500000000003</c:v>
                </c:pt>
                <c:pt idx="4">
                  <c:v>356.26799999999992</c:v>
                </c:pt>
                <c:pt idx="5">
                  <c:v>371.31400000000002</c:v>
                </c:pt>
                <c:pt idx="6">
                  <c:v>386.089</c:v>
                </c:pt>
                <c:pt idx="7">
                  <c:v>406.42200000000003</c:v>
                </c:pt>
                <c:pt idx="8">
                  <c:v>422.56599999999992</c:v>
                </c:pt>
                <c:pt idx="9">
                  <c:v>420.53199999999987</c:v>
                </c:pt>
                <c:pt idx="10">
                  <c:v>459.30799999999999</c:v>
                </c:pt>
                <c:pt idx="11">
                  <c:v>475.89299999999992</c:v>
                </c:pt>
                <c:pt idx="12">
                  <c:v>492.25599999999991</c:v>
                </c:pt>
                <c:pt idx="13">
                  <c:v>508.512</c:v>
                </c:pt>
                <c:pt idx="14">
                  <c:v>522.39199999999994</c:v>
                </c:pt>
                <c:pt idx="15">
                  <c:v>514.399</c:v>
                </c:pt>
                <c:pt idx="16">
                  <c:v>517.63349985299999</c:v>
                </c:pt>
                <c:pt idx="17">
                  <c:v>522.12879729000019</c:v>
                </c:pt>
              </c:numCache>
            </c:numRef>
          </c:val>
          <c:extLst xmlns:c16r2="http://schemas.microsoft.com/office/drawing/2015/06/chart">
            <c:ext xmlns:c16="http://schemas.microsoft.com/office/drawing/2014/chart" uri="{C3380CC4-5D6E-409C-BE32-E72D297353CC}">
              <c16:uniqueId val="{00000009-42FA-47BE-8A2A-4B1A22D5ACB5}"/>
            </c:ext>
          </c:extLst>
        </c:ser>
        <c:ser>
          <c:idx val="10"/>
          <c:order val="10"/>
          <c:spPr>
            <a:solidFill>
              <a:schemeClr val="accent5">
                <a:lumMod val="6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cons'!$L$36:$AC$36</c:f>
            </c:numRef>
          </c:val>
          <c:extLst xmlns:c16r2="http://schemas.microsoft.com/office/drawing/2015/06/chart">
            <c:ext xmlns:c16="http://schemas.microsoft.com/office/drawing/2014/chart" uri="{C3380CC4-5D6E-409C-BE32-E72D297353CC}">
              <c16:uniqueId val="{0000000A-42FA-47BE-8A2A-4B1A22D5ACB5}"/>
            </c:ext>
          </c:extLst>
        </c:ser>
        <c:ser>
          <c:idx val="11"/>
          <c:order val="11"/>
          <c:tx>
            <c:strRef>
              <c:f>'Electricity domestic cons'!$A$37</c:f>
              <c:strCache>
                <c:ptCount val="1"/>
                <c:pt idx="0">
                  <c:v>Colombia</c:v>
                </c:pt>
              </c:strCache>
            </c:strRef>
          </c:tx>
          <c:spPr>
            <a:solidFill>
              <a:srgbClr val="FFFF00"/>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cons'!$L$37:$AC$37</c:f>
              <c:numCache>
                <c:formatCode>0</c:formatCode>
                <c:ptCount val="18"/>
                <c:pt idx="0">
                  <c:v>33.336000000000006</c:v>
                </c:pt>
                <c:pt idx="1">
                  <c:v>35.190000000000005</c:v>
                </c:pt>
                <c:pt idx="2">
                  <c:v>35.402000000000001</c:v>
                </c:pt>
                <c:pt idx="3">
                  <c:v>36.768000000000008</c:v>
                </c:pt>
                <c:pt idx="4">
                  <c:v>38.567</c:v>
                </c:pt>
                <c:pt idx="5">
                  <c:v>38.926000000000002</c:v>
                </c:pt>
                <c:pt idx="6">
                  <c:v>40.625000000000007</c:v>
                </c:pt>
                <c:pt idx="7">
                  <c:v>42.236000000000011</c:v>
                </c:pt>
                <c:pt idx="8">
                  <c:v>43.050999999999995</c:v>
                </c:pt>
                <c:pt idx="9">
                  <c:v>45.09</c:v>
                </c:pt>
                <c:pt idx="10">
                  <c:v>45.857999999999997</c:v>
                </c:pt>
                <c:pt idx="11">
                  <c:v>48.513999999999996</c:v>
                </c:pt>
                <c:pt idx="12">
                  <c:v>49.226000000000013</c:v>
                </c:pt>
                <c:pt idx="13">
                  <c:v>49.427</c:v>
                </c:pt>
                <c:pt idx="14">
                  <c:v>51.268000000000008</c:v>
                </c:pt>
                <c:pt idx="15">
                  <c:v>51.849000000000004</c:v>
                </c:pt>
                <c:pt idx="16">
                  <c:v>53.816206607999995</c:v>
                </c:pt>
                <c:pt idx="17">
                  <c:v>54.201576674000002</c:v>
                </c:pt>
              </c:numCache>
            </c:numRef>
          </c:val>
          <c:extLst xmlns:c16r2="http://schemas.microsoft.com/office/drawing/2015/06/chart">
            <c:ext xmlns:c16="http://schemas.microsoft.com/office/drawing/2014/chart" uri="{C3380CC4-5D6E-409C-BE32-E72D297353CC}">
              <c16:uniqueId val="{0000000B-42FA-47BE-8A2A-4B1A22D5ACB5}"/>
            </c:ext>
          </c:extLst>
        </c:ser>
        <c:ser>
          <c:idx val="12"/>
          <c:order val="12"/>
          <c:tx>
            <c:strRef>
              <c:f>'Electricity domestic cons'!$A$38</c:f>
              <c:strCache>
                <c:ptCount val="1"/>
                <c:pt idx="0">
                  <c:v>Mexico</c:v>
                </c:pt>
              </c:strCache>
            </c:strRef>
          </c:tx>
          <c:spPr>
            <a:solidFill>
              <a:srgbClr val="00FFFF"/>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cons'!$L$38:$AC$38</c:f>
              <c:numCache>
                <c:formatCode>0</c:formatCode>
                <c:ptCount val="18"/>
                <c:pt idx="0">
                  <c:v>148.33800000000002</c:v>
                </c:pt>
                <c:pt idx="1">
                  <c:v>151.303</c:v>
                </c:pt>
                <c:pt idx="2">
                  <c:v>154.976</c:v>
                </c:pt>
                <c:pt idx="3">
                  <c:v>177.49800000000002</c:v>
                </c:pt>
                <c:pt idx="4">
                  <c:v>186.797</c:v>
                </c:pt>
                <c:pt idx="5">
                  <c:v>194.55800000000002</c:v>
                </c:pt>
                <c:pt idx="6">
                  <c:v>199.077</c:v>
                </c:pt>
                <c:pt idx="7">
                  <c:v>208.38100000000003</c:v>
                </c:pt>
                <c:pt idx="8">
                  <c:v>214.60999999999999</c:v>
                </c:pt>
                <c:pt idx="9">
                  <c:v>211.27199999999999</c:v>
                </c:pt>
                <c:pt idx="10">
                  <c:v>221.09100000000001</c:v>
                </c:pt>
                <c:pt idx="11">
                  <c:v>238.95500000000001</c:v>
                </c:pt>
                <c:pt idx="12">
                  <c:v>253.065</c:v>
                </c:pt>
                <c:pt idx="13">
                  <c:v>246.50300000000001</c:v>
                </c:pt>
                <c:pt idx="14">
                  <c:v>256.779</c:v>
                </c:pt>
                <c:pt idx="15">
                  <c:v>261.85000000000002</c:v>
                </c:pt>
                <c:pt idx="16">
                  <c:v>271.03113263599994</c:v>
                </c:pt>
                <c:pt idx="17">
                  <c:v>266.92126459699995</c:v>
                </c:pt>
              </c:numCache>
            </c:numRef>
          </c:val>
          <c:extLst xmlns:c16r2="http://schemas.microsoft.com/office/drawing/2015/06/chart">
            <c:ext xmlns:c16="http://schemas.microsoft.com/office/drawing/2014/chart" uri="{C3380CC4-5D6E-409C-BE32-E72D297353CC}">
              <c16:uniqueId val="{0000000C-42FA-47BE-8A2A-4B1A22D5ACB5}"/>
            </c:ext>
          </c:extLst>
        </c:ser>
        <c:ser>
          <c:idx val="13"/>
          <c:order val="13"/>
          <c:spPr>
            <a:solidFill>
              <a:schemeClr val="accent2">
                <a:lumMod val="80000"/>
                <a:lumOff val="2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cons'!$L$39:$AC$39</c:f>
            </c:numRef>
          </c:val>
          <c:extLst xmlns:c16r2="http://schemas.microsoft.com/office/drawing/2015/06/chart">
            <c:ext xmlns:c16="http://schemas.microsoft.com/office/drawing/2014/chart" uri="{C3380CC4-5D6E-409C-BE32-E72D297353CC}">
              <c16:uniqueId val="{0000000D-42FA-47BE-8A2A-4B1A22D5ACB5}"/>
            </c:ext>
          </c:extLst>
        </c:ser>
        <c:ser>
          <c:idx val="14"/>
          <c:order val="14"/>
          <c:spPr>
            <a:solidFill>
              <a:schemeClr val="accent3">
                <a:lumMod val="80000"/>
                <a:lumOff val="2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cons'!$L$40:$AC$40</c:f>
            </c:numRef>
          </c:val>
          <c:extLst xmlns:c16r2="http://schemas.microsoft.com/office/drawing/2015/06/chart">
            <c:ext xmlns:c16="http://schemas.microsoft.com/office/drawing/2014/chart" uri="{C3380CC4-5D6E-409C-BE32-E72D297353CC}">
              <c16:uniqueId val="{0000000E-42FA-47BE-8A2A-4B1A22D5ACB5}"/>
            </c:ext>
          </c:extLst>
        </c:ser>
        <c:ser>
          <c:idx val="15"/>
          <c:order val="15"/>
          <c:tx>
            <c:strRef>
              <c:f>'Electricity domestic cons'!$A$41</c:f>
              <c:strCache>
                <c:ptCount val="1"/>
                <c:pt idx="0">
                  <c:v>China</c:v>
                </c:pt>
              </c:strCache>
            </c:strRef>
          </c:tx>
          <c:spPr>
            <a:solidFill>
              <a:schemeClr val="accent4">
                <a:lumMod val="80000"/>
                <a:lumOff val="2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cons'!$L$41:$AC$41</c:f>
              <c:numCache>
                <c:formatCode>0</c:formatCode>
                <c:ptCount val="18"/>
                <c:pt idx="0">
                  <c:v>1138.463</c:v>
                </c:pt>
                <c:pt idx="1">
                  <c:v>1240.951</c:v>
                </c:pt>
                <c:pt idx="2">
                  <c:v>1380.0060000000001</c:v>
                </c:pt>
                <c:pt idx="3">
                  <c:v>1604.7190000000001</c:v>
                </c:pt>
                <c:pt idx="4">
                  <c:v>1859.2660000000001</c:v>
                </c:pt>
                <c:pt idx="5">
                  <c:v>2126.4320000000002</c:v>
                </c:pt>
                <c:pt idx="6">
                  <c:v>2446.346</c:v>
                </c:pt>
                <c:pt idx="7">
                  <c:v>2816.826</c:v>
                </c:pt>
                <c:pt idx="8">
                  <c:v>2988.7429999999995</c:v>
                </c:pt>
                <c:pt idx="9">
                  <c:v>3222.5189999999998</c:v>
                </c:pt>
                <c:pt idx="10">
                  <c:v>3625.5239999999999</c:v>
                </c:pt>
                <c:pt idx="11">
                  <c:v>4051.605</c:v>
                </c:pt>
                <c:pt idx="12">
                  <c:v>4326.0790000000006</c:v>
                </c:pt>
                <c:pt idx="13">
                  <c:v>4717.5680000000002</c:v>
                </c:pt>
                <c:pt idx="14">
                  <c:v>4938.6230000000014</c:v>
                </c:pt>
                <c:pt idx="15">
                  <c:v>5103.8890000000001</c:v>
                </c:pt>
                <c:pt idx="16">
                  <c:v>5366.7799756999993</c:v>
                </c:pt>
                <c:pt idx="17">
                  <c:v>5683.4199942660016</c:v>
                </c:pt>
              </c:numCache>
            </c:numRef>
          </c:val>
          <c:extLst xmlns:c16r2="http://schemas.microsoft.com/office/drawing/2015/06/chart">
            <c:ext xmlns:c16="http://schemas.microsoft.com/office/drawing/2014/chart" uri="{C3380CC4-5D6E-409C-BE32-E72D297353CC}">
              <c16:uniqueId val="{0000000F-42FA-47BE-8A2A-4B1A22D5ACB5}"/>
            </c:ext>
          </c:extLst>
        </c:ser>
        <c:ser>
          <c:idx val="16"/>
          <c:order val="16"/>
          <c:tx>
            <c:strRef>
              <c:f>'Electricity domestic cons'!$A$42</c:f>
              <c:strCache>
                <c:ptCount val="1"/>
                <c:pt idx="0">
                  <c:v>India</c:v>
                </c:pt>
              </c:strCache>
            </c:strRef>
          </c:tx>
          <c:spPr>
            <a:solidFill>
              <a:srgbClr val="FF5B29"/>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cons'!$L$42:$AC$42</c:f>
              <c:numCache>
                <c:formatCode>0</c:formatCode>
                <c:ptCount val="18"/>
                <c:pt idx="0">
                  <c:v>376.21799999999996</c:v>
                </c:pt>
                <c:pt idx="1">
                  <c:v>381.89699999999993</c:v>
                </c:pt>
                <c:pt idx="2">
                  <c:v>405.60300000000001</c:v>
                </c:pt>
                <c:pt idx="3">
                  <c:v>433.48200000000003</c:v>
                </c:pt>
                <c:pt idx="4">
                  <c:v>463.15000000000003</c:v>
                </c:pt>
                <c:pt idx="5">
                  <c:v>489.42999999999995</c:v>
                </c:pt>
                <c:pt idx="6">
                  <c:v>543.25</c:v>
                </c:pt>
                <c:pt idx="7">
                  <c:v>588.42099999999994</c:v>
                </c:pt>
                <c:pt idx="8">
                  <c:v>618.76</c:v>
                </c:pt>
                <c:pt idx="9">
                  <c:v>669.08</c:v>
                </c:pt>
                <c:pt idx="10">
                  <c:v>727.13099999999997</c:v>
                </c:pt>
                <c:pt idx="11">
                  <c:v>802.89199999999994</c:v>
                </c:pt>
                <c:pt idx="12">
                  <c:v>838.85399999999993</c:v>
                </c:pt>
                <c:pt idx="13">
                  <c:v>889.52300000000002</c:v>
                </c:pt>
                <c:pt idx="14">
                  <c:v>963.29600000000005</c:v>
                </c:pt>
                <c:pt idx="15">
                  <c:v>1032.4639999999999</c:v>
                </c:pt>
                <c:pt idx="16">
                  <c:v>1097.5986400489999</c:v>
                </c:pt>
                <c:pt idx="17">
                  <c:v>1155.8068106759999</c:v>
                </c:pt>
              </c:numCache>
            </c:numRef>
          </c:val>
          <c:extLst xmlns:c16r2="http://schemas.microsoft.com/office/drawing/2015/06/chart">
            <c:ext xmlns:c16="http://schemas.microsoft.com/office/drawing/2014/chart" uri="{C3380CC4-5D6E-409C-BE32-E72D297353CC}">
              <c16:uniqueId val="{00000010-42FA-47BE-8A2A-4B1A22D5ACB5}"/>
            </c:ext>
          </c:extLst>
        </c:ser>
        <c:ser>
          <c:idx val="17"/>
          <c:order val="17"/>
          <c:spPr>
            <a:solidFill>
              <a:schemeClr val="accent6">
                <a:lumMod val="80000"/>
                <a:lumOff val="2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cons'!$L$43:$AC$43</c:f>
            </c:numRef>
          </c:val>
          <c:extLst xmlns:c16r2="http://schemas.microsoft.com/office/drawing/2015/06/chart">
            <c:ext xmlns:c16="http://schemas.microsoft.com/office/drawing/2014/chart" uri="{C3380CC4-5D6E-409C-BE32-E72D297353CC}">
              <c16:uniqueId val="{00000011-42FA-47BE-8A2A-4B1A22D5ACB5}"/>
            </c:ext>
          </c:extLst>
        </c:ser>
        <c:ser>
          <c:idx val="18"/>
          <c:order val="18"/>
          <c:spPr>
            <a:solidFill>
              <a:schemeClr val="accent1">
                <a:lumMod val="8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cons'!$L$44:$AC$44</c:f>
            </c:numRef>
          </c:val>
          <c:extLst xmlns:c16r2="http://schemas.microsoft.com/office/drawing/2015/06/chart">
            <c:ext xmlns:c16="http://schemas.microsoft.com/office/drawing/2014/chart" uri="{C3380CC4-5D6E-409C-BE32-E72D297353CC}">
              <c16:uniqueId val="{00000012-42FA-47BE-8A2A-4B1A22D5ACB5}"/>
            </c:ext>
          </c:extLst>
        </c:ser>
        <c:ser>
          <c:idx val="19"/>
          <c:order val="19"/>
          <c:spPr>
            <a:solidFill>
              <a:schemeClr val="accent2">
                <a:lumMod val="8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cons'!$L$45:$AC$45</c:f>
            </c:numRef>
          </c:val>
          <c:extLst xmlns:c16r2="http://schemas.microsoft.com/office/drawing/2015/06/chart">
            <c:ext xmlns:c16="http://schemas.microsoft.com/office/drawing/2014/chart" uri="{C3380CC4-5D6E-409C-BE32-E72D297353CC}">
              <c16:uniqueId val="{00000013-42FA-47BE-8A2A-4B1A22D5ACB5}"/>
            </c:ext>
          </c:extLst>
        </c:ser>
        <c:ser>
          <c:idx val="20"/>
          <c:order val="20"/>
          <c:spPr>
            <a:solidFill>
              <a:schemeClr val="accent3">
                <a:lumMod val="8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cons'!$L$46:$AC$46</c:f>
            </c:numRef>
          </c:val>
          <c:extLst xmlns:c16r2="http://schemas.microsoft.com/office/drawing/2015/06/chart">
            <c:ext xmlns:c16="http://schemas.microsoft.com/office/drawing/2014/chart" uri="{C3380CC4-5D6E-409C-BE32-E72D297353CC}">
              <c16:uniqueId val="{00000014-42FA-47BE-8A2A-4B1A22D5ACB5}"/>
            </c:ext>
          </c:extLst>
        </c:ser>
        <c:ser>
          <c:idx val="21"/>
          <c:order val="21"/>
          <c:spPr>
            <a:solidFill>
              <a:schemeClr val="accent4">
                <a:lumMod val="8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cons'!$L$47:$AC$47</c:f>
            </c:numRef>
          </c:val>
          <c:extLst xmlns:c16r2="http://schemas.microsoft.com/office/drawing/2015/06/chart">
            <c:ext xmlns:c16="http://schemas.microsoft.com/office/drawing/2014/chart" uri="{C3380CC4-5D6E-409C-BE32-E72D297353CC}">
              <c16:uniqueId val="{00000015-42FA-47BE-8A2A-4B1A22D5ACB5}"/>
            </c:ext>
          </c:extLst>
        </c:ser>
        <c:ser>
          <c:idx val="22"/>
          <c:order val="22"/>
          <c:spPr>
            <a:solidFill>
              <a:schemeClr val="accent5">
                <a:lumMod val="8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cons'!$L$48:$AC$48</c:f>
            </c:numRef>
          </c:val>
          <c:extLst xmlns:c16r2="http://schemas.microsoft.com/office/drawing/2015/06/chart">
            <c:ext xmlns:c16="http://schemas.microsoft.com/office/drawing/2014/chart" uri="{C3380CC4-5D6E-409C-BE32-E72D297353CC}">
              <c16:uniqueId val="{00000016-42FA-47BE-8A2A-4B1A22D5ACB5}"/>
            </c:ext>
          </c:extLst>
        </c:ser>
        <c:ser>
          <c:idx val="23"/>
          <c:order val="23"/>
          <c:spPr>
            <a:solidFill>
              <a:schemeClr val="accent6">
                <a:lumMod val="8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cons'!$L$49:$AC$49</c:f>
            </c:numRef>
          </c:val>
          <c:extLst xmlns:c16r2="http://schemas.microsoft.com/office/drawing/2015/06/chart">
            <c:ext xmlns:c16="http://schemas.microsoft.com/office/drawing/2014/chart" uri="{C3380CC4-5D6E-409C-BE32-E72D297353CC}">
              <c16:uniqueId val="{00000017-42FA-47BE-8A2A-4B1A22D5ACB5}"/>
            </c:ext>
          </c:extLst>
        </c:ser>
        <c:ser>
          <c:idx val="24"/>
          <c:order val="24"/>
          <c:spPr>
            <a:solidFill>
              <a:schemeClr val="accent1">
                <a:lumMod val="60000"/>
                <a:lumOff val="4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cons'!$L$50:$AC$50</c:f>
            </c:numRef>
          </c:val>
          <c:extLst xmlns:c16r2="http://schemas.microsoft.com/office/drawing/2015/06/chart">
            <c:ext xmlns:c16="http://schemas.microsoft.com/office/drawing/2014/chart" uri="{C3380CC4-5D6E-409C-BE32-E72D297353CC}">
              <c16:uniqueId val="{00000018-42FA-47BE-8A2A-4B1A22D5ACB5}"/>
            </c:ext>
          </c:extLst>
        </c:ser>
        <c:ser>
          <c:idx val="25"/>
          <c:order val="25"/>
          <c:spPr>
            <a:solidFill>
              <a:schemeClr val="accent2">
                <a:lumMod val="60000"/>
                <a:lumOff val="4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cons'!$L$51:$AC$51</c:f>
            </c:numRef>
          </c:val>
          <c:extLst xmlns:c16r2="http://schemas.microsoft.com/office/drawing/2015/06/chart">
            <c:ext xmlns:c16="http://schemas.microsoft.com/office/drawing/2014/chart" uri="{C3380CC4-5D6E-409C-BE32-E72D297353CC}">
              <c16:uniqueId val="{00000019-42FA-47BE-8A2A-4B1A22D5ACB5}"/>
            </c:ext>
          </c:extLst>
        </c:ser>
        <c:ser>
          <c:idx val="26"/>
          <c:order val="26"/>
          <c:spPr>
            <a:solidFill>
              <a:schemeClr val="accent3">
                <a:lumMod val="60000"/>
                <a:lumOff val="4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cons'!$L$52:$AC$52</c:f>
            </c:numRef>
          </c:val>
          <c:extLst xmlns:c16r2="http://schemas.microsoft.com/office/drawing/2015/06/chart">
            <c:ext xmlns:c16="http://schemas.microsoft.com/office/drawing/2014/chart" uri="{C3380CC4-5D6E-409C-BE32-E72D297353CC}">
              <c16:uniqueId val="{0000001A-42FA-47BE-8A2A-4B1A22D5ACB5}"/>
            </c:ext>
          </c:extLst>
        </c:ser>
        <c:ser>
          <c:idx val="27"/>
          <c:order val="27"/>
          <c:spPr>
            <a:solidFill>
              <a:schemeClr val="accent4">
                <a:lumMod val="60000"/>
                <a:lumOff val="4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cons'!$L$53:$AC$53</c:f>
            </c:numRef>
          </c:val>
          <c:extLst xmlns:c16r2="http://schemas.microsoft.com/office/drawing/2015/06/chart">
            <c:ext xmlns:c16="http://schemas.microsoft.com/office/drawing/2014/chart" uri="{C3380CC4-5D6E-409C-BE32-E72D297353CC}">
              <c16:uniqueId val="{0000001B-42FA-47BE-8A2A-4B1A22D5ACB5}"/>
            </c:ext>
          </c:extLst>
        </c:ser>
        <c:ser>
          <c:idx val="28"/>
          <c:order val="28"/>
          <c:spPr>
            <a:solidFill>
              <a:schemeClr val="accent5">
                <a:lumMod val="60000"/>
                <a:lumOff val="4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cons'!$L$54:$AC$54</c:f>
            </c:numRef>
          </c:val>
          <c:extLst xmlns:c16r2="http://schemas.microsoft.com/office/drawing/2015/06/chart">
            <c:ext xmlns:c16="http://schemas.microsoft.com/office/drawing/2014/chart" uri="{C3380CC4-5D6E-409C-BE32-E72D297353CC}">
              <c16:uniqueId val="{0000001C-42FA-47BE-8A2A-4B1A22D5ACB5}"/>
            </c:ext>
          </c:extLst>
        </c:ser>
        <c:ser>
          <c:idx val="29"/>
          <c:order val="29"/>
          <c:tx>
            <c:strRef>
              <c:f>'Electricity domestic cons'!$A$55</c:f>
              <c:strCache>
                <c:ptCount val="1"/>
                <c:pt idx="0">
                  <c:v>Nigeria</c:v>
                </c:pt>
              </c:strCache>
            </c:strRef>
          </c:tx>
          <c:spPr>
            <a:solidFill>
              <a:schemeClr val="accent6">
                <a:lumMod val="60000"/>
                <a:lumOff val="4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cons'!$L$55:$AC$55</c:f>
              <c:numCache>
                <c:formatCode>0</c:formatCode>
                <c:ptCount val="18"/>
                <c:pt idx="0">
                  <c:v>8.6879999999999988</c:v>
                </c:pt>
                <c:pt idx="1">
                  <c:v>9.0339999999999989</c:v>
                </c:pt>
                <c:pt idx="2">
                  <c:v>12.843</c:v>
                </c:pt>
                <c:pt idx="3">
                  <c:v>12.867000000000003</c:v>
                </c:pt>
                <c:pt idx="4">
                  <c:v>16.036000000000001</c:v>
                </c:pt>
                <c:pt idx="5">
                  <c:v>17.285999999999998</c:v>
                </c:pt>
                <c:pt idx="6">
                  <c:v>15.268000000000001</c:v>
                </c:pt>
                <c:pt idx="7">
                  <c:v>19.670999999999999</c:v>
                </c:pt>
                <c:pt idx="8">
                  <c:v>18.516999999999999</c:v>
                </c:pt>
                <c:pt idx="9">
                  <c:v>18.050999999999995</c:v>
                </c:pt>
                <c:pt idx="10">
                  <c:v>20.876000000000001</c:v>
                </c:pt>
                <c:pt idx="11">
                  <c:v>23.678999999999995</c:v>
                </c:pt>
                <c:pt idx="12">
                  <c:v>25.399000000000001</c:v>
                </c:pt>
                <c:pt idx="13">
                  <c:v>23.689</c:v>
                </c:pt>
                <c:pt idx="14">
                  <c:v>24.625</c:v>
                </c:pt>
                <c:pt idx="15">
                  <c:v>25.267999999999997</c:v>
                </c:pt>
                <c:pt idx="16">
                  <c:v>24.560495999999997</c:v>
                </c:pt>
                <c:pt idx="17">
                  <c:v>24.477414286999991</c:v>
                </c:pt>
              </c:numCache>
            </c:numRef>
          </c:val>
          <c:extLst xmlns:c16r2="http://schemas.microsoft.com/office/drawing/2015/06/chart">
            <c:ext xmlns:c16="http://schemas.microsoft.com/office/drawing/2014/chart" uri="{C3380CC4-5D6E-409C-BE32-E72D297353CC}">
              <c16:uniqueId val="{0000001D-42FA-47BE-8A2A-4B1A22D5ACB5}"/>
            </c:ext>
          </c:extLst>
        </c:ser>
        <c:ser>
          <c:idx val="30"/>
          <c:order val="30"/>
          <c:tx>
            <c:strRef>
              <c:f>'Electricity domestic cons'!$A$56</c:f>
              <c:strCache>
                <c:ptCount val="1"/>
                <c:pt idx="0">
                  <c:v>South Africa</c:v>
                </c:pt>
              </c:strCache>
            </c:strRef>
          </c:tx>
          <c:spPr>
            <a:solidFill>
              <a:schemeClr val="accent1">
                <a:lumMod val="50000"/>
              </a:schemeClr>
            </a:solidFill>
            <a:ln>
              <a:noFill/>
            </a:ln>
            <a:effectLst/>
          </c:spPr>
          <c:invertIfNegative val="0"/>
          <c:cat>
            <c:numRef>
              <c:f>'Electricity domestic cons'!$L$3:$AC$3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'Electricity domestic cons'!$L$56:$AC$56</c:f>
              <c:numCache>
                <c:formatCode>0</c:formatCode>
                <c:ptCount val="18"/>
                <c:pt idx="0">
                  <c:v>190.23099999999999</c:v>
                </c:pt>
                <c:pt idx="1">
                  <c:v>181.286</c:v>
                </c:pt>
                <c:pt idx="2">
                  <c:v>193.529</c:v>
                </c:pt>
                <c:pt idx="3">
                  <c:v>195.65600000000001</c:v>
                </c:pt>
                <c:pt idx="4">
                  <c:v>198.82400000000001</c:v>
                </c:pt>
                <c:pt idx="5">
                  <c:v>204.041</c:v>
                </c:pt>
                <c:pt idx="6">
                  <c:v>210.47299999999998</c:v>
                </c:pt>
                <c:pt idx="7">
                  <c:v>219.15100000000001</c:v>
                </c:pt>
                <c:pt idx="8">
                  <c:v>213.46300000000002</c:v>
                </c:pt>
                <c:pt idx="9">
                  <c:v>205.315</c:v>
                </c:pt>
                <c:pt idx="10">
                  <c:v>213.80700000000002</c:v>
                </c:pt>
                <c:pt idx="11">
                  <c:v>218.529</c:v>
                </c:pt>
                <c:pt idx="12">
                  <c:v>211.953</c:v>
                </c:pt>
                <c:pt idx="13">
                  <c:v>211.61399999999998</c:v>
                </c:pt>
                <c:pt idx="14">
                  <c:v>210.505</c:v>
                </c:pt>
                <c:pt idx="15">
                  <c:v>210.226</c:v>
                </c:pt>
                <c:pt idx="16">
                  <c:v>207.72655042099996</c:v>
                </c:pt>
                <c:pt idx="17">
                  <c:v>208.74325618799998</c:v>
                </c:pt>
              </c:numCache>
            </c:numRef>
          </c:val>
          <c:extLst xmlns:c16r2="http://schemas.microsoft.com/office/drawing/2015/06/chart">
            <c:ext xmlns:c16="http://schemas.microsoft.com/office/drawing/2014/chart" uri="{C3380CC4-5D6E-409C-BE32-E72D297353CC}">
              <c16:uniqueId val="{0000001E-42FA-47BE-8A2A-4B1A22D5ACB5}"/>
            </c:ext>
          </c:extLst>
        </c:ser>
        <c:dLbls>
          <c:showLegendKey val="0"/>
          <c:showVal val="0"/>
          <c:showCatName val="0"/>
          <c:showSerName val="0"/>
          <c:showPercent val="0"/>
          <c:showBubbleSize val="0"/>
        </c:dLbls>
        <c:gapWidth val="150"/>
        <c:overlap val="100"/>
        <c:axId val="-1890280960"/>
        <c:axId val="-1890276064"/>
      </c:barChart>
      <c:catAx>
        <c:axId val="-1890280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pt-BR"/>
          </a:p>
        </c:txPr>
        <c:crossAx val="-1890276064"/>
        <c:crosses val="autoZero"/>
        <c:auto val="1"/>
        <c:lblAlgn val="ctr"/>
        <c:lblOffset val="100"/>
        <c:noMultiLvlLbl val="0"/>
      </c:catAx>
      <c:valAx>
        <c:axId val="-1890276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902809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'Share of renewables in electri'!$A$26</c:f>
              <c:strCache>
                <c:ptCount val="1"/>
                <c:pt idx="0">
                  <c:v>Russia</c:v>
                </c:pt>
              </c:strCache>
            </c:strRef>
          </c:tx>
          <c:spPr>
            <a:ln w="28575" cap="rnd">
              <a:solidFill>
                <a:schemeClr val="accent1"/>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electri'!$L$26:$AC$26</c:f>
              <c:numCache>
                <c:formatCode>0.00</c:formatCode>
                <c:ptCount val="18"/>
                <c:pt idx="0">
                  <c:v>18.849785000000001</c:v>
                </c:pt>
                <c:pt idx="1">
                  <c:v>19.743089999999995</c:v>
                </c:pt>
                <c:pt idx="2">
                  <c:v>18.441800000000001</c:v>
                </c:pt>
                <c:pt idx="3">
                  <c:v>17.253892</c:v>
                </c:pt>
                <c:pt idx="4">
                  <c:v>19.126698000000001</c:v>
                </c:pt>
                <c:pt idx="5">
                  <c:v>18.367912</c:v>
                </c:pt>
                <c:pt idx="6">
                  <c:v>17.653651000000004</c:v>
                </c:pt>
                <c:pt idx="7">
                  <c:v>17.677747</c:v>
                </c:pt>
                <c:pt idx="8">
                  <c:v>16.071546999999995</c:v>
                </c:pt>
                <c:pt idx="9">
                  <c:v>17.804694000000001</c:v>
                </c:pt>
                <c:pt idx="10">
                  <c:v>16.275251999999995</c:v>
                </c:pt>
                <c:pt idx="11">
                  <c:v>15.943836000000001</c:v>
                </c:pt>
                <c:pt idx="12">
                  <c:v>15.675789000000002</c:v>
                </c:pt>
                <c:pt idx="13">
                  <c:v>17.292171</c:v>
                </c:pt>
                <c:pt idx="14">
                  <c:v>16.715168999999999</c:v>
                </c:pt>
                <c:pt idx="15">
                  <c:v>16.007209</c:v>
                </c:pt>
                <c:pt idx="16">
                  <c:v>17.445912999999997</c:v>
                </c:pt>
                <c:pt idx="17">
                  <c:v>17.510099</c:v>
                </c:pt>
              </c:numCache>
            </c:numRef>
          </c:val>
          <c:smooth val="0"/>
          <c:extLst xmlns:c16r2="http://schemas.microsoft.com/office/drawing/2015/06/chart">
            <c:ext xmlns:c16="http://schemas.microsoft.com/office/drawing/2014/chart" uri="{C3380CC4-5D6E-409C-BE32-E72D297353CC}">
              <c16:uniqueId val="{00000000-595E-4116-8219-EDE30809F8FC}"/>
            </c:ext>
          </c:extLst>
        </c:ser>
        <c:ser>
          <c:idx val="1"/>
          <c:order val="1"/>
          <c:spPr>
            <a:ln w="28575" cap="rnd">
              <a:solidFill>
                <a:schemeClr val="accent2"/>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electri'!$L$27:$AC$27</c:f>
            </c:numRef>
          </c:val>
          <c:smooth val="0"/>
          <c:extLst xmlns:c16r2="http://schemas.microsoft.com/office/drawing/2015/06/chart">
            <c:ext xmlns:c16="http://schemas.microsoft.com/office/drawing/2014/chart" uri="{C3380CC4-5D6E-409C-BE32-E72D297353CC}">
              <c16:uniqueId val="{00000001-595E-4116-8219-EDE30809F8FC}"/>
            </c:ext>
          </c:extLst>
        </c:ser>
        <c:ser>
          <c:idx val="2"/>
          <c:order val="2"/>
          <c:spPr>
            <a:ln w="28575" cap="rnd">
              <a:solidFill>
                <a:schemeClr val="accent3"/>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electri'!$L$28:$AC$28</c:f>
            </c:numRef>
          </c:val>
          <c:smooth val="0"/>
          <c:extLst xmlns:c16r2="http://schemas.microsoft.com/office/drawing/2015/06/chart">
            <c:ext xmlns:c16="http://schemas.microsoft.com/office/drawing/2014/chart" uri="{C3380CC4-5D6E-409C-BE32-E72D297353CC}">
              <c16:uniqueId val="{00000002-595E-4116-8219-EDE30809F8FC}"/>
            </c:ext>
          </c:extLst>
        </c:ser>
        <c:ser>
          <c:idx val="3"/>
          <c:order val="3"/>
          <c:spPr>
            <a:ln w="28575" cap="rnd">
              <a:solidFill>
                <a:schemeClr val="accent4"/>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electri'!$L$29:$AC$29</c:f>
            </c:numRef>
          </c:val>
          <c:smooth val="0"/>
          <c:extLst xmlns:c16r2="http://schemas.microsoft.com/office/drawing/2015/06/chart">
            <c:ext xmlns:c16="http://schemas.microsoft.com/office/drawing/2014/chart" uri="{C3380CC4-5D6E-409C-BE32-E72D297353CC}">
              <c16:uniqueId val="{00000003-595E-4116-8219-EDE30809F8FC}"/>
            </c:ext>
          </c:extLst>
        </c:ser>
        <c:ser>
          <c:idx val="4"/>
          <c:order val="4"/>
          <c:spPr>
            <a:ln w="28575" cap="rnd">
              <a:solidFill>
                <a:schemeClr val="accent5"/>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electri'!$L$30:$AC$30</c:f>
            </c:numRef>
          </c:val>
          <c:smooth val="0"/>
          <c:extLst xmlns:c16r2="http://schemas.microsoft.com/office/drawing/2015/06/chart">
            <c:ext xmlns:c16="http://schemas.microsoft.com/office/drawing/2014/chart" uri="{C3380CC4-5D6E-409C-BE32-E72D297353CC}">
              <c16:uniqueId val="{00000004-595E-4116-8219-EDE30809F8FC}"/>
            </c:ext>
          </c:extLst>
        </c:ser>
        <c:ser>
          <c:idx val="5"/>
          <c:order val="5"/>
          <c:spPr>
            <a:ln w="28575" cap="rnd">
              <a:solidFill>
                <a:schemeClr val="accent6"/>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electri'!$L$31:$AC$31</c:f>
            </c:numRef>
          </c:val>
          <c:smooth val="0"/>
          <c:extLst xmlns:c16r2="http://schemas.microsoft.com/office/drawing/2015/06/chart">
            <c:ext xmlns:c16="http://schemas.microsoft.com/office/drawing/2014/chart" uri="{C3380CC4-5D6E-409C-BE32-E72D297353CC}">
              <c16:uniqueId val="{00000005-595E-4116-8219-EDE30809F8FC}"/>
            </c:ext>
          </c:extLst>
        </c:ser>
        <c:ser>
          <c:idx val="6"/>
          <c:order val="6"/>
          <c:spPr>
            <a:ln w="28575" cap="rnd">
              <a:solidFill>
                <a:schemeClr val="accent1">
                  <a:lumMod val="6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electri'!$L$32:$AC$32</c:f>
            </c:numRef>
          </c:val>
          <c:smooth val="0"/>
          <c:extLst xmlns:c16r2="http://schemas.microsoft.com/office/drawing/2015/06/chart">
            <c:ext xmlns:c16="http://schemas.microsoft.com/office/drawing/2014/chart" uri="{C3380CC4-5D6E-409C-BE32-E72D297353CC}">
              <c16:uniqueId val="{00000006-595E-4116-8219-EDE30809F8FC}"/>
            </c:ext>
          </c:extLst>
        </c:ser>
        <c:ser>
          <c:idx val="7"/>
          <c:order val="7"/>
          <c:spPr>
            <a:ln w="28575" cap="rnd">
              <a:solidFill>
                <a:schemeClr val="accent2">
                  <a:lumMod val="6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electri'!$L$33:$AC$33</c:f>
            </c:numRef>
          </c:val>
          <c:smooth val="0"/>
          <c:extLst xmlns:c16r2="http://schemas.microsoft.com/office/drawing/2015/06/chart">
            <c:ext xmlns:c16="http://schemas.microsoft.com/office/drawing/2014/chart" uri="{C3380CC4-5D6E-409C-BE32-E72D297353CC}">
              <c16:uniqueId val="{00000007-595E-4116-8219-EDE30809F8FC}"/>
            </c:ext>
          </c:extLst>
        </c:ser>
        <c:ser>
          <c:idx val="8"/>
          <c:order val="8"/>
          <c:tx>
            <c:strRef>
              <c:f>'Share of renewables in electri'!$A$34</c:f>
              <c:strCache>
                <c:ptCount val="1"/>
                <c:pt idx="0">
                  <c:v>Argentina</c:v>
                </c:pt>
              </c:strCache>
            </c:strRef>
          </c:tx>
          <c:spPr>
            <a:ln w="25400" cap="rnd">
              <a:solidFill>
                <a:srgbClr val="254555">
                  <a:lumMod val="20000"/>
                  <a:lumOff val="80000"/>
                </a:srgbClr>
              </a:solidFill>
              <a:round/>
            </a:ln>
            <a:effectLst/>
          </c:spPr>
          <c:marker>
            <c:symbol val="plus"/>
            <c:size val="5"/>
            <c:spPr>
              <a:noFill/>
              <a:ln w="9525">
                <a:solidFill>
                  <a:srgbClr val="254555">
                    <a:lumMod val="20000"/>
                    <a:lumOff val="80000"/>
                  </a:srgbClr>
                </a:solidFill>
              </a:ln>
              <a:effectLst/>
            </c:spPr>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electri'!$L$34:$AC$34</c:f>
              <c:numCache>
                <c:formatCode>0.00</c:formatCode>
                <c:ptCount val="18"/>
                <c:pt idx="0">
                  <c:v>33.209706000000011</c:v>
                </c:pt>
                <c:pt idx="1">
                  <c:v>41.844726999999999</c:v>
                </c:pt>
                <c:pt idx="2">
                  <c:v>43.589258000000001</c:v>
                </c:pt>
                <c:pt idx="3">
                  <c:v>37.970626999999993</c:v>
                </c:pt>
                <c:pt idx="4">
                  <c:v>31.692768000000001</c:v>
                </c:pt>
                <c:pt idx="5">
                  <c:v>33.687943000000004</c:v>
                </c:pt>
                <c:pt idx="6">
                  <c:v>37.249244000000004</c:v>
                </c:pt>
                <c:pt idx="7">
                  <c:v>30.063569999999995</c:v>
                </c:pt>
                <c:pt idx="8">
                  <c:v>26.538830999999995</c:v>
                </c:pt>
                <c:pt idx="9">
                  <c:v>29.176611000000001</c:v>
                </c:pt>
                <c:pt idx="10">
                  <c:v>28.773668000000001</c:v>
                </c:pt>
                <c:pt idx="11">
                  <c:v>32.481599999999993</c:v>
                </c:pt>
                <c:pt idx="12">
                  <c:v>29.485219999999998</c:v>
                </c:pt>
                <c:pt idx="13">
                  <c:v>31.675594</c:v>
                </c:pt>
                <c:pt idx="14">
                  <c:v>31.790497999999996</c:v>
                </c:pt>
                <c:pt idx="15">
                  <c:v>28.382159999999995</c:v>
                </c:pt>
                <c:pt idx="16">
                  <c:v>25.595461</c:v>
                </c:pt>
                <c:pt idx="17">
                  <c:v>28.225699999999996</c:v>
                </c:pt>
              </c:numCache>
            </c:numRef>
          </c:val>
          <c:smooth val="0"/>
          <c:extLst xmlns:c16r2="http://schemas.microsoft.com/office/drawing/2015/06/chart">
            <c:ext xmlns:c16="http://schemas.microsoft.com/office/drawing/2014/chart" uri="{C3380CC4-5D6E-409C-BE32-E72D297353CC}">
              <c16:uniqueId val="{00000008-595E-4116-8219-EDE30809F8FC}"/>
            </c:ext>
          </c:extLst>
        </c:ser>
        <c:ser>
          <c:idx val="9"/>
          <c:order val="9"/>
          <c:tx>
            <c:strRef>
              <c:f>'Share of renewables in electri'!$A$35</c:f>
              <c:strCache>
                <c:ptCount val="1"/>
                <c:pt idx="0">
                  <c:v>Brazil</c:v>
                </c:pt>
              </c:strCache>
            </c:strRef>
          </c:tx>
          <c:spPr>
            <a:ln w="25400" cap="rnd">
              <a:solidFill>
                <a:srgbClr val="00B050"/>
              </a:solidFill>
              <a:round/>
            </a:ln>
            <a:effectLst/>
          </c:spPr>
          <c:marker>
            <c:symbol val="diamond"/>
            <c:size val="5"/>
            <c:spPr>
              <a:solidFill>
                <a:srgbClr val="00B050"/>
              </a:solidFill>
              <a:ln w="19050">
                <a:solidFill>
                  <a:srgbClr val="00B050"/>
                </a:solidFill>
              </a:ln>
              <a:effectLst/>
            </c:spPr>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electri'!$L$35:$AC$35</c:f>
              <c:numCache>
                <c:formatCode>0.00</c:formatCode>
                <c:ptCount val="18"/>
                <c:pt idx="0">
                  <c:v>89.492705999999998</c:v>
                </c:pt>
                <c:pt idx="1">
                  <c:v>84.287445000000005</c:v>
                </c:pt>
                <c:pt idx="2">
                  <c:v>85.738173000000003</c:v>
                </c:pt>
                <c:pt idx="3">
                  <c:v>87.163602999999981</c:v>
                </c:pt>
                <c:pt idx="4">
                  <c:v>86.032111999999998</c:v>
                </c:pt>
                <c:pt idx="5">
                  <c:v>87.124628000000001</c:v>
                </c:pt>
                <c:pt idx="6">
                  <c:v>86.747652000000016</c:v>
                </c:pt>
                <c:pt idx="7">
                  <c:v>88.214680000000016</c:v>
                </c:pt>
                <c:pt idx="8">
                  <c:v>84.266424000000015</c:v>
                </c:pt>
                <c:pt idx="9">
                  <c:v>88.995775999999992</c:v>
                </c:pt>
                <c:pt idx="10">
                  <c:v>84.724233999999996</c:v>
                </c:pt>
                <c:pt idx="11">
                  <c:v>87.120996999999988</c:v>
                </c:pt>
                <c:pt idx="12">
                  <c:v>82.448283000000018</c:v>
                </c:pt>
                <c:pt idx="13">
                  <c:v>76.689207999999979</c:v>
                </c:pt>
                <c:pt idx="14">
                  <c:v>73.082073999999992</c:v>
                </c:pt>
                <c:pt idx="15">
                  <c:v>73.966908000000004</c:v>
                </c:pt>
                <c:pt idx="16">
                  <c:v>80.958280999999999</c:v>
                </c:pt>
                <c:pt idx="17">
                  <c:v>79.70635799999998</c:v>
                </c:pt>
              </c:numCache>
            </c:numRef>
          </c:val>
          <c:smooth val="0"/>
          <c:extLst xmlns:c16r2="http://schemas.microsoft.com/office/drawing/2015/06/chart">
            <c:ext xmlns:c16="http://schemas.microsoft.com/office/drawing/2014/chart" uri="{C3380CC4-5D6E-409C-BE32-E72D297353CC}">
              <c16:uniqueId val="{00000009-595E-4116-8219-EDE30809F8FC}"/>
            </c:ext>
          </c:extLst>
        </c:ser>
        <c:ser>
          <c:idx val="10"/>
          <c:order val="10"/>
          <c:spPr>
            <a:ln w="28575" cap="rnd">
              <a:solidFill>
                <a:schemeClr val="accent5">
                  <a:lumMod val="6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electri'!$L$36:$AC$36</c:f>
            </c:numRef>
          </c:val>
          <c:smooth val="0"/>
          <c:extLst xmlns:c16r2="http://schemas.microsoft.com/office/drawing/2015/06/chart">
            <c:ext xmlns:c16="http://schemas.microsoft.com/office/drawing/2014/chart" uri="{C3380CC4-5D6E-409C-BE32-E72D297353CC}">
              <c16:uniqueId val="{0000000A-595E-4116-8219-EDE30809F8FC}"/>
            </c:ext>
          </c:extLst>
        </c:ser>
        <c:ser>
          <c:idx val="11"/>
          <c:order val="11"/>
          <c:tx>
            <c:strRef>
              <c:f>'Share of renewables in electri'!$A$37</c:f>
              <c:strCache>
                <c:ptCount val="1"/>
                <c:pt idx="0">
                  <c:v>Colombia</c:v>
                </c:pt>
              </c:strCache>
            </c:strRef>
          </c:tx>
          <c:spPr>
            <a:ln w="25400" cap="rnd">
              <a:solidFill>
                <a:srgbClr val="FFFF00"/>
              </a:solidFill>
              <a:round/>
            </a:ln>
            <a:effectLst/>
          </c:spPr>
          <c:marker>
            <c:symbol val="square"/>
            <c:size val="5"/>
            <c:spPr>
              <a:solidFill>
                <a:srgbClr val="FFFF00"/>
              </a:solidFill>
              <a:ln w="9525">
                <a:solidFill>
                  <a:srgbClr val="FFFF00"/>
                </a:solidFill>
              </a:ln>
              <a:effectLst/>
            </c:spPr>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electri'!$L$37:$AC$37</c:f>
              <c:numCache>
                <c:formatCode>0.00</c:formatCode>
                <c:ptCount val="18"/>
                <c:pt idx="0">
                  <c:v>75.524637999999982</c:v>
                </c:pt>
                <c:pt idx="1">
                  <c:v>74.338197999999991</c:v>
                </c:pt>
                <c:pt idx="2">
                  <c:v>76.504152000000005</c:v>
                </c:pt>
                <c:pt idx="3">
                  <c:v>78.788595000000001</c:v>
                </c:pt>
                <c:pt idx="4">
                  <c:v>81.650877999999977</c:v>
                </c:pt>
                <c:pt idx="5">
                  <c:v>80.169657000000001</c:v>
                </c:pt>
                <c:pt idx="6">
                  <c:v>80.600763000000001</c:v>
                </c:pt>
                <c:pt idx="7">
                  <c:v>81.53339099999998</c:v>
                </c:pt>
                <c:pt idx="8">
                  <c:v>84.010869000000014</c:v>
                </c:pt>
                <c:pt idx="9">
                  <c:v>72.877915999999999</c:v>
                </c:pt>
                <c:pt idx="10">
                  <c:v>72.120691999999991</c:v>
                </c:pt>
                <c:pt idx="11">
                  <c:v>83.465289999999996</c:v>
                </c:pt>
                <c:pt idx="12">
                  <c:v>79.550194000000005</c:v>
                </c:pt>
                <c:pt idx="13">
                  <c:v>73.998675000000006</c:v>
                </c:pt>
                <c:pt idx="14">
                  <c:v>74.038310999999979</c:v>
                </c:pt>
                <c:pt idx="15">
                  <c:v>68.236811000000003</c:v>
                </c:pt>
                <c:pt idx="16">
                  <c:v>72.107545999999999</c:v>
                </c:pt>
                <c:pt idx="17">
                  <c:v>86.776804999999982</c:v>
                </c:pt>
              </c:numCache>
            </c:numRef>
          </c:val>
          <c:smooth val="0"/>
          <c:extLst xmlns:c16r2="http://schemas.microsoft.com/office/drawing/2015/06/chart">
            <c:ext xmlns:c16="http://schemas.microsoft.com/office/drawing/2014/chart" uri="{C3380CC4-5D6E-409C-BE32-E72D297353CC}">
              <c16:uniqueId val="{0000000B-595E-4116-8219-EDE30809F8FC}"/>
            </c:ext>
          </c:extLst>
        </c:ser>
        <c:ser>
          <c:idx val="12"/>
          <c:order val="12"/>
          <c:tx>
            <c:strRef>
              <c:f>'Share of renewables in electri'!$A$38</c:f>
              <c:strCache>
                <c:ptCount val="1"/>
                <c:pt idx="0">
                  <c:v>Mexico</c:v>
                </c:pt>
              </c:strCache>
            </c:strRef>
          </c:tx>
          <c:spPr>
            <a:ln w="28575" cap="rnd">
              <a:solidFill>
                <a:srgbClr val="00FFFF"/>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electri'!$L$38:$AC$38</c:f>
              <c:numCache>
                <c:formatCode>0.00</c:formatCode>
                <c:ptCount val="18"/>
                <c:pt idx="0">
                  <c:v>19.804060000000003</c:v>
                </c:pt>
                <c:pt idx="1">
                  <c:v>17.105631999999996</c:v>
                </c:pt>
                <c:pt idx="2">
                  <c:v>15.055838000000001</c:v>
                </c:pt>
                <c:pt idx="3">
                  <c:v>12.125715</c:v>
                </c:pt>
                <c:pt idx="4">
                  <c:v>14.448423999999999</c:v>
                </c:pt>
                <c:pt idx="5">
                  <c:v>15.197313999999999</c:v>
                </c:pt>
                <c:pt idx="6">
                  <c:v>15.334249</c:v>
                </c:pt>
                <c:pt idx="7">
                  <c:v>14.090443</c:v>
                </c:pt>
                <c:pt idx="8">
                  <c:v>17.543025999999998</c:v>
                </c:pt>
                <c:pt idx="9">
                  <c:v>12.947331999999999</c:v>
                </c:pt>
                <c:pt idx="10">
                  <c:v>16.602852000000002</c:v>
                </c:pt>
                <c:pt idx="11">
                  <c:v>14.888803000000001</c:v>
                </c:pt>
                <c:pt idx="12">
                  <c:v>13.788130999999998</c:v>
                </c:pt>
                <c:pt idx="13">
                  <c:v>13.299543</c:v>
                </c:pt>
                <c:pt idx="14">
                  <c:v>17.543515999999997</c:v>
                </c:pt>
                <c:pt idx="15">
                  <c:v>15.394134000000001</c:v>
                </c:pt>
                <c:pt idx="16">
                  <c:v>15.357473000000002</c:v>
                </c:pt>
                <c:pt idx="17">
                  <c:v>16.561313999999996</c:v>
                </c:pt>
              </c:numCache>
            </c:numRef>
          </c:val>
          <c:smooth val="0"/>
          <c:extLst xmlns:c16r2="http://schemas.microsoft.com/office/drawing/2015/06/chart">
            <c:ext xmlns:c16="http://schemas.microsoft.com/office/drawing/2014/chart" uri="{C3380CC4-5D6E-409C-BE32-E72D297353CC}">
              <c16:uniqueId val="{0000000C-595E-4116-8219-EDE30809F8FC}"/>
            </c:ext>
          </c:extLst>
        </c:ser>
        <c:ser>
          <c:idx val="13"/>
          <c:order val="13"/>
          <c:spPr>
            <a:ln w="28575" cap="rnd">
              <a:solidFill>
                <a:schemeClr val="accent2">
                  <a:lumMod val="80000"/>
                  <a:lumOff val="2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electri'!$L$39:$AC$39</c:f>
            </c:numRef>
          </c:val>
          <c:smooth val="0"/>
          <c:extLst xmlns:c16r2="http://schemas.microsoft.com/office/drawing/2015/06/chart">
            <c:ext xmlns:c16="http://schemas.microsoft.com/office/drawing/2014/chart" uri="{C3380CC4-5D6E-409C-BE32-E72D297353CC}">
              <c16:uniqueId val="{0000000D-595E-4116-8219-EDE30809F8FC}"/>
            </c:ext>
          </c:extLst>
        </c:ser>
        <c:ser>
          <c:idx val="14"/>
          <c:order val="14"/>
          <c:spPr>
            <a:ln w="28575" cap="rnd">
              <a:solidFill>
                <a:schemeClr val="accent3">
                  <a:lumMod val="80000"/>
                  <a:lumOff val="2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electri'!$L$40:$AC$40</c:f>
            </c:numRef>
          </c:val>
          <c:smooth val="0"/>
          <c:extLst xmlns:c16r2="http://schemas.microsoft.com/office/drawing/2015/06/chart">
            <c:ext xmlns:c16="http://schemas.microsoft.com/office/drawing/2014/chart" uri="{C3380CC4-5D6E-409C-BE32-E72D297353CC}">
              <c16:uniqueId val="{0000000E-595E-4116-8219-EDE30809F8FC}"/>
            </c:ext>
          </c:extLst>
        </c:ser>
        <c:ser>
          <c:idx val="15"/>
          <c:order val="15"/>
          <c:tx>
            <c:strRef>
              <c:f>'Share of renewables in electri'!$A$41</c:f>
              <c:strCache>
                <c:ptCount val="1"/>
                <c:pt idx="0">
                  <c:v>China</c:v>
                </c:pt>
              </c:strCache>
            </c:strRef>
          </c:tx>
          <c:spPr>
            <a:ln w="25400" cap="rnd">
              <a:solidFill>
                <a:schemeClr val="accent4">
                  <a:lumMod val="80000"/>
                  <a:lumOff val="20000"/>
                </a:schemeClr>
              </a:solidFill>
              <a:round/>
            </a:ln>
            <a:effectLst/>
          </c:spPr>
          <c:marker>
            <c:symbol val="x"/>
            <c:size val="5"/>
            <c:spPr>
              <a:noFill/>
              <a:ln w="9525">
                <a:solidFill>
                  <a:schemeClr val="accent4">
                    <a:lumMod val="80000"/>
                    <a:lumOff val="20000"/>
                  </a:schemeClr>
                </a:solidFill>
              </a:ln>
              <a:effectLst/>
            </c:spPr>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electri'!$L$41:$AC$41</c:f>
              <c:numCache>
                <c:formatCode>0.00</c:formatCode>
                <c:ptCount val="18"/>
                <c:pt idx="0">
                  <c:v>16.639498000000003</c:v>
                </c:pt>
                <c:pt idx="1">
                  <c:v>18.958518999999995</c:v>
                </c:pt>
                <c:pt idx="2">
                  <c:v>17.618628000000001</c:v>
                </c:pt>
                <c:pt idx="3">
                  <c:v>15.037040000000001</c:v>
                </c:pt>
                <c:pt idx="4">
                  <c:v>16.223265999999999</c:v>
                </c:pt>
                <c:pt idx="5">
                  <c:v>16.175025000000005</c:v>
                </c:pt>
                <c:pt idx="6">
                  <c:v>15.592783000000003</c:v>
                </c:pt>
                <c:pt idx="7">
                  <c:v>15.263347</c:v>
                </c:pt>
                <c:pt idx="8">
                  <c:v>17.737444</c:v>
                </c:pt>
                <c:pt idx="9">
                  <c:v>17.863797999999996</c:v>
                </c:pt>
                <c:pt idx="10">
                  <c:v>18.831471000000004</c:v>
                </c:pt>
                <c:pt idx="11">
                  <c:v>16.954167000000005</c:v>
                </c:pt>
                <c:pt idx="12">
                  <c:v>20.115497999999999</c:v>
                </c:pt>
                <c:pt idx="13">
                  <c:v>20.452495999999996</c:v>
                </c:pt>
                <c:pt idx="14">
                  <c:v>22.789038999999995</c:v>
                </c:pt>
                <c:pt idx="15">
                  <c:v>24.131931000000009</c:v>
                </c:pt>
                <c:pt idx="16">
                  <c:v>25.397555000000004</c:v>
                </c:pt>
                <c:pt idx="17">
                  <c:v>25.965775999999998</c:v>
                </c:pt>
              </c:numCache>
            </c:numRef>
          </c:val>
          <c:smooth val="0"/>
          <c:extLst xmlns:c16r2="http://schemas.microsoft.com/office/drawing/2015/06/chart">
            <c:ext xmlns:c16="http://schemas.microsoft.com/office/drawing/2014/chart" uri="{C3380CC4-5D6E-409C-BE32-E72D297353CC}">
              <c16:uniqueId val="{0000000F-595E-4116-8219-EDE30809F8FC}"/>
            </c:ext>
          </c:extLst>
        </c:ser>
        <c:ser>
          <c:idx val="16"/>
          <c:order val="16"/>
          <c:tx>
            <c:strRef>
              <c:f>'Share of renewables in electri'!$A$42</c:f>
              <c:strCache>
                <c:ptCount val="1"/>
                <c:pt idx="0">
                  <c:v>India</c:v>
                </c:pt>
              </c:strCache>
            </c:strRef>
          </c:tx>
          <c:spPr>
            <a:ln w="28575" cap="rnd">
              <a:solidFill>
                <a:srgbClr val="FF5B29"/>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electri'!$L$42:$AC$42</c:f>
              <c:numCache>
                <c:formatCode>0.00</c:formatCode>
                <c:ptCount val="18"/>
                <c:pt idx="0">
                  <c:v>13.590948000000001</c:v>
                </c:pt>
                <c:pt idx="1">
                  <c:v>13.207044</c:v>
                </c:pt>
                <c:pt idx="2">
                  <c:v>12.055161</c:v>
                </c:pt>
                <c:pt idx="3">
                  <c:v>13.469425000000003</c:v>
                </c:pt>
                <c:pt idx="4">
                  <c:v>14.482501000000003</c:v>
                </c:pt>
                <c:pt idx="5">
                  <c:v>16.619018000000004</c:v>
                </c:pt>
                <c:pt idx="6">
                  <c:v>17.540424999999995</c:v>
                </c:pt>
                <c:pt idx="7">
                  <c:v>17.864086</c:v>
                </c:pt>
                <c:pt idx="8">
                  <c:v>16.509834000000001</c:v>
                </c:pt>
                <c:pt idx="9">
                  <c:v>15.660055</c:v>
                </c:pt>
                <c:pt idx="10">
                  <c:v>16.043743999999997</c:v>
                </c:pt>
                <c:pt idx="11">
                  <c:v>17.316963000000005</c:v>
                </c:pt>
                <c:pt idx="12">
                  <c:v>15.732972999999999</c:v>
                </c:pt>
                <c:pt idx="13">
                  <c:v>17.349314</c:v>
                </c:pt>
                <c:pt idx="14">
                  <c:v>16.25384</c:v>
                </c:pt>
                <c:pt idx="15">
                  <c:v>15.34305</c:v>
                </c:pt>
                <c:pt idx="16">
                  <c:v>15.494319999999998</c:v>
                </c:pt>
                <c:pt idx="17">
                  <c:v>16.288520999999992</c:v>
                </c:pt>
              </c:numCache>
            </c:numRef>
          </c:val>
          <c:smooth val="0"/>
          <c:extLst xmlns:c16r2="http://schemas.microsoft.com/office/drawing/2015/06/chart">
            <c:ext xmlns:c16="http://schemas.microsoft.com/office/drawing/2014/chart" uri="{C3380CC4-5D6E-409C-BE32-E72D297353CC}">
              <c16:uniqueId val="{00000010-595E-4116-8219-EDE30809F8FC}"/>
            </c:ext>
          </c:extLst>
        </c:ser>
        <c:ser>
          <c:idx val="17"/>
          <c:order val="17"/>
          <c:spPr>
            <a:ln w="28575" cap="rnd">
              <a:solidFill>
                <a:schemeClr val="accent6">
                  <a:lumMod val="80000"/>
                  <a:lumOff val="2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electri'!$L$43:$AC$43</c:f>
            </c:numRef>
          </c:val>
          <c:smooth val="0"/>
          <c:extLst xmlns:c16r2="http://schemas.microsoft.com/office/drawing/2015/06/chart">
            <c:ext xmlns:c16="http://schemas.microsoft.com/office/drawing/2014/chart" uri="{C3380CC4-5D6E-409C-BE32-E72D297353CC}">
              <c16:uniqueId val="{00000011-595E-4116-8219-EDE30809F8FC}"/>
            </c:ext>
          </c:extLst>
        </c:ser>
        <c:ser>
          <c:idx val="18"/>
          <c:order val="18"/>
          <c:spPr>
            <a:ln w="28575" cap="rnd">
              <a:solidFill>
                <a:schemeClr val="accent1">
                  <a:lumMod val="8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electri'!$L$44:$AC$44</c:f>
            </c:numRef>
          </c:val>
          <c:smooth val="0"/>
          <c:extLst xmlns:c16r2="http://schemas.microsoft.com/office/drawing/2015/06/chart">
            <c:ext xmlns:c16="http://schemas.microsoft.com/office/drawing/2014/chart" uri="{C3380CC4-5D6E-409C-BE32-E72D297353CC}">
              <c16:uniqueId val="{00000012-595E-4116-8219-EDE30809F8FC}"/>
            </c:ext>
          </c:extLst>
        </c:ser>
        <c:ser>
          <c:idx val="19"/>
          <c:order val="19"/>
          <c:spPr>
            <a:ln w="28575" cap="rnd">
              <a:solidFill>
                <a:schemeClr val="accent2">
                  <a:lumMod val="8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electri'!$L$45:$AC$45</c:f>
            </c:numRef>
          </c:val>
          <c:smooth val="0"/>
          <c:extLst xmlns:c16r2="http://schemas.microsoft.com/office/drawing/2015/06/chart">
            <c:ext xmlns:c16="http://schemas.microsoft.com/office/drawing/2014/chart" uri="{C3380CC4-5D6E-409C-BE32-E72D297353CC}">
              <c16:uniqueId val="{00000013-595E-4116-8219-EDE30809F8FC}"/>
            </c:ext>
          </c:extLst>
        </c:ser>
        <c:ser>
          <c:idx val="20"/>
          <c:order val="20"/>
          <c:spPr>
            <a:ln w="28575" cap="rnd">
              <a:solidFill>
                <a:schemeClr val="accent3">
                  <a:lumMod val="8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electri'!$L$46:$AC$46</c:f>
            </c:numRef>
          </c:val>
          <c:smooth val="0"/>
          <c:extLst xmlns:c16r2="http://schemas.microsoft.com/office/drawing/2015/06/chart">
            <c:ext xmlns:c16="http://schemas.microsoft.com/office/drawing/2014/chart" uri="{C3380CC4-5D6E-409C-BE32-E72D297353CC}">
              <c16:uniqueId val="{00000014-595E-4116-8219-EDE30809F8FC}"/>
            </c:ext>
          </c:extLst>
        </c:ser>
        <c:ser>
          <c:idx val="21"/>
          <c:order val="21"/>
          <c:spPr>
            <a:ln w="28575" cap="rnd">
              <a:solidFill>
                <a:schemeClr val="accent4">
                  <a:lumMod val="8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electri'!$L$47:$AC$47</c:f>
            </c:numRef>
          </c:val>
          <c:smooth val="0"/>
          <c:extLst xmlns:c16r2="http://schemas.microsoft.com/office/drawing/2015/06/chart">
            <c:ext xmlns:c16="http://schemas.microsoft.com/office/drawing/2014/chart" uri="{C3380CC4-5D6E-409C-BE32-E72D297353CC}">
              <c16:uniqueId val="{00000015-595E-4116-8219-EDE30809F8FC}"/>
            </c:ext>
          </c:extLst>
        </c:ser>
        <c:ser>
          <c:idx val="22"/>
          <c:order val="22"/>
          <c:spPr>
            <a:ln w="28575" cap="rnd">
              <a:solidFill>
                <a:schemeClr val="accent5">
                  <a:lumMod val="8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electri'!$L$48:$AC$48</c:f>
            </c:numRef>
          </c:val>
          <c:smooth val="0"/>
          <c:extLst xmlns:c16r2="http://schemas.microsoft.com/office/drawing/2015/06/chart">
            <c:ext xmlns:c16="http://schemas.microsoft.com/office/drawing/2014/chart" uri="{C3380CC4-5D6E-409C-BE32-E72D297353CC}">
              <c16:uniqueId val="{00000016-595E-4116-8219-EDE30809F8FC}"/>
            </c:ext>
          </c:extLst>
        </c:ser>
        <c:ser>
          <c:idx val="23"/>
          <c:order val="23"/>
          <c:spPr>
            <a:ln w="28575" cap="rnd">
              <a:solidFill>
                <a:schemeClr val="accent6">
                  <a:lumMod val="8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electri'!$L$49:$AC$49</c:f>
            </c:numRef>
          </c:val>
          <c:smooth val="0"/>
          <c:extLst xmlns:c16r2="http://schemas.microsoft.com/office/drawing/2015/06/chart">
            <c:ext xmlns:c16="http://schemas.microsoft.com/office/drawing/2014/chart" uri="{C3380CC4-5D6E-409C-BE32-E72D297353CC}">
              <c16:uniqueId val="{00000017-595E-4116-8219-EDE30809F8FC}"/>
            </c:ext>
          </c:extLst>
        </c:ser>
        <c:ser>
          <c:idx val="24"/>
          <c:order val="24"/>
          <c:spPr>
            <a:ln w="28575" cap="rnd">
              <a:solidFill>
                <a:schemeClr val="accent1">
                  <a:lumMod val="60000"/>
                  <a:lumOff val="4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electri'!$L$50:$AC$50</c:f>
            </c:numRef>
          </c:val>
          <c:smooth val="0"/>
          <c:extLst xmlns:c16r2="http://schemas.microsoft.com/office/drawing/2015/06/chart">
            <c:ext xmlns:c16="http://schemas.microsoft.com/office/drawing/2014/chart" uri="{C3380CC4-5D6E-409C-BE32-E72D297353CC}">
              <c16:uniqueId val="{00000018-595E-4116-8219-EDE30809F8FC}"/>
            </c:ext>
          </c:extLst>
        </c:ser>
        <c:ser>
          <c:idx val="25"/>
          <c:order val="25"/>
          <c:spPr>
            <a:ln w="28575" cap="rnd">
              <a:solidFill>
                <a:schemeClr val="accent2">
                  <a:lumMod val="60000"/>
                  <a:lumOff val="4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electri'!$L$51:$AC$51</c:f>
            </c:numRef>
          </c:val>
          <c:smooth val="0"/>
          <c:extLst xmlns:c16r2="http://schemas.microsoft.com/office/drawing/2015/06/chart">
            <c:ext xmlns:c16="http://schemas.microsoft.com/office/drawing/2014/chart" uri="{C3380CC4-5D6E-409C-BE32-E72D297353CC}">
              <c16:uniqueId val="{00000019-595E-4116-8219-EDE30809F8FC}"/>
            </c:ext>
          </c:extLst>
        </c:ser>
        <c:ser>
          <c:idx val="26"/>
          <c:order val="26"/>
          <c:spPr>
            <a:ln w="28575" cap="rnd">
              <a:solidFill>
                <a:schemeClr val="accent3">
                  <a:lumMod val="60000"/>
                  <a:lumOff val="4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electri'!$L$52:$AC$52</c:f>
            </c:numRef>
          </c:val>
          <c:smooth val="0"/>
          <c:extLst xmlns:c16r2="http://schemas.microsoft.com/office/drawing/2015/06/chart">
            <c:ext xmlns:c16="http://schemas.microsoft.com/office/drawing/2014/chart" uri="{C3380CC4-5D6E-409C-BE32-E72D297353CC}">
              <c16:uniqueId val="{0000001A-595E-4116-8219-EDE30809F8FC}"/>
            </c:ext>
          </c:extLst>
        </c:ser>
        <c:ser>
          <c:idx val="27"/>
          <c:order val="27"/>
          <c:spPr>
            <a:ln w="28575" cap="rnd">
              <a:solidFill>
                <a:schemeClr val="accent4">
                  <a:lumMod val="60000"/>
                  <a:lumOff val="4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electri'!$L$53:$AC$53</c:f>
            </c:numRef>
          </c:val>
          <c:smooth val="0"/>
          <c:extLst xmlns:c16r2="http://schemas.microsoft.com/office/drawing/2015/06/chart">
            <c:ext xmlns:c16="http://schemas.microsoft.com/office/drawing/2014/chart" uri="{C3380CC4-5D6E-409C-BE32-E72D297353CC}">
              <c16:uniqueId val="{0000001B-595E-4116-8219-EDE30809F8FC}"/>
            </c:ext>
          </c:extLst>
        </c:ser>
        <c:ser>
          <c:idx val="28"/>
          <c:order val="28"/>
          <c:spPr>
            <a:ln w="28575" cap="rnd">
              <a:solidFill>
                <a:schemeClr val="accent5">
                  <a:lumMod val="60000"/>
                  <a:lumOff val="4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electri'!$L$54:$AC$54</c:f>
            </c:numRef>
          </c:val>
          <c:smooth val="0"/>
          <c:extLst xmlns:c16r2="http://schemas.microsoft.com/office/drawing/2015/06/chart">
            <c:ext xmlns:c16="http://schemas.microsoft.com/office/drawing/2014/chart" uri="{C3380CC4-5D6E-409C-BE32-E72D297353CC}">
              <c16:uniqueId val="{0000001C-595E-4116-8219-EDE30809F8FC}"/>
            </c:ext>
          </c:extLst>
        </c:ser>
        <c:ser>
          <c:idx val="29"/>
          <c:order val="29"/>
          <c:tx>
            <c:strRef>
              <c:f>'Share of renewables in electri'!$A$55</c:f>
              <c:strCache>
                <c:ptCount val="1"/>
                <c:pt idx="0">
                  <c:v>Nigeria</c:v>
                </c:pt>
              </c:strCache>
            </c:strRef>
          </c:tx>
          <c:spPr>
            <a:ln w="28575" cap="rnd">
              <a:solidFill>
                <a:schemeClr val="accent6">
                  <a:lumMod val="60000"/>
                  <a:lumOff val="4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electri'!$L$55:$AC$55</c:f>
              <c:numCache>
                <c:formatCode>0.00</c:formatCode>
                <c:ptCount val="18"/>
                <c:pt idx="0">
                  <c:v>38.215523000000012</c:v>
                </c:pt>
                <c:pt idx="1">
                  <c:v>38.216272000000004</c:v>
                </c:pt>
                <c:pt idx="2">
                  <c:v>38.217683999999998</c:v>
                </c:pt>
                <c:pt idx="3">
                  <c:v>36.900515000000006</c:v>
                </c:pt>
                <c:pt idx="4">
                  <c:v>33.400618000000001</c:v>
                </c:pt>
                <c:pt idx="5">
                  <c:v>33.000552000000006</c:v>
                </c:pt>
                <c:pt idx="6">
                  <c:v>27.100822000000001</c:v>
                </c:pt>
                <c:pt idx="7">
                  <c:v>27.099834999999999</c:v>
                </c:pt>
                <c:pt idx="8">
                  <c:v>27.100899999999999</c:v>
                </c:pt>
                <c:pt idx="9">
                  <c:v>22.900338999999995</c:v>
                </c:pt>
                <c:pt idx="10">
                  <c:v>24.401821999999999</c:v>
                </c:pt>
                <c:pt idx="11">
                  <c:v>21.761485999999998</c:v>
                </c:pt>
                <c:pt idx="12">
                  <c:v>19.713648999999997</c:v>
                </c:pt>
                <c:pt idx="13">
                  <c:v>18.439913000000001</c:v>
                </c:pt>
                <c:pt idx="14">
                  <c:v>17.591313</c:v>
                </c:pt>
                <c:pt idx="15">
                  <c:v>18.195125000000001</c:v>
                </c:pt>
                <c:pt idx="16">
                  <c:v>18.195125000000001</c:v>
                </c:pt>
                <c:pt idx="17">
                  <c:v>18.207601</c:v>
                </c:pt>
              </c:numCache>
            </c:numRef>
          </c:val>
          <c:smooth val="0"/>
          <c:extLst xmlns:c16r2="http://schemas.microsoft.com/office/drawing/2015/06/chart">
            <c:ext xmlns:c16="http://schemas.microsoft.com/office/drawing/2014/chart" uri="{C3380CC4-5D6E-409C-BE32-E72D297353CC}">
              <c16:uniqueId val="{0000001D-595E-4116-8219-EDE30809F8FC}"/>
            </c:ext>
          </c:extLst>
        </c:ser>
        <c:ser>
          <c:idx val="30"/>
          <c:order val="30"/>
          <c:tx>
            <c:strRef>
              <c:f>'Share of renewables in electri'!$A$56</c:f>
              <c:strCache>
                <c:ptCount val="1"/>
                <c:pt idx="0">
                  <c:v>South Africa</c:v>
                </c:pt>
              </c:strCache>
            </c:strRef>
          </c:tx>
          <c:spPr>
            <a:ln w="28575" cap="rnd">
              <a:solidFill>
                <a:schemeClr val="accent1">
                  <a:lumMod val="50000"/>
                </a:schemeClr>
              </a:solidFill>
              <a:round/>
            </a:ln>
            <a:effectLst/>
          </c:spPr>
          <c:marker>
            <c:symbol val="none"/>
          </c:marker>
          <c:cat>
            <c:numRef>
              <c:f>'Share of renewables in electri'!$L$3:$AC$3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'Share of renewables in electri'!$L$56:$AC$56</c:f>
              <c:numCache>
                <c:formatCode>0.00</c:formatCode>
                <c:ptCount val="18"/>
                <c:pt idx="0">
                  <c:v>2.0131009999999998</c:v>
                </c:pt>
                <c:pt idx="1">
                  <c:v>2.0080909999999998</c:v>
                </c:pt>
                <c:pt idx="2">
                  <c:v>2.1094870000000001</c:v>
                </c:pt>
                <c:pt idx="3">
                  <c:v>1.685103</c:v>
                </c:pt>
                <c:pt idx="4">
                  <c:v>2.002821</c:v>
                </c:pt>
                <c:pt idx="5">
                  <c:v>1.8279289999999997</c:v>
                </c:pt>
                <c:pt idx="6">
                  <c:v>2.4141249999999999</c:v>
                </c:pt>
                <c:pt idx="7">
                  <c:v>1.5686259999999999</c:v>
                </c:pt>
                <c:pt idx="8">
                  <c:v>1.6547229999999999</c:v>
                </c:pt>
                <c:pt idx="9">
                  <c:v>1.7847629999999999</c:v>
                </c:pt>
                <c:pt idx="10">
                  <c:v>2.0751079999999997</c:v>
                </c:pt>
                <c:pt idx="11">
                  <c:v>2.0362769999999997</c:v>
                </c:pt>
                <c:pt idx="12">
                  <c:v>1.7614059999999998</c:v>
                </c:pt>
                <c:pt idx="13">
                  <c:v>1.7272419999999997</c:v>
                </c:pt>
                <c:pt idx="14">
                  <c:v>2.5073439999999998</c:v>
                </c:pt>
                <c:pt idx="15">
                  <c:v>3.3978889999999997</c:v>
                </c:pt>
                <c:pt idx="16">
                  <c:v>3.957614</c:v>
                </c:pt>
                <c:pt idx="17">
                  <c:v>4.1695199999999994</c:v>
                </c:pt>
              </c:numCache>
            </c:numRef>
          </c:val>
          <c:smooth val="0"/>
          <c:extLst xmlns:c16r2="http://schemas.microsoft.com/office/drawing/2015/06/chart">
            <c:ext xmlns:c16="http://schemas.microsoft.com/office/drawing/2014/chart" uri="{C3380CC4-5D6E-409C-BE32-E72D297353CC}">
              <c16:uniqueId val="{0000001E-595E-4116-8219-EDE30809F8FC}"/>
            </c:ext>
          </c:extLst>
        </c:ser>
        <c:dLbls>
          <c:showLegendKey val="0"/>
          <c:showVal val="0"/>
          <c:showCatName val="0"/>
          <c:showSerName val="0"/>
          <c:showPercent val="0"/>
          <c:showBubbleSize val="0"/>
        </c:dLbls>
        <c:smooth val="0"/>
        <c:axId val="-1890288576"/>
        <c:axId val="-1890280416"/>
      </c:lineChart>
      <c:catAx>
        <c:axId val="-1890288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pt-BR"/>
          </a:p>
        </c:txPr>
        <c:crossAx val="-1890280416"/>
        <c:crosses val="autoZero"/>
        <c:auto val="1"/>
        <c:lblAlgn val="ctr"/>
        <c:lblOffset val="100"/>
        <c:noMultiLvlLbl val="0"/>
      </c:catAx>
      <c:valAx>
        <c:axId val="-189028041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90288576"/>
        <c:crosses val="autoZero"/>
        <c:crossBetween val="between"/>
      </c:valAx>
      <c:spPr>
        <a:noFill/>
        <a:ln>
          <a:noFill/>
        </a:ln>
        <a:effectLst/>
      </c:spPr>
    </c:plotArea>
    <c:legend>
      <c:legendPos val="b"/>
      <c:layout>
        <c:manualLayout>
          <c:xMode val="edge"/>
          <c:yMode val="edge"/>
          <c:x val="5.0000022381789459E-2"/>
          <c:y val="0.94571091192559709"/>
          <c:w val="0.89999995523642118"/>
          <c:h val="5.428908807440305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'CO2 emissions from fuel combus'!$A$26</c:f>
              <c:strCache>
                <c:ptCount val="1"/>
                <c:pt idx="0">
                  <c:v>Russia</c:v>
                </c:pt>
              </c:strCache>
            </c:strRef>
          </c:tx>
          <c:spPr>
            <a:solidFill>
              <a:schemeClr val="accent1"/>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combus'!$L$26:$AC$26</c:f>
              <c:numCache>
                <c:formatCode>0.00</c:formatCode>
                <c:ptCount val="18"/>
                <c:pt idx="0">
                  <c:v>1524.257914584</c:v>
                </c:pt>
                <c:pt idx="1">
                  <c:v>1530.7161969630001</c:v>
                </c:pt>
                <c:pt idx="2">
                  <c:v>1513.9284857640002</c:v>
                </c:pt>
                <c:pt idx="3">
                  <c:v>1554.6039233909999</c:v>
                </c:pt>
                <c:pt idx="4">
                  <c:v>1552.4688385309998</c:v>
                </c:pt>
                <c:pt idx="5">
                  <c:v>1550.2412193779999</c:v>
                </c:pt>
                <c:pt idx="6">
                  <c:v>1611.121357752</c:v>
                </c:pt>
                <c:pt idx="7">
                  <c:v>1590.9724508159998</c:v>
                </c:pt>
                <c:pt idx="8">
                  <c:v>1611.278568579</c:v>
                </c:pt>
                <c:pt idx="9">
                  <c:v>1511.9949227519999</c:v>
                </c:pt>
                <c:pt idx="10">
                  <c:v>1609.78703122</c:v>
                </c:pt>
                <c:pt idx="11">
                  <c:v>1682.863505903</c:v>
                </c:pt>
                <c:pt idx="12">
                  <c:v>1665.536321136</c:v>
                </c:pt>
                <c:pt idx="13">
                  <c:v>1610.3745400419998</c:v>
                </c:pt>
                <c:pt idx="14">
                  <c:v>1598.3066752490001</c:v>
                </c:pt>
                <c:pt idx="15">
                  <c:v>1607.652775647</c:v>
                </c:pt>
                <c:pt idx="16">
                  <c:v>1622.0771096230001</c:v>
                </c:pt>
                <c:pt idx="17">
                  <c:v>1696.8900868239998</c:v>
                </c:pt>
              </c:numCache>
            </c:numRef>
          </c:val>
          <c:extLst xmlns:c16r2="http://schemas.microsoft.com/office/drawing/2015/06/chart">
            <c:ext xmlns:c16="http://schemas.microsoft.com/office/drawing/2014/chart" uri="{C3380CC4-5D6E-409C-BE32-E72D297353CC}">
              <c16:uniqueId val="{00000000-B861-437E-A543-5681C4787E15}"/>
            </c:ext>
          </c:extLst>
        </c:ser>
        <c:ser>
          <c:idx val="1"/>
          <c:order val="1"/>
          <c:spPr>
            <a:solidFill>
              <a:schemeClr val="accent2"/>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combus'!$L$27:$AC$27</c:f>
            </c:numRef>
          </c:val>
          <c:extLst xmlns:c16r2="http://schemas.microsoft.com/office/drawing/2015/06/chart">
            <c:ext xmlns:c16="http://schemas.microsoft.com/office/drawing/2014/chart" uri="{C3380CC4-5D6E-409C-BE32-E72D297353CC}">
              <c16:uniqueId val="{00000001-B861-437E-A543-5681C4787E15}"/>
            </c:ext>
          </c:extLst>
        </c:ser>
        <c:ser>
          <c:idx val="2"/>
          <c:order val="2"/>
          <c:spPr>
            <a:solidFill>
              <a:schemeClr val="accent3"/>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combus'!$L$28:$AC$28</c:f>
            </c:numRef>
          </c:val>
          <c:extLst xmlns:c16r2="http://schemas.microsoft.com/office/drawing/2015/06/chart">
            <c:ext xmlns:c16="http://schemas.microsoft.com/office/drawing/2014/chart" uri="{C3380CC4-5D6E-409C-BE32-E72D297353CC}">
              <c16:uniqueId val="{00000002-B861-437E-A543-5681C4787E15}"/>
            </c:ext>
          </c:extLst>
        </c:ser>
        <c:ser>
          <c:idx val="3"/>
          <c:order val="3"/>
          <c:spPr>
            <a:solidFill>
              <a:schemeClr val="accent4"/>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combus'!$L$29:$AC$29</c:f>
            </c:numRef>
          </c:val>
          <c:extLst xmlns:c16r2="http://schemas.microsoft.com/office/drawing/2015/06/chart">
            <c:ext xmlns:c16="http://schemas.microsoft.com/office/drawing/2014/chart" uri="{C3380CC4-5D6E-409C-BE32-E72D297353CC}">
              <c16:uniqueId val="{00000003-B861-437E-A543-5681C4787E15}"/>
            </c:ext>
          </c:extLst>
        </c:ser>
        <c:ser>
          <c:idx val="4"/>
          <c:order val="4"/>
          <c:spPr>
            <a:solidFill>
              <a:schemeClr val="accent5"/>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combus'!$L$30:$AC$30</c:f>
            </c:numRef>
          </c:val>
          <c:extLst xmlns:c16r2="http://schemas.microsoft.com/office/drawing/2015/06/chart">
            <c:ext xmlns:c16="http://schemas.microsoft.com/office/drawing/2014/chart" uri="{C3380CC4-5D6E-409C-BE32-E72D297353CC}">
              <c16:uniqueId val="{00000004-B861-437E-A543-5681C4787E15}"/>
            </c:ext>
          </c:extLst>
        </c:ser>
        <c:ser>
          <c:idx val="5"/>
          <c:order val="5"/>
          <c:spPr>
            <a:solidFill>
              <a:schemeClr val="accent6"/>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combus'!$L$31:$AC$31</c:f>
            </c:numRef>
          </c:val>
          <c:extLst xmlns:c16r2="http://schemas.microsoft.com/office/drawing/2015/06/chart">
            <c:ext xmlns:c16="http://schemas.microsoft.com/office/drawing/2014/chart" uri="{C3380CC4-5D6E-409C-BE32-E72D297353CC}">
              <c16:uniqueId val="{00000005-B861-437E-A543-5681C4787E15}"/>
            </c:ext>
          </c:extLst>
        </c:ser>
        <c:ser>
          <c:idx val="6"/>
          <c:order val="6"/>
          <c:spPr>
            <a:solidFill>
              <a:schemeClr val="accent1">
                <a:lumMod val="6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combus'!$L$32:$AC$32</c:f>
            </c:numRef>
          </c:val>
          <c:extLst xmlns:c16r2="http://schemas.microsoft.com/office/drawing/2015/06/chart">
            <c:ext xmlns:c16="http://schemas.microsoft.com/office/drawing/2014/chart" uri="{C3380CC4-5D6E-409C-BE32-E72D297353CC}">
              <c16:uniqueId val="{00000006-B861-437E-A543-5681C4787E15}"/>
            </c:ext>
          </c:extLst>
        </c:ser>
        <c:ser>
          <c:idx val="7"/>
          <c:order val="7"/>
          <c:spPr>
            <a:solidFill>
              <a:schemeClr val="accent2">
                <a:lumMod val="6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combus'!$L$33:$AC$33</c:f>
            </c:numRef>
          </c:val>
          <c:extLst xmlns:c16r2="http://schemas.microsoft.com/office/drawing/2015/06/chart">
            <c:ext xmlns:c16="http://schemas.microsoft.com/office/drawing/2014/chart" uri="{C3380CC4-5D6E-409C-BE32-E72D297353CC}">
              <c16:uniqueId val="{00000007-B861-437E-A543-5681C4787E15}"/>
            </c:ext>
          </c:extLst>
        </c:ser>
        <c:ser>
          <c:idx val="8"/>
          <c:order val="8"/>
          <c:tx>
            <c:strRef>
              <c:f>'CO2 emissions from fuel combus'!$A$34</c:f>
              <c:strCache>
                <c:ptCount val="1"/>
                <c:pt idx="0">
                  <c:v>Argentina</c:v>
                </c:pt>
              </c:strCache>
            </c:strRef>
          </c:tx>
          <c:spPr>
            <a:solidFill>
              <a:srgbClr val="254555">
                <a:lumMod val="20000"/>
                <a:lumOff val="80000"/>
              </a:srgb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combus'!$L$34:$AC$34</c:f>
              <c:numCache>
                <c:formatCode>0.00</c:formatCode>
                <c:ptCount val="18"/>
                <c:pt idx="0">
                  <c:v>139.52199483200002</c:v>
                </c:pt>
                <c:pt idx="1">
                  <c:v>129.71125607899998</c:v>
                </c:pt>
                <c:pt idx="2">
                  <c:v>122.96856449600001</c:v>
                </c:pt>
                <c:pt idx="3">
                  <c:v>132.66384323599999</c:v>
                </c:pt>
                <c:pt idx="4">
                  <c:v>147.73460862299996</c:v>
                </c:pt>
                <c:pt idx="5">
                  <c:v>150.20952878699998</c:v>
                </c:pt>
                <c:pt idx="6">
                  <c:v>160.13796363099999</c:v>
                </c:pt>
                <c:pt idx="7">
                  <c:v>166.68769534800001</c:v>
                </c:pt>
                <c:pt idx="8">
                  <c:v>178.18658682900002</c:v>
                </c:pt>
                <c:pt idx="9">
                  <c:v>171.14257435599998</c:v>
                </c:pt>
                <c:pt idx="10">
                  <c:v>174.59411272899999</c:v>
                </c:pt>
                <c:pt idx="11">
                  <c:v>181.83492877100002</c:v>
                </c:pt>
                <c:pt idx="12">
                  <c:v>188.02644964000004</c:v>
                </c:pt>
                <c:pt idx="13">
                  <c:v>183.47273020100002</c:v>
                </c:pt>
                <c:pt idx="14">
                  <c:v>189.83114984200006</c:v>
                </c:pt>
                <c:pt idx="15">
                  <c:v>195.8176704</c:v>
                </c:pt>
                <c:pt idx="16">
                  <c:v>199.00534686100005</c:v>
                </c:pt>
                <c:pt idx="17">
                  <c:v>195.37959149299999</c:v>
                </c:pt>
              </c:numCache>
            </c:numRef>
          </c:val>
          <c:extLst xmlns:c16r2="http://schemas.microsoft.com/office/drawing/2015/06/chart">
            <c:ext xmlns:c16="http://schemas.microsoft.com/office/drawing/2014/chart" uri="{C3380CC4-5D6E-409C-BE32-E72D297353CC}">
              <c16:uniqueId val="{00000008-B861-437E-A543-5681C4787E15}"/>
            </c:ext>
          </c:extLst>
        </c:ser>
        <c:ser>
          <c:idx val="9"/>
          <c:order val="9"/>
          <c:tx>
            <c:strRef>
              <c:f>'CO2 emissions from fuel combus'!$A$35</c:f>
              <c:strCache>
                <c:ptCount val="1"/>
                <c:pt idx="0">
                  <c:v>Brazil</c:v>
                </c:pt>
              </c:strCache>
            </c:strRef>
          </c:tx>
          <c:spPr>
            <a:solidFill>
              <a:srgbClr val="00B050"/>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combus'!$L$35:$AC$35</c:f>
              <c:numCache>
                <c:formatCode>0.00</c:formatCode>
                <c:ptCount val="18"/>
                <c:pt idx="0">
                  <c:v>298.12507042099992</c:v>
                </c:pt>
                <c:pt idx="1">
                  <c:v>304.80819964499995</c:v>
                </c:pt>
                <c:pt idx="2">
                  <c:v>302.53536744299981</c:v>
                </c:pt>
                <c:pt idx="3">
                  <c:v>297.53945442800006</c:v>
                </c:pt>
                <c:pt idx="4">
                  <c:v>313.744036128</c:v>
                </c:pt>
                <c:pt idx="5">
                  <c:v>317.31100038900001</c:v>
                </c:pt>
                <c:pt idx="6">
                  <c:v>321.31055674399994</c:v>
                </c:pt>
                <c:pt idx="7">
                  <c:v>336.301732034</c:v>
                </c:pt>
                <c:pt idx="8">
                  <c:v>354.14815733400002</c:v>
                </c:pt>
                <c:pt idx="9">
                  <c:v>332.00647305599995</c:v>
                </c:pt>
                <c:pt idx="10">
                  <c:v>375.847037581</c:v>
                </c:pt>
                <c:pt idx="11">
                  <c:v>395.83922794499995</c:v>
                </c:pt>
                <c:pt idx="12">
                  <c:v>428.39139307500005</c:v>
                </c:pt>
                <c:pt idx="13">
                  <c:v>459.55303794399987</c:v>
                </c:pt>
                <c:pt idx="14">
                  <c:v>484.82162283899999</c:v>
                </c:pt>
                <c:pt idx="15">
                  <c:v>460.42368073799992</c:v>
                </c:pt>
                <c:pt idx="16">
                  <c:v>426.77239698899996</c:v>
                </c:pt>
                <c:pt idx="17">
                  <c:v>436.821988605</c:v>
                </c:pt>
              </c:numCache>
            </c:numRef>
          </c:val>
          <c:extLst xmlns:c16r2="http://schemas.microsoft.com/office/drawing/2015/06/chart">
            <c:ext xmlns:c16="http://schemas.microsoft.com/office/drawing/2014/chart" uri="{C3380CC4-5D6E-409C-BE32-E72D297353CC}">
              <c16:uniqueId val="{00000009-B861-437E-A543-5681C4787E15}"/>
            </c:ext>
          </c:extLst>
        </c:ser>
        <c:ser>
          <c:idx val="10"/>
          <c:order val="10"/>
          <c:spPr>
            <a:solidFill>
              <a:schemeClr val="accent5">
                <a:lumMod val="6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combus'!$L$36:$AC$36</c:f>
            </c:numRef>
          </c:val>
          <c:extLst xmlns:c16r2="http://schemas.microsoft.com/office/drawing/2015/06/chart">
            <c:ext xmlns:c16="http://schemas.microsoft.com/office/drawing/2014/chart" uri="{C3380CC4-5D6E-409C-BE32-E72D297353CC}">
              <c16:uniqueId val="{0000000A-B861-437E-A543-5681C4787E15}"/>
            </c:ext>
          </c:extLst>
        </c:ser>
        <c:ser>
          <c:idx val="11"/>
          <c:order val="11"/>
          <c:tx>
            <c:strRef>
              <c:f>'CO2 emissions from fuel combus'!$A$37</c:f>
              <c:strCache>
                <c:ptCount val="1"/>
                <c:pt idx="0">
                  <c:v>Colombia</c:v>
                </c:pt>
              </c:strCache>
            </c:strRef>
          </c:tx>
          <c:spPr>
            <a:solidFill>
              <a:srgbClr val="FFFF00"/>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combus'!$L$37:$AC$37</c:f>
              <c:numCache>
                <c:formatCode>0.00</c:formatCode>
                <c:ptCount val="18"/>
                <c:pt idx="0">
                  <c:v>55.185428895000001</c:v>
                </c:pt>
                <c:pt idx="1">
                  <c:v>55.456503250000004</c:v>
                </c:pt>
                <c:pt idx="2">
                  <c:v>53.341332756000007</c:v>
                </c:pt>
                <c:pt idx="3">
                  <c:v>52.652982025</c:v>
                </c:pt>
                <c:pt idx="4">
                  <c:v>52.847925052999997</c:v>
                </c:pt>
                <c:pt idx="5">
                  <c:v>54.347349876999999</c:v>
                </c:pt>
                <c:pt idx="6">
                  <c:v>54.192507339000009</c:v>
                </c:pt>
                <c:pt idx="7">
                  <c:v>55.093190792000009</c:v>
                </c:pt>
                <c:pt idx="8">
                  <c:v>55.975810487000004</c:v>
                </c:pt>
                <c:pt idx="9">
                  <c:v>59.369451982000001</c:v>
                </c:pt>
                <c:pt idx="10">
                  <c:v>60.804302293000006</c:v>
                </c:pt>
                <c:pt idx="11">
                  <c:v>65.971139725000015</c:v>
                </c:pt>
                <c:pt idx="12">
                  <c:v>65.792548592999992</c:v>
                </c:pt>
                <c:pt idx="13">
                  <c:v>71.206644310999977</c:v>
                </c:pt>
                <c:pt idx="14">
                  <c:v>73.127060164</c:v>
                </c:pt>
                <c:pt idx="15">
                  <c:v>72.781556668000022</c:v>
                </c:pt>
                <c:pt idx="16">
                  <c:v>76.28875592</c:v>
                </c:pt>
                <c:pt idx="17">
                  <c:v>72.781609387000017</c:v>
                </c:pt>
              </c:numCache>
            </c:numRef>
          </c:val>
          <c:extLst xmlns:c16r2="http://schemas.microsoft.com/office/drawing/2015/06/chart">
            <c:ext xmlns:c16="http://schemas.microsoft.com/office/drawing/2014/chart" uri="{C3380CC4-5D6E-409C-BE32-E72D297353CC}">
              <c16:uniqueId val="{0000000B-B861-437E-A543-5681C4787E15}"/>
            </c:ext>
          </c:extLst>
        </c:ser>
        <c:ser>
          <c:idx val="12"/>
          <c:order val="12"/>
          <c:tx>
            <c:strRef>
              <c:f>'CO2 emissions from fuel combus'!$A$38</c:f>
              <c:strCache>
                <c:ptCount val="1"/>
                <c:pt idx="0">
                  <c:v>Mexico</c:v>
                </c:pt>
              </c:strCache>
            </c:strRef>
          </c:tx>
          <c:spPr>
            <a:solidFill>
              <a:srgbClr val="00FFFF"/>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combus'!$L$38:$AC$38</c:f>
              <c:numCache>
                <c:formatCode>0.00</c:formatCode>
                <c:ptCount val="18"/>
                <c:pt idx="0">
                  <c:v>363.78973641699986</c:v>
                </c:pt>
                <c:pt idx="1">
                  <c:v>364.30400730700001</c:v>
                </c:pt>
                <c:pt idx="2">
                  <c:v>370.41262661299999</c:v>
                </c:pt>
                <c:pt idx="3">
                  <c:v>387.34512902300008</c:v>
                </c:pt>
                <c:pt idx="4">
                  <c:v>396.34253292199992</c:v>
                </c:pt>
                <c:pt idx="5">
                  <c:v>413.18772005</c:v>
                </c:pt>
                <c:pt idx="6">
                  <c:v>426.40574582400001</c:v>
                </c:pt>
                <c:pt idx="7">
                  <c:v>434.42077090599986</c:v>
                </c:pt>
                <c:pt idx="8">
                  <c:v>436.71032582799995</c:v>
                </c:pt>
                <c:pt idx="9">
                  <c:v>428.26734774199997</c:v>
                </c:pt>
                <c:pt idx="10">
                  <c:v>443.47964899199997</c:v>
                </c:pt>
                <c:pt idx="11">
                  <c:v>460.82264347</c:v>
                </c:pt>
                <c:pt idx="12">
                  <c:v>462.07090437900001</c:v>
                </c:pt>
                <c:pt idx="13">
                  <c:v>452.32624233400009</c:v>
                </c:pt>
                <c:pt idx="14">
                  <c:v>436.58112567699993</c:v>
                </c:pt>
                <c:pt idx="15">
                  <c:v>445.48315540099981</c:v>
                </c:pt>
                <c:pt idx="16">
                  <c:v>453.26087855499992</c:v>
                </c:pt>
                <c:pt idx="17">
                  <c:v>436.49455399999994</c:v>
                </c:pt>
              </c:numCache>
            </c:numRef>
          </c:val>
          <c:extLst xmlns:c16r2="http://schemas.microsoft.com/office/drawing/2015/06/chart">
            <c:ext xmlns:c16="http://schemas.microsoft.com/office/drawing/2014/chart" uri="{C3380CC4-5D6E-409C-BE32-E72D297353CC}">
              <c16:uniqueId val="{0000000C-B861-437E-A543-5681C4787E15}"/>
            </c:ext>
          </c:extLst>
        </c:ser>
        <c:ser>
          <c:idx val="13"/>
          <c:order val="13"/>
          <c:spPr>
            <a:solidFill>
              <a:schemeClr val="accent2">
                <a:lumMod val="80000"/>
                <a:lumOff val="2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combus'!$L$39:$AC$39</c:f>
            </c:numRef>
          </c:val>
          <c:extLst xmlns:c16r2="http://schemas.microsoft.com/office/drawing/2015/06/chart">
            <c:ext xmlns:c16="http://schemas.microsoft.com/office/drawing/2014/chart" uri="{C3380CC4-5D6E-409C-BE32-E72D297353CC}">
              <c16:uniqueId val="{0000000D-B861-437E-A543-5681C4787E15}"/>
            </c:ext>
          </c:extLst>
        </c:ser>
        <c:ser>
          <c:idx val="14"/>
          <c:order val="14"/>
          <c:spPr>
            <a:solidFill>
              <a:schemeClr val="accent3">
                <a:lumMod val="80000"/>
                <a:lumOff val="2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combus'!$L$40:$AC$40</c:f>
            </c:numRef>
          </c:val>
          <c:extLst xmlns:c16r2="http://schemas.microsoft.com/office/drawing/2015/06/chart">
            <c:ext xmlns:c16="http://schemas.microsoft.com/office/drawing/2014/chart" uri="{C3380CC4-5D6E-409C-BE32-E72D297353CC}">
              <c16:uniqueId val="{0000000E-B861-437E-A543-5681C4787E15}"/>
            </c:ext>
          </c:extLst>
        </c:ser>
        <c:ser>
          <c:idx val="15"/>
          <c:order val="15"/>
          <c:tx>
            <c:strRef>
              <c:f>'CO2 emissions from fuel combus'!$A$41</c:f>
              <c:strCache>
                <c:ptCount val="1"/>
                <c:pt idx="0">
                  <c:v>China</c:v>
                </c:pt>
              </c:strCache>
            </c:strRef>
          </c:tx>
          <c:spPr>
            <a:solidFill>
              <a:schemeClr val="accent4">
                <a:lumMod val="80000"/>
                <a:lumOff val="2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combus'!$L$41:$AC$41</c:f>
              <c:numCache>
                <c:formatCode>0.00</c:formatCode>
                <c:ptCount val="18"/>
                <c:pt idx="0">
                  <c:v>3145.5989332540003</c:v>
                </c:pt>
                <c:pt idx="1">
                  <c:v>3280.2842181079995</c:v>
                </c:pt>
                <c:pt idx="2">
                  <c:v>3539.7462861339995</c:v>
                </c:pt>
                <c:pt idx="3">
                  <c:v>4115.8976968160005</c:v>
                </c:pt>
                <c:pt idx="4">
                  <c:v>4844.461147428</c:v>
                </c:pt>
                <c:pt idx="5">
                  <c:v>5451.5741752970007</c:v>
                </c:pt>
                <c:pt idx="6">
                  <c:v>6038.5458353540007</c:v>
                </c:pt>
                <c:pt idx="7">
                  <c:v>6552.1297661080016</c:v>
                </c:pt>
                <c:pt idx="8">
                  <c:v>6682.8780796670007</c:v>
                </c:pt>
                <c:pt idx="9">
                  <c:v>7149.8474511489994</c:v>
                </c:pt>
                <c:pt idx="10">
                  <c:v>7711.6057148820009</c:v>
                </c:pt>
                <c:pt idx="11">
                  <c:v>8432.9527161909991</c:v>
                </c:pt>
                <c:pt idx="12">
                  <c:v>8612.9129660629987</c:v>
                </c:pt>
                <c:pt idx="13">
                  <c:v>9026.217985882</c:v>
                </c:pt>
                <c:pt idx="14">
                  <c:v>9069.56262651</c:v>
                </c:pt>
                <c:pt idx="15">
                  <c:v>9095.0984836859989</c:v>
                </c:pt>
                <c:pt idx="16">
                  <c:v>9085.9436014029998</c:v>
                </c:pt>
                <c:pt idx="17">
                  <c:v>9297.2291031139994</c:v>
                </c:pt>
              </c:numCache>
            </c:numRef>
          </c:val>
          <c:extLst xmlns:c16r2="http://schemas.microsoft.com/office/drawing/2015/06/chart">
            <c:ext xmlns:c16="http://schemas.microsoft.com/office/drawing/2014/chart" uri="{C3380CC4-5D6E-409C-BE32-E72D297353CC}">
              <c16:uniqueId val="{0000000F-B861-437E-A543-5681C4787E15}"/>
            </c:ext>
          </c:extLst>
        </c:ser>
        <c:ser>
          <c:idx val="16"/>
          <c:order val="16"/>
          <c:tx>
            <c:strRef>
              <c:f>'CO2 emissions from fuel combus'!$A$42</c:f>
              <c:strCache>
                <c:ptCount val="1"/>
                <c:pt idx="0">
                  <c:v>India</c:v>
                </c:pt>
              </c:strCache>
            </c:strRef>
          </c:tx>
          <c:spPr>
            <a:solidFill>
              <a:srgbClr val="FF5B29"/>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combus'!$L$42:$AC$42</c:f>
              <c:numCache>
                <c:formatCode>0.00</c:formatCode>
                <c:ptCount val="18"/>
                <c:pt idx="0">
                  <c:v>913.92435173299998</c:v>
                </c:pt>
                <c:pt idx="1">
                  <c:v>927.25750879599991</c:v>
                </c:pt>
                <c:pt idx="2">
                  <c:v>957.49683793700012</c:v>
                </c:pt>
                <c:pt idx="3">
                  <c:v>981.55814278600008</c:v>
                </c:pt>
                <c:pt idx="4">
                  <c:v>1038.1850677670002</c:v>
                </c:pt>
                <c:pt idx="5">
                  <c:v>1087.2789867250001</c:v>
                </c:pt>
                <c:pt idx="6">
                  <c:v>1158.0610243349997</c:v>
                </c:pt>
                <c:pt idx="7">
                  <c:v>1255.3948615069999</c:v>
                </c:pt>
                <c:pt idx="8">
                  <c:v>1335.6306285549997</c:v>
                </c:pt>
                <c:pt idx="9">
                  <c:v>1504.4639816820002</c:v>
                </c:pt>
                <c:pt idx="10">
                  <c:v>1588.7589942759998</c:v>
                </c:pt>
                <c:pt idx="11">
                  <c:v>1669.9544961559998</c:v>
                </c:pt>
                <c:pt idx="12">
                  <c:v>1786.2392540400001</c:v>
                </c:pt>
                <c:pt idx="13">
                  <c:v>1839.8945275559997</c:v>
                </c:pt>
                <c:pt idx="14">
                  <c:v>2002.9446130450001</c:v>
                </c:pt>
                <c:pt idx="15">
                  <c:v>2052.2584460639996</c:v>
                </c:pt>
                <c:pt idx="16">
                  <c:v>2151.4012155620003</c:v>
                </c:pt>
                <c:pt idx="17">
                  <c:v>2234.2716355790003</c:v>
                </c:pt>
              </c:numCache>
            </c:numRef>
          </c:val>
          <c:extLst xmlns:c16r2="http://schemas.microsoft.com/office/drawing/2015/06/chart">
            <c:ext xmlns:c16="http://schemas.microsoft.com/office/drawing/2014/chart" uri="{C3380CC4-5D6E-409C-BE32-E72D297353CC}">
              <c16:uniqueId val="{00000010-B861-437E-A543-5681C4787E15}"/>
            </c:ext>
          </c:extLst>
        </c:ser>
        <c:ser>
          <c:idx val="17"/>
          <c:order val="17"/>
          <c:spPr>
            <a:solidFill>
              <a:schemeClr val="accent6">
                <a:lumMod val="80000"/>
                <a:lumOff val="2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combus'!$L$43:$AC$43</c:f>
            </c:numRef>
          </c:val>
          <c:extLst xmlns:c16r2="http://schemas.microsoft.com/office/drawing/2015/06/chart">
            <c:ext xmlns:c16="http://schemas.microsoft.com/office/drawing/2014/chart" uri="{C3380CC4-5D6E-409C-BE32-E72D297353CC}">
              <c16:uniqueId val="{00000011-B861-437E-A543-5681C4787E15}"/>
            </c:ext>
          </c:extLst>
        </c:ser>
        <c:ser>
          <c:idx val="18"/>
          <c:order val="18"/>
          <c:spPr>
            <a:solidFill>
              <a:schemeClr val="accent1">
                <a:lumMod val="8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combus'!$L$44:$AC$44</c:f>
            </c:numRef>
          </c:val>
          <c:extLst xmlns:c16r2="http://schemas.microsoft.com/office/drawing/2015/06/chart">
            <c:ext xmlns:c16="http://schemas.microsoft.com/office/drawing/2014/chart" uri="{C3380CC4-5D6E-409C-BE32-E72D297353CC}">
              <c16:uniqueId val="{00000012-B861-437E-A543-5681C4787E15}"/>
            </c:ext>
          </c:extLst>
        </c:ser>
        <c:ser>
          <c:idx val="19"/>
          <c:order val="19"/>
          <c:spPr>
            <a:solidFill>
              <a:schemeClr val="accent2">
                <a:lumMod val="8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combus'!$L$45:$AC$45</c:f>
            </c:numRef>
          </c:val>
          <c:extLst xmlns:c16r2="http://schemas.microsoft.com/office/drawing/2015/06/chart">
            <c:ext xmlns:c16="http://schemas.microsoft.com/office/drawing/2014/chart" uri="{C3380CC4-5D6E-409C-BE32-E72D297353CC}">
              <c16:uniqueId val="{00000013-B861-437E-A543-5681C4787E15}"/>
            </c:ext>
          </c:extLst>
        </c:ser>
        <c:ser>
          <c:idx val="20"/>
          <c:order val="20"/>
          <c:spPr>
            <a:solidFill>
              <a:schemeClr val="accent3">
                <a:lumMod val="8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combus'!$L$46:$AC$46</c:f>
            </c:numRef>
          </c:val>
          <c:extLst xmlns:c16r2="http://schemas.microsoft.com/office/drawing/2015/06/chart">
            <c:ext xmlns:c16="http://schemas.microsoft.com/office/drawing/2014/chart" uri="{C3380CC4-5D6E-409C-BE32-E72D297353CC}">
              <c16:uniqueId val="{00000014-B861-437E-A543-5681C4787E15}"/>
            </c:ext>
          </c:extLst>
        </c:ser>
        <c:ser>
          <c:idx val="21"/>
          <c:order val="21"/>
          <c:spPr>
            <a:solidFill>
              <a:schemeClr val="accent4">
                <a:lumMod val="8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combus'!$L$47:$AC$47</c:f>
            </c:numRef>
          </c:val>
          <c:extLst xmlns:c16r2="http://schemas.microsoft.com/office/drawing/2015/06/chart">
            <c:ext xmlns:c16="http://schemas.microsoft.com/office/drawing/2014/chart" uri="{C3380CC4-5D6E-409C-BE32-E72D297353CC}">
              <c16:uniqueId val="{00000015-B861-437E-A543-5681C4787E15}"/>
            </c:ext>
          </c:extLst>
        </c:ser>
        <c:ser>
          <c:idx val="22"/>
          <c:order val="22"/>
          <c:spPr>
            <a:solidFill>
              <a:schemeClr val="accent5">
                <a:lumMod val="8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combus'!$L$48:$AC$48</c:f>
            </c:numRef>
          </c:val>
          <c:extLst xmlns:c16r2="http://schemas.microsoft.com/office/drawing/2015/06/chart">
            <c:ext xmlns:c16="http://schemas.microsoft.com/office/drawing/2014/chart" uri="{C3380CC4-5D6E-409C-BE32-E72D297353CC}">
              <c16:uniqueId val="{00000016-B861-437E-A543-5681C4787E15}"/>
            </c:ext>
          </c:extLst>
        </c:ser>
        <c:ser>
          <c:idx val="23"/>
          <c:order val="23"/>
          <c:spPr>
            <a:solidFill>
              <a:schemeClr val="accent6">
                <a:lumMod val="8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combus'!$L$49:$AC$49</c:f>
            </c:numRef>
          </c:val>
          <c:extLst xmlns:c16r2="http://schemas.microsoft.com/office/drawing/2015/06/chart">
            <c:ext xmlns:c16="http://schemas.microsoft.com/office/drawing/2014/chart" uri="{C3380CC4-5D6E-409C-BE32-E72D297353CC}">
              <c16:uniqueId val="{00000017-B861-437E-A543-5681C4787E15}"/>
            </c:ext>
          </c:extLst>
        </c:ser>
        <c:ser>
          <c:idx val="24"/>
          <c:order val="24"/>
          <c:spPr>
            <a:solidFill>
              <a:schemeClr val="accent1">
                <a:lumMod val="60000"/>
                <a:lumOff val="4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combus'!$L$50:$AC$50</c:f>
            </c:numRef>
          </c:val>
          <c:extLst xmlns:c16r2="http://schemas.microsoft.com/office/drawing/2015/06/chart">
            <c:ext xmlns:c16="http://schemas.microsoft.com/office/drawing/2014/chart" uri="{C3380CC4-5D6E-409C-BE32-E72D297353CC}">
              <c16:uniqueId val="{00000018-B861-437E-A543-5681C4787E15}"/>
            </c:ext>
          </c:extLst>
        </c:ser>
        <c:ser>
          <c:idx val="25"/>
          <c:order val="25"/>
          <c:spPr>
            <a:solidFill>
              <a:schemeClr val="accent2">
                <a:lumMod val="60000"/>
                <a:lumOff val="4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combus'!$L$51:$AC$51</c:f>
            </c:numRef>
          </c:val>
          <c:extLst xmlns:c16r2="http://schemas.microsoft.com/office/drawing/2015/06/chart">
            <c:ext xmlns:c16="http://schemas.microsoft.com/office/drawing/2014/chart" uri="{C3380CC4-5D6E-409C-BE32-E72D297353CC}">
              <c16:uniqueId val="{00000019-B861-437E-A543-5681C4787E15}"/>
            </c:ext>
          </c:extLst>
        </c:ser>
        <c:ser>
          <c:idx val="26"/>
          <c:order val="26"/>
          <c:spPr>
            <a:solidFill>
              <a:schemeClr val="accent3">
                <a:lumMod val="60000"/>
                <a:lumOff val="4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combus'!$L$52:$AC$52</c:f>
            </c:numRef>
          </c:val>
          <c:extLst xmlns:c16r2="http://schemas.microsoft.com/office/drawing/2015/06/chart">
            <c:ext xmlns:c16="http://schemas.microsoft.com/office/drawing/2014/chart" uri="{C3380CC4-5D6E-409C-BE32-E72D297353CC}">
              <c16:uniqueId val="{0000001A-B861-437E-A543-5681C4787E15}"/>
            </c:ext>
          </c:extLst>
        </c:ser>
        <c:ser>
          <c:idx val="27"/>
          <c:order val="27"/>
          <c:spPr>
            <a:solidFill>
              <a:schemeClr val="accent4">
                <a:lumMod val="60000"/>
                <a:lumOff val="4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combus'!$L$53:$AC$53</c:f>
            </c:numRef>
          </c:val>
          <c:extLst xmlns:c16r2="http://schemas.microsoft.com/office/drawing/2015/06/chart">
            <c:ext xmlns:c16="http://schemas.microsoft.com/office/drawing/2014/chart" uri="{C3380CC4-5D6E-409C-BE32-E72D297353CC}">
              <c16:uniqueId val="{0000001B-B861-437E-A543-5681C4787E15}"/>
            </c:ext>
          </c:extLst>
        </c:ser>
        <c:ser>
          <c:idx val="28"/>
          <c:order val="28"/>
          <c:spPr>
            <a:solidFill>
              <a:schemeClr val="accent5">
                <a:lumMod val="60000"/>
                <a:lumOff val="4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combus'!$L$54:$AC$54</c:f>
            </c:numRef>
          </c:val>
          <c:extLst xmlns:c16r2="http://schemas.microsoft.com/office/drawing/2015/06/chart">
            <c:ext xmlns:c16="http://schemas.microsoft.com/office/drawing/2014/chart" uri="{C3380CC4-5D6E-409C-BE32-E72D297353CC}">
              <c16:uniqueId val="{0000001C-B861-437E-A543-5681C4787E15}"/>
            </c:ext>
          </c:extLst>
        </c:ser>
        <c:ser>
          <c:idx val="29"/>
          <c:order val="29"/>
          <c:tx>
            <c:strRef>
              <c:f>'CO2 emissions from fuel combus'!$A$55</c:f>
              <c:strCache>
                <c:ptCount val="1"/>
                <c:pt idx="0">
                  <c:v>Nigeria</c:v>
                </c:pt>
              </c:strCache>
            </c:strRef>
          </c:tx>
          <c:spPr>
            <a:solidFill>
              <a:schemeClr val="accent6">
                <a:lumMod val="60000"/>
                <a:lumOff val="4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combus'!$L$55:$AC$55</c:f>
              <c:numCache>
                <c:formatCode>0.00</c:formatCode>
                <c:ptCount val="18"/>
                <c:pt idx="0">
                  <c:v>43.996368668000002</c:v>
                </c:pt>
                <c:pt idx="1">
                  <c:v>49.854284734999986</c:v>
                </c:pt>
                <c:pt idx="2">
                  <c:v>51.574319925999994</c:v>
                </c:pt>
                <c:pt idx="3">
                  <c:v>55.613971739</c:v>
                </c:pt>
                <c:pt idx="4">
                  <c:v>56.190936006000015</c:v>
                </c:pt>
                <c:pt idx="5">
                  <c:v>58.209274104000002</c:v>
                </c:pt>
                <c:pt idx="6">
                  <c:v>52.574891362999999</c:v>
                </c:pt>
                <c:pt idx="7">
                  <c:v>48.996969716000002</c:v>
                </c:pt>
                <c:pt idx="8">
                  <c:v>53.874526497999994</c:v>
                </c:pt>
                <c:pt idx="9">
                  <c:v>45.540656376000001</c:v>
                </c:pt>
                <c:pt idx="10">
                  <c:v>56.803586051999993</c:v>
                </c:pt>
                <c:pt idx="11">
                  <c:v>62.208387303000002</c:v>
                </c:pt>
                <c:pt idx="12">
                  <c:v>65.035474704999984</c:v>
                </c:pt>
                <c:pt idx="13">
                  <c:v>63.679227323000006</c:v>
                </c:pt>
                <c:pt idx="14">
                  <c:v>62.223094882000005</c:v>
                </c:pt>
                <c:pt idx="15">
                  <c:v>66.659617007999984</c:v>
                </c:pt>
                <c:pt idx="16">
                  <c:v>61.051199886999996</c:v>
                </c:pt>
                <c:pt idx="17">
                  <c:v>63.867062399999995</c:v>
                </c:pt>
              </c:numCache>
            </c:numRef>
          </c:val>
          <c:extLst xmlns:c16r2="http://schemas.microsoft.com/office/drawing/2015/06/chart">
            <c:ext xmlns:c16="http://schemas.microsoft.com/office/drawing/2014/chart" uri="{C3380CC4-5D6E-409C-BE32-E72D297353CC}">
              <c16:uniqueId val="{0000001D-B861-437E-A543-5681C4787E15}"/>
            </c:ext>
          </c:extLst>
        </c:ser>
        <c:ser>
          <c:idx val="30"/>
          <c:order val="30"/>
          <c:tx>
            <c:strRef>
              <c:f>'CO2 emissions from fuel combus'!$A$56</c:f>
              <c:strCache>
                <c:ptCount val="1"/>
                <c:pt idx="0">
                  <c:v>South Africa</c:v>
                </c:pt>
              </c:strCache>
            </c:strRef>
          </c:tx>
          <c:spPr>
            <a:solidFill>
              <a:schemeClr val="accent1">
                <a:lumMod val="50000"/>
              </a:schemeClr>
            </a:solidFill>
            <a:ln>
              <a:noFill/>
            </a:ln>
            <a:effectLst/>
          </c:spPr>
          <c:invertIfNegative val="0"/>
          <c:cat>
            <c:numRef>
              <c:f>'CO2 emissions from fuel combus'!$L$3:$AC$3</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'CO2 emissions from fuel combus'!$L$56:$AC$56</c:f>
              <c:numCache>
                <c:formatCode>0.00</c:formatCode>
                <c:ptCount val="18"/>
                <c:pt idx="0">
                  <c:v>300.26269798799996</c:v>
                </c:pt>
                <c:pt idx="1">
                  <c:v>334.32869511799993</c:v>
                </c:pt>
                <c:pt idx="2">
                  <c:v>345.37284136600005</c:v>
                </c:pt>
                <c:pt idx="3">
                  <c:v>367.29512346299981</c:v>
                </c:pt>
                <c:pt idx="4">
                  <c:v>389.865450259</c:v>
                </c:pt>
                <c:pt idx="5">
                  <c:v>380.25978487999998</c:v>
                </c:pt>
                <c:pt idx="6">
                  <c:v>379.60467118500003</c:v>
                </c:pt>
                <c:pt idx="7">
                  <c:v>401.25241826299987</c:v>
                </c:pt>
                <c:pt idx="8">
                  <c:v>435.17971119300017</c:v>
                </c:pt>
                <c:pt idx="9">
                  <c:v>410.10235732899991</c:v>
                </c:pt>
                <c:pt idx="10">
                  <c:v>415.95205506699995</c:v>
                </c:pt>
                <c:pt idx="11">
                  <c:v>402.14400190900005</c:v>
                </c:pt>
                <c:pt idx="12">
                  <c:v>420.47883385099993</c:v>
                </c:pt>
                <c:pt idx="13">
                  <c:v>429.72018415399992</c:v>
                </c:pt>
                <c:pt idx="14">
                  <c:v>442.89819956899981</c:v>
                </c:pt>
                <c:pt idx="15">
                  <c:v>435.84777743199999</c:v>
                </c:pt>
                <c:pt idx="16">
                  <c:v>446.43540378799986</c:v>
                </c:pt>
                <c:pt idx="17">
                  <c:v>440.09025073699996</c:v>
                </c:pt>
              </c:numCache>
            </c:numRef>
          </c:val>
          <c:extLst xmlns:c16r2="http://schemas.microsoft.com/office/drawing/2015/06/chart">
            <c:ext xmlns:c16="http://schemas.microsoft.com/office/drawing/2014/chart" uri="{C3380CC4-5D6E-409C-BE32-E72D297353CC}">
              <c16:uniqueId val="{0000001E-B861-437E-A543-5681C4787E15}"/>
            </c:ext>
          </c:extLst>
        </c:ser>
        <c:dLbls>
          <c:showLegendKey val="0"/>
          <c:showVal val="0"/>
          <c:showCatName val="0"/>
          <c:showSerName val="0"/>
          <c:showPercent val="0"/>
          <c:showBubbleSize val="0"/>
        </c:dLbls>
        <c:gapWidth val="150"/>
        <c:overlap val="100"/>
        <c:axId val="-1890286944"/>
        <c:axId val="-1890279872"/>
      </c:barChart>
      <c:catAx>
        <c:axId val="-1890286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pt-BR"/>
          </a:p>
        </c:txPr>
        <c:crossAx val="-1890279872"/>
        <c:crosses val="autoZero"/>
        <c:auto val="1"/>
        <c:lblAlgn val="ctr"/>
        <c:lblOffset val="100"/>
        <c:noMultiLvlLbl val="0"/>
      </c:catAx>
      <c:valAx>
        <c:axId val="-18902798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crossAx val="-18902869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a:noFill/>
    </a:ln>
    <a:effectLst/>
  </c:spPr>
  <c:txPr>
    <a:bodyPr/>
    <a:lstStyle/>
    <a:p>
      <a:pPr>
        <a:defRPr/>
      </a:pPr>
      <a:endParaRPr lang="pt-BR"/>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83382C-E04A-0045-9DB4-BC7C675E507B}" type="datetimeFigureOut">
              <a:rPr lang="en-US" smtClean="0"/>
              <a:pPr/>
              <a:t>9/16/2019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B4CBA3-EB9B-BD4F-914E-1DD069F24F6B}" type="slidenum">
              <a:rPr lang="en-US" smtClean="0"/>
              <a:pPr/>
              <a:t>‹nº›</a:t>
            </a:fld>
            <a:endParaRPr lang="en-US"/>
          </a:p>
        </p:txBody>
      </p:sp>
    </p:spTree>
    <p:extLst>
      <p:ext uri="{BB962C8B-B14F-4D97-AF65-F5344CB8AC3E}">
        <p14:creationId xmlns:p14="http://schemas.microsoft.com/office/powerpoint/2010/main" val="4186794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pPr marL="0" marR="0" lvl="0" indent="0" algn="l" defTabSz="947311"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rPr>
              <a:t>c:/brito/prp/flwpre/competC&amp;T.ppt</a:t>
            </a:r>
          </a:p>
        </p:txBody>
      </p:sp>
      <p:sp>
        <p:nvSpPr>
          <p:cNvPr id="5" name="Rectangle 3"/>
          <p:cNvSpPr>
            <a:spLocks noGrp="1" noChangeArrowheads="1"/>
          </p:cNvSpPr>
          <p:nvPr>
            <p:ph type="dt" idx="1"/>
          </p:nvPr>
        </p:nvSpPr>
        <p:spPr>
          <a:ln/>
        </p:spPr>
        <p:txBody>
          <a:bodyPr/>
          <a:lstStyle/>
          <a:p>
            <a:pPr marL="0" marR="0" lvl="0" indent="0" algn="r" defTabSz="947311" rtl="0" eaLnBrk="1" fontAlgn="base" latinLnBrk="0" hangingPunct="1">
              <a:lnSpc>
                <a:spcPct val="100000"/>
              </a:lnSpc>
              <a:spcBef>
                <a:spcPct val="0"/>
              </a:spcBef>
              <a:spcAft>
                <a:spcPct val="0"/>
              </a:spcAft>
              <a:buClrTx/>
              <a:buSzTx/>
              <a:buFontTx/>
              <a:buNone/>
              <a:tabLst/>
              <a:defRPr/>
            </a:pPr>
            <a:fld id="{B761C2E9-1391-43B8-9A6F-4FF9F782F73B}" type="datetime1">
              <a:rPr kumimoji="0" 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47311" rtl="0" eaLnBrk="1" fontAlgn="base" latinLnBrk="0" hangingPunct="1">
                <a:lnSpc>
                  <a:spcPct val="100000"/>
                </a:lnSpc>
                <a:spcBef>
                  <a:spcPct val="0"/>
                </a:spcBef>
                <a:spcAft>
                  <a:spcPct val="0"/>
                </a:spcAft>
                <a:buClrTx/>
                <a:buSzTx/>
                <a:buFontTx/>
                <a:buNone/>
                <a:tabLst/>
                <a:defRPr/>
              </a:pPr>
              <a:t>9/16/2019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7" name="Rectangle 7"/>
          <p:cNvSpPr>
            <a:spLocks noGrp="1" noChangeArrowheads="1"/>
          </p:cNvSpPr>
          <p:nvPr>
            <p:ph type="sldNum" sz="quarter" idx="5"/>
          </p:nvPr>
        </p:nvSpPr>
        <p:spPr>
          <a:ln/>
        </p:spPr>
        <p:txBody>
          <a:bodyPr/>
          <a:lstStyle/>
          <a:p>
            <a:pPr marL="0" marR="0" lvl="0" indent="0" algn="r" defTabSz="947311" rtl="0" eaLnBrk="1" fontAlgn="base" latinLnBrk="0" hangingPunct="1">
              <a:lnSpc>
                <a:spcPct val="100000"/>
              </a:lnSpc>
              <a:spcBef>
                <a:spcPct val="0"/>
              </a:spcBef>
              <a:spcAft>
                <a:spcPct val="0"/>
              </a:spcAft>
              <a:buClrTx/>
              <a:buSzTx/>
              <a:buFontTx/>
              <a:buNone/>
              <a:tabLst/>
              <a:defRPr/>
            </a:pPr>
            <a:fld id="{85234878-B575-482A-8DD9-3757D978A175}" type="slidenum">
              <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rPr>
              <a:pPr marL="0" marR="0" lvl="0" indent="0" algn="r" defTabSz="947311"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31426" name="Rectangle 2"/>
          <p:cNvSpPr>
            <a:spLocks noGrp="1" noRot="1" noChangeAspect="1" noChangeArrowheads="1" noTextEdit="1"/>
          </p:cNvSpPr>
          <p:nvPr>
            <p:ph type="sldImg"/>
          </p:nvPr>
        </p:nvSpPr>
        <p:spPr>
          <a:xfrm>
            <a:off x="876300" y="827088"/>
            <a:ext cx="5387975" cy="4040187"/>
          </a:xfrm>
          <a:ln/>
        </p:spPr>
      </p:sp>
      <p:sp>
        <p:nvSpPr>
          <p:cNvPr id="2314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759251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sz="1200" kern="1200" dirty="0" smtClean="0">
              <a:solidFill>
                <a:schemeClr val="tx1"/>
              </a:solidFill>
              <a:latin typeface="Times" pitchFamily="18" charset="0"/>
              <a:ea typeface="+mn-ea"/>
              <a:cs typeface="+mn-cs"/>
            </a:endParaRPr>
          </a:p>
        </p:txBody>
      </p:sp>
      <p:sp>
        <p:nvSpPr>
          <p:cNvPr id="4" name="Espaço Reservado para Número de Slide 3"/>
          <p:cNvSpPr>
            <a:spLocks noGrp="1"/>
          </p:cNvSpPr>
          <p:nvPr>
            <p:ph type="sldNum" sz="quarter" idx="10"/>
          </p:nvPr>
        </p:nvSpPr>
        <p:spPr/>
        <p:txBody>
          <a:bodyPr/>
          <a:lstStyle/>
          <a:p>
            <a:fld id="{766BBA18-E026-474F-A9F5-FBF46CBA87D9}" type="slidenum">
              <a:rPr lang="pt-BR" smtClean="0"/>
              <a:pPr/>
              <a:t>17</a:t>
            </a:fld>
            <a:endParaRPr lang="pt-BR"/>
          </a:p>
        </p:txBody>
      </p:sp>
    </p:spTree>
    <p:extLst>
      <p:ext uri="{BB962C8B-B14F-4D97-AF65-F5344CB8AC3E}">
        <p14:creationId xmlns:p14="http://schemas.microsoft.com/office/powerpoint/2010/main" val="1184979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7313" y="744538"/>
            <a:ext cx="6619875" cy="3724275"/>
          </a:xfrm>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noProof="0" dirty="0" smtClean="0">
              <a:solidFill>
                <a:schemeClr val="tx1"/>
              </a:solidFill>
            </a:endParaRPr>
          </a:p>
        </p:txBody>
      </p:sp>
      <p:sp>
        <p:nvSpPr>
          <p:cNvPr id="4" name="Espace réservé du numéro de diapositive 3"/>
          <p:cNvSpPr>
            <a:spLocks noGrp="1"/>
          </p:cNvSpPr>
          <p:nvPr>
            <p:ph type="sldNum" sz="quarter" idx="10"/>
          </p:nvPr>
        </p:nvSpPr>
        <p:spPr/>
        <p:txBody>
          <a:bodyPr/>
          <a:lstStyle/>
          <a:p>
            <a:pPr>
              <a:defRPr/>
            </a:pPr>
            <a:fld id="{EDD16F74-6FDC-416C-8651-EEF1D9A31DF0}" type="slidenum">
              <a:rPr lang="fr-FR" smtClean="0"/>
              <a:pPr>
                <a:defRPr/>
              </a:pPr>
              <a:t>29</a:t>
            </a:fld>
            <a:endParaRPr lang="fr-FR" dirty="0"/>
          </a:p>
        </p:txBody>
      </p:sp>
    </p:spTree>
    <p:extLst>
      <p:ext uri="{BB962C8B-B14F-4D97-AF65-F5344CB8AC3E}">
        <p14:creationId xmlns:p14="http://schemas.microsoft.com/office/powerpoint/2010/main" val="1902909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Tonelada equivalente de petróleo (</a:t>
            </a:r>
            <a:r>
              <a:rPr lang="pt-BR" dirty="0" err="1" smtClean="0"/>
              <a:t>tep</a:t>
            </a:r>
            <a:r>
              <a:rPr lang="pt-BR"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pt-BR" sz="800" b="1" i="1" u="none" strike="noStrike" dirty="0" smtClean="0">
                <a:effectLst/>
              </a:rPr>
              <a:t>mil </a:t>
            </a:r>
            <a:r>
              <a:rPr lang="pt-BR" sz="800" b="1" i="1" u="none" strike="noStrike" dirty="0" err="1" smtClean="0">
                <a:effectLst/>
              </a:rPr>
              <a:t>tep</a:t>
            </a:r>
            <a:r>
              <a:rPr lang="pt-BR" sz="800" b="1" i="1" u="none" strike="noStrike" baseline="0" dirty="0" smtClean="0">
                <a:effectLst/>
              </a:rPr>
              <a:t> (</a:t>
            </a:r>
            <a:r>
              <a:rPr lang="pt-BR" sz="800" b="1" i="1" u="none" strike="noStrike" dirty="0" smtClean="0">
                <a:effectLst/>
              </a:rPr>
              <a:t>2018)</a:t>
            </a:r>
          </a:p>
        </p:txBody>
      </p:sp>
      <p:sp>
        <p:nvSpPr>
          <p:cNvPr id="4" name="Espaço Reservado para Número de Slide 3"/>
          <p:cNvSpPr>
            <a:spLocks noGrp="1"/>
          </p:cNvSpPr>
          <p:nvPr>
            <p:ph type="sldNum" sz="quarter" idx="10"/>
          </p:nvPr>
        </p:nvSpPr>
        <p:spPr/>
        <p:txBody>
          <a:bodyPr/>
          <a:lstStyle/>
          <a:p>
            <a:fld id="{4D097512-F2F6-4D54-A591-1A23A4A66734}" type="slidenum">
              <a:rPr lang="pt-BR" smtClean="0"/>
              <a:pPr/>
              <a:t>30</a:t>
            </a:fld>
            <a:endParaRPr lang="pt-BR"/>
          </a:p>
        </p:txBody>
      </p:sp>
    </p:spTree>
    <p:extLst>
      <p:ext uri="{BB962C8B-B14F-4D97-AF65-F5344CB8AC3E}">
        <p14:creationId xmlns:p14="http://schemas.microsoft.com/office/powerpoint/2010/main" val="3630304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10"/>
          </p:nvPr>
        </p:nvSpPr>
        <p:spPr/>
        <p:txBody>
          <a:bodyPr/>
          <a:lstStyle/>
          <a:p>
            <a:fld id="{EFEBE2EB-0A25-4ECA-B300-6546C0507F1F}" type="slidenum">
              <a:rPr lang="pt-BR" smtClean="0"/>
              <a:t>31</a:t>
            </a:fld>
            <a:endParaRPr lang="pt-BR"/>
          </a:p>
        </p:txBody>
      </p:sp>
    </p:spTree>
    <p:extLst>
      <p:ext uri="{BB962C8B-B14F-4D97-AF65-F5344CB8AC3E}">
        <p14:creationId xmlns:p14="http://schemas.microsoft.com/office/powerpoint/2010/main" val="3098542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10"/>
          </p:nvPr>
        </p:nvSpPr>
        <p:spPr/>
        <p:txBody>
          <a:bodyPr/>
          <a:lstStyle/>
          <a:p>
            <a:fld id="{EFEBE2EB-0A25-4ECA-B300-6546C0507F1F}" type="slidenum">
              <a:rPr lang="pt-BR" smtClean="0"/>
              <a:t>32</a:t>
            </a:fld>
            <a:endParaRPr lang="pt-BR"/>
          </a:p>
        </p:txBody>
      </p:sp>
    </p:spTree>
    <p:extLst>
      <p:ext uri="{BB962C8B-B14F-4D97-AF65-F5344CB8AC3E}">
        <p14:creationId xmlns:p14="http://schemas.microsoft.com/office/powerpoint/2010/main" val="1972178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smtClean="0"/>
              <a:t>Ministerio</a:t>
            </a:r>
            <a:r>
              <a:rPr lang="pt-BR" dirty="0" smtClean="0"/>
              <a:t> de Energia</a:t>
            </a:r>
            <a:r>
              <a:rPr lang="pt-BR" baseline="0" dirty="0" smtClean="0"/>
              <a:t> - </a:t>
            </a:r>
            <a:r>
              <a:rPr lang="pt-BR" dirty="0" smtClean="0"/>
              <a:t>Argentina</a:t>
            </a:r>
          </a:p>
          <a:p>
            <a:r>
              <a:rPr lang="pt-BR" dirty="0" smtClean="0"/>
              <a:t>BALANCE ENERGÉTICO NACIONAL 2017</a:t>
            </a:r>
            <a:endParaRPr lang="pt-BR" dirty="0"/>
          </a:p>
        </p:txBody>
      </p:sp>
      <p:sp>
        <p:nvSpPr>
          <p:cNvPr id="4" name="Espaço Reservado para Número de Slide 3"/>
          <p:cNvSpPr>
            <a:spLocks noGrp="1"/>
          </p:cNvSpPr>
          <p:nvPr>
            <p:ph type="sldNum" sz="quarter" idx="10"/>
          </p:nvPr>
        </p:nvSpPr>
        <p:spPr/>
        <p:txBody>
          <a:bodyPr/>
          <a:lstStyle/>
          <a:p>
            <a:pPr>
              <a:defRPr/>
            </a:pPr>
            <a:fld id="{EDD16F74-6FDC-416C-8651-EEF1D9A31DF0}" type="slidenum">
              <a:rPr lang="fr-FR" smtClean="0"/>
              <a:pPr>
                <a:defRPr/>
              </a:pPr>
              <a:t>33</a:t>
            </a:fld>
            <a:endParaRPr lang="fr-FR"/>
          </a:p>
        </p:txBody>
      </p:sp>
    </p:spTree>
    <p:extLst>
      <p:ext uri="{BB962C8B-B14F-4D97-AF65-F5344CB8AC3E}">
        <p14:creationId xmlns:p14="http://schemas.microsoft.com/office/powerpoint/2010/main" val="911057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dirty="0" smtClean="0"/>
              <a:t>UPME - PRODUCCIÓN DE COMBUSTIBLES</a:t>
            </a:r>
          </a:p>
        </p:txBody>
      </p:sp>
      <p:sp>
        <p:nvSpPr>
          <p:cNvPr id="4" name="Espaço Reservado para Número de Slide 3"/>
          <p:cNvSpPr>
            <a:spLocks noGrp="1"/>
          </p:cNvSpPr>
          <p:nvPr>
            <p:ph type="sldNum" sz="quarter" idx="10"/>
          </p:nvPr>
        </p:nvSpPr>
        <p:spPr/>
        <p:txBody>
          <a:bodyPr/>
          <a:lstStyle/>
          <a:p>
            <a:fld id="{4D097512-F2F6-4D54-A591-1A23A4A66734}" type="slidenum">
              <a:rPr lang="pt-BR" smtClean="0"/>
              <a:pPr/>
              <a:t>34</a:t>
            </a:fld>
            <a:endParaRPr lang="pt-BR"/>
          </a:p>
        </p:txBody>
      </p:sp>
    </p:spTree>
    <p:extLst>
      <p:ext uri="{BB962C8B-B14F-4D97-AF65-F5344CB8AC3E}">
        <p14:creationId xmlns:p14="http://schemas.microsoft.com/office/powerpoint/2010/main" val="2930516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https://www.iea.org/countries/Nigeria/</a:t>
            </a:r>
            <a:endParaRPr lang="pt-BR" dirty="0"/>
          </a:p>
        </p:txBody>
      </p:sp>
      <p:sp>
        <p:nvSpPr>
          <p:cNvPr id="4" name="Espaço Reservado para Número de Slide 3"/>
          <p:cNvSpPr>
            <a:spLocks noGrp="1"/>
          </p:cNvSpPr>
          <p:nvPr>
            <p:ph type="sldNum" sz="quarter" idx="10"/>
          </p:nvPr>
        </p:nvSpPr>
        <p:spPr/>
        <p:txBody>
          <a:bodyPr/>
          <a:lstStyle/>
          <a:p>
            <a:pPr>
              <a:defRPr/>
            </a:pPr>
            <a:fld id="{EDD16F74-6FDC-416C-8651-EEF1D9A31DF0}" type="slidenum">
              <a:rPr lang="fr-FR" smtClean="0"/>
              <a:pPr>
                <a:defRPr/>
              </a:pPr>
              <a:t>37</a:t>
            </a:fld>
            <a:endParaRPr lang="fr-FR"/>
          </a:p>
        </p:txBody>
      </p:sp>
    </p:spTree>
    <p:extLst>
      <p:ext uri="{BB962C8B-B14F-4D97-AF65-F5344CB8AC3E}">
        <p14:creationId xmlns:p14="http://schemas.microsoft.com/office/powerpoint/2010/main" val="28962657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TextEdit="1"/>
          </p:cNvSpPr>
          <p:nvPr>
            <p:ph type="sldImg"/>
          </p:nvPr>
        </p:nvSpPr>
        <p:spPr bwMode="auto">
          <a:noFill/>
          <a:ln>
            <a:solidFill>
              <a:srgbClr val="000000"/>
            </a:solidFill>
            <a:miter lim="800000"/>
            <a:headEnd/>
            <a:tailEnd/>
          </a:ln>
        </p:spPr>
      </p:sp>
      <p:sp>
        <p:nvSpPr>
          <p:cNvPr id="21506"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extLst>
      <p:ext uri="{BB962C8B-B14F-4D97-AF65-F5344CB8AC3E}">
        <p14:creationId xmlns:p14="http://schemas.microsoft.com/office/powerpoint/2010/main" val="9559564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pt-BR" smtClean="0">
              <a:ea typeface="ＭＳ Ｐゴシック" pitchFamily="34" charset="-128"/>
            </a:endParaRPr>
          </a:p>
        </p:txBody>
      </p:sp>
      <p:sp>
        <p:nvSpPr>
          <p:cNvPr id="84996" name="Slide Number Placeholder 3"/>
          <p:cNvSpPr>
            <a:spLocks noGrp="1"/>
          </p:cNvSpPr>
          <p:nvPr>
            <p:ph type="sldNum" sz="quarter" idx="5"/>
          </p:nvPr>
        </p:nvSpPr>
        <p:spPr bwMode="auto">
          <a:noFill/>
          <a:ln>
            <a:miter lim="800000"/>
            <a:headEnd/>
            <a:tailEnd/>
          </a:ln>
        </p:spPr>
        <p:txBody>
          <a:bodyPr/>
          <a:lstStyle/>
          <a:p>
            <a:fld id="{FE55CD62-2A3B-43B9-9B8D-8F53FF8B884F}" type="slidenum">
              <a:rPr lang="en-US" smtClean="0"/>
              <a:pPr/>
              <a:t>43</a:t>
            </a:fld>
            <a:endParaRPr lang="en-US" smtClean="0"/>
          </a:p>
        </p:txBody>
      </p:sp>
    </p:spTree>
    <p:extLst>
      <p:ext uri="{BB962C8B-B14F-4D97-AF65-F5344CB8AC3E}">
        <p14:creationId xmlns:p14="http://schemas.microsoft.com/office/powerpoint/2010/main" val="3848756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pPr marL="0" marR="0" lvl="0" indent="0" algn="l" defTabSz="947311"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rPr>
              <a:t>c:/brito/prp/flwpre/competC&amp;T.ppt</a:t>
            </a:r>
          </a:p>
        </p:txBody>
      </p:sp>
      <p:sp>
        <p:nvSpPr>
          <p:cNvPr id="5" name="Rectangle 3"/>
          <p:cNvSpPr>
            <a:spLocks noGrp="1" noChangeArrowheads="1"/>
          </p:cNvSpPr>
          <p:nvPr>
            <p:ph type="dt" idx="1"/>
          </p:nvPr>
        </p:nvSpPr>
        <p:spPr>
          <a:ln/>
        </p:spPr>
        <p:txBody>
          <a:bodyPr/>
          <a:lstStyle/>
          <a:p>
            <a:pPr marL="0" marR="0" lvl="0" indent="0" algn="r" defTabSz="947311" rtl="0" eaLnBrk="1" fontAlgn="base" latinLnBrk="0" hangingPunct="1">
              <a:lnSpc>
                <a:spcPct val="100000"/>
              </a:lnSpc>
              <a:spcBef>
                <a:spcPct val="0"/>
              </a:spcBef>
              <a:spcAft>
                <a:spcPct val="0"/>
              </a:spcAft>
              <a:buClrTx/>
              <a:buSzTx/>
              <a:buFontTx/>
              <a:buNone/>
              <a:tabLst/>
              <a:defRPr/>
            </a:pPr>
            <a:fld id="{B761C2E9-1391-43B8-9A6F-4FF9F782F73B}" type="datetime1">
              <a:rPr kumimoji="0" 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47311" rtl="0" eaLnBrk="1" fontAlgn="base" latinLnBrk="0" hangingPunct="1">
                <a:lnSpc>
                  <a:spcPct val="100000"/>
                </a:lnSpc>
                <a:spcBef>
                  <a:spcPct val="0"/>
                </a:spcBef>
                <a:spcAft>
                  <a:spcPct val="0"/>
                </a:spcAft>
                <a:buClrTx/>
                <a:buSzTx/>
                <a:buFontTx/>
                <a:buNone/>
                <a:tabLst/>
                <a:defRPr/>
              </a:pPr>
              <a:t>9/16/2019</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7" name="Rectangle 7"/>
          <p:cNvSpPr>
            <a:spLocks noGrp="1" noChangeArrowheads="1"/>
          </p:cNvSpPr>
          <p:nvPr>
            <p:ph type="sldNum" sz="quarter" idx="5"/>
          </p:nvPr>
        </p:nvSpPr>
        <p:spPr>
          <a:ln/>
        </p:spPr>
        <p:txBody>
          <a:bodyPr/>
          <a:lstStyle/>
          <a:p>
            <a:pPr marL="0" marR="0" lvl="0" indent="0" algn="r" defTabSz="947311" rtl="0" eaLnBrk="1" fontAlgn="base" latinLnBrk="0" hangingPunct="1">
              <a:lnSpc>
                <a:spcPct val="100000"/>
              </a:lnSpc>
              <a:spcBef>
                <a:spcPct val="0"/>
              </a:spcBef>
              <a:spcAft>
                <a:spcPct val="0"/>
              </a:spcAft>
              <a:buClrTx/>
              <a:buSzTx/>
              <a:buFontTx/>
              <a:buNone/>
              <a:tabLst/>
              <a:defRPr/>
            </a:pPr>
            <a:fld id="{85234878-B575-482A-8DD9-3757D978A175}" type="slidenum">
              <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rPr>
              <a:pPr marL="0" marR="0" lvl="0" indent="0" algn="r" defTabSz="947311"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31426" name="Rectangle 2"/>
          <p:cNvSpPr>
            <a:spLocks noGrp="1" noRot="1" noChangeAspect="1" noChangeArrowheads="1" noTextEdit="1"/>
          </p:cNvSpPr>
          <p:nvPr>
            <p:ph type="sldImg"/>
          </p:nvPr>
        </p:nvSpPr>
        <p:spPr>
          <a:xfrm>
            <a:off x="876300" y="827088"/>
            <a:ext cx="5387975" cy="4040187"/>
          </a:xfrm>
          <a:ln/>
        </p:spPr>
      </p:sp>
      <p:sp>
        <p:nvSpPr>
          <p:cNvPr id="2314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982956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TextEdit="1"/>
          </p:cNvSpPr>
          <p:nvPr>
            <p:ph type="sldImg"/>
          </p:nvPr>
        </p:nvSpPr>
        <p:spPr bwMode="auto">
          <a:noFill/>
          <a:ln>
            <a:solidFill>
              <a:srgbClr val="000000"/>
            </a:solidFill>
            <a:miter lim="800000"/>
            <a:headEnd/>
            <a:tailEnd/>
          </a:ln>
        </p:spPr>
      </p:sp>
      <p:sp>
        <p:nvSpPr>
          <p:cNvPr id="53251" name="Rectangle 3"/>
          <p:cNvSpPr>
            <a:spLocks noGrp="1"/>
          </p:cNvSpPr>
          <p:nvPr>
            <p:ph type="body" idx="1"/>
          </p:nvPr>
        </p:nvSpPr>
        <p:spPr bwMode="auto">
          <a:noFill/>
        </p:spPr>
        <p:txBody>
          <a:bodyPr wrap="square" numCol="1" anchor="t" anchorCtr="0" compatLnSpc="1">
            <a:prstTxWarp prst="textNoShape">
              <a:avLst/>
            </a:prstTxWarp>
          </a:bodyPr>
          <a:lstStyle/>
          <a:p>
            <a:endParaRPr lang="pt-BR" smtClean="0"/>
          </a:p>
        </p:txBody>
      </p:sp>
    </p:spTree>
    <p:extLst>
      <p:ext uri="{BB962C8B-B14F-4D97-AF65-F5344CB8AC3E}">
        <p14:creationId xmlns:p14="http://schemas.microsoft.com/office/powerpoint/2010/main" val="11112906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099292-B615-493A-80DF-68992B15C705}" type="slidenum">
              <a:rPr lang="en-US" smtClean="0"/>
              <a:pPr/>
              <a:t>46</a:t>
            </a:fld>
            <a:endParaRPr lang="en-US" dirty="0"/>
          </a:p>
        </p:txBody>
      </p:sp>
    </p:spTree>
    <p:extLst>
      <p:ext uri="{BB962C8B-B14F-4D97-AF65-F5344CB8AC3E}">
        <p14:creationId xmlns:p14="http://schemas.microsoft.com/office/powerpoint/2010/main" val="23724577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Viabilidade econômica do processo depende do preço da biomassa e do tipo de biomassa disponível localmente (complicado transportar), e também depende do preço do commodity que você pretende concorrer, que no caso do levulinato de etila é o diesel.</a:t>
            </a:r>
          </a:p>
          <a:p>
            <a:r>
              <a:rPr lang="pt-BR" dirty="0"/>
              <a:t>Use este slide para explicar as regiões do mundo que foram consideradas no estudo. </a:t>
            </a:r>
          </a:p>
        </p:txBody>
      </p:sp>
      <p:sp>
        <p:nvSpPr>
          <p:cNvPr id="4" name="Slide Number Placeholder 3"/>
          <p:cNvSpPr>
            <a:spLocks noGrp="1"/>
          </p:cNvSpPr>
          <p:nvPr>
            <p:ph type="sldNum" sz="quarter" idx="10"/>
          </p:nvPr>
        </p:nvSpPr>
        <p:spPr/>
        <p:txBody>
          <a:bodyPr/>
          <a:lstStyle/>
          <a:p>
            <a:fld id="{EFEBE2EB-0A25-4ECA-B300-6546C0507F1F}" type="slidenum">
              <a:rPr lang="pt-BR" smtClean="0"/>
              <a:t>47</a:t>
            </a:fld>
            <a:endParaRPr lang="pt-BR"/>
          </a:p>
        </p:txBody>
      </p:sp>
    </p:spTree>
    <p:extLst>
      <p:ext uri="{BB962C8B-B14F-4D97-AF65-F5344CB8AC3E}">
        <p14:creationId xmlns:p14="http://schemas.microsoft.com/office/powerpoint/2010/main" val="41113663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10"/>
          </p:nvPr>
        </p:nvSpPr>
        <p:spPr/>
        <p:txBody>
          <a:bodyPr/>
          <a:lstStyle/>
          <a:p>
            <a:fld id="{EFEBE2EB-0A25-4ECA-B300-6546C0507F1F}" type="slidenum">
              <a:rPr lang="pt-BR" smtClean="0"/>
              <a:t>48</a:t>
            </a:fld>
            <a:endParaRPr lang="pt-BR"/>
          </a:p>
        </p:txBody>
      </p:sp>
    </p:spTree>
    <p:extLst>
      <p:ext uri="{BB962C8B-B14F-4D97-AF65-F5344CB8AC3E}">
        <p14:creationId xmlns:p14="http://schemas.microsoft.com/office/powerpoint/2010/main" val="13768750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Methodology: several process options were tested</a:t>
            </a:r>
            <a:r>
              <a:rPr lang="pt-BR" baseline="0" dirty="0"/>
              <a:t> using local biomass as feedstocks. </a:t>
            </a:r>
          </a:p>
          <a:p>
            <a:r>
              <a:rPr lang="pt-BR" baseline="0" dirty="0"/>
              <a:t>What is important to highlight: many process options have opportunity to produce ethyl levulinate cheaper than the current price of low sulfur diesel (at refinery gate, not at the pump – this is also important to mention). The comparison of prices is done considering the Lower Heating Value (LHV) of both fuels (diesel and ethyl levulinate).</a:t>
            </a:r>
          </a:p>
          <a:p>
            <a:r>
              <a:rPr lang="pt-BR" baseline="0" dirty="0"/>
              <a:t>EBITDA margin methology was used instead of cash flow analysis because the processes are not well developed yet. Therefore, estimations of capital expenditure – a requirement for cash flow analysis - are likely to be very wrong because there is no solid knowledge on the required equipment.</a:t>
            </a:r>
          </a:p>
          <a:p>
            <a:r>
              <a:rPr lang="pt-BR" baseline="0" dirty="0"/>
              <a:t>Interesting takings about the graph: </a:t>
            </a:r>
          </a:p>
          <a:p>
            <a:pPr marL="228600" indent="-228600">
              <a:buAutoNum type="arabicParenR"/>
            </a:pPr>
            <a:r>
              <a:rPr lang="pt-BR" baseline="0" dirty="0"/>
              <a:t>most processes in the US and CAN are not feasible because diesel is cheap in those regions. EU takes advantage on this point. </a:t>
            </a:r>
          </a:p>
          <a:p>
            <a:pPr marL="228600" indent="-228600">
              <a:buAutoNum type="arabicParenR"/>
            </a:pPr>
            <a:r>
              <a:rPr lang="pt-BR" baseline="0" dirty="0"/>
              <a:t>authors investigated a process for production of levuinic acid using palm residues (which is available in Southeast Asia – SEA) using ionic liquid – disastrous economic result: EL/D ratio above 10.</a:t>
            </a:r>
            <a:endParaRPr lang="pt-BR" dirty="0"/>
          </a:p>
        </p:txBody>
      </p:sp>
      <p:sp>
        <p:nvSpPr>
          <p:cNvPr id="4" name="Slide Number Placeholder 3"/>
          <p:cNvSpPr>
            <a:spLocks noGrp="1"/>
          </p:cNvSpPr>
          <p:nvPr>
            <p:ph type="sldNum" sz="quarter" idx="10"/>
          </p:nvPr>
        </p:nvSpPr>
        <p:spPr/>
        <p:txBody>
          <a:bodyPr/>
          <a:lstStyle/>
          <a:p>
            <a:fld id="{EFEBE2EB-0A25-4ECA-B300-6546C0507F1F}" type="slidenum">
              <a:rPr lang="pt-BR" smtClean="0"/>
              <a:t>49</a:t>
            </a:fld>
            <a:endParaRPr lang="pt-BR"/>
          </a:p>
        </p:txBody>
      </p:sp>
    </p:spTree>
    <p:extLst>
      <p:ext uri="{BB962C8B-B14F-4D97-AF65-F5344CB8AC3E}">
        <p14:creationId xmlns:p14="http://schemas.microsoft.com/office/powerpoint/2010/main" val="12709081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Routes from furfural to biofuels: furfural to MTHF (can be blended with gasoline) and furfural to a mixture of ethyl levulinate and gamma-valerolactone (GVL) – this can be blended with diesel.</a:t>
            </a:r>
          </a:p>
        </p:txBody>
      </p:sp>
      <p:sp>
        <p:nvSpPr>
          <p:cNvPr id="4" name="Slide Number Placeholder 3"/>
          <p:cNvSpPr>
            <a:spLocks noGrp="1"/>
          </p:cNvSpPr>
          <p:nvPr>
            <p:ph type="sldNum" sz="quarter" idx="10"/>
          </p:nvPr>
        </p:nvSpPr>
        <p:spPr/>
        <p:txBody>
          <a:bodyPr/>
          <a:lstStyle/>
          <a:p>
            <a:fld id="{EFEBE2EB-0A25-4ECA-B300-6546C0507F1F}" type="slidenum">
              <a:rPr lang="pt-BR" smtClean="0"/>
              <a:t>50</a:t>
            </a:fld>
            <a:endParaRPr lang="pt-BR"/>
          </a:p>
        </p:txBody>
      </p:sp>
    </p:spTree>
    <p:extLst>
      <p:ext uri="{BB962C8B-B14F-4D97-AF65-F5344CB8AC3E}">
        <p14:creationId xmlns:p14="http://schemas.microsoft.com/office/powerpoint/2010/main" val="29656729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I considered four differente countries/regions (BR - Brazil, CN - China, EU – European Union, US, United States), three differnet upgrading processes (1SM produces MTHF in a single step hydrogenation, 2SM produces MTHF in a two step hydrogenation process, and 2EL produces ethyl levulinate via a hydrogenation and an ethanolysis), and two different hydrogen sources (SR – steam reforming of natural gas, EW – electrolysis of water using electricity generated from biomass burning, 100% renewable).</a:t>
            </a:r>
          </a:p>
          <a:p>
            <a:r>
              <a:rPr lang="pt-BR" dirty="0"/>
              <a:t>Conclusions:</a:t>
            </a:r>
          </a:p>
          <a:p>
            <a:r>
              <a:rPr lang="pt-BR" dirty="0"/>
              <a:t>1) low operating costs in China makes it more interesting. Brazil has also potential to upgrade furfural to MTHF</a:t>
            </a:r>
          </a:p>
          <a:p>
            <a:r>
              <a:rPr lang="pt-BR" dirty="0"/>
              <a:t>2) 2-step hydrogenation is more economically feasible than the other options (single step hydrogenation of hydrogenation and ethanolysis)</a:t>
            </a:r>
          </a:p>
          <a:p>
            <a:r>
              <a:rPr lang="pt-BR" dirty="0"/>
              <a:t>3) Steam reforming is less expensive than electrolysis of water using electricity from biomass </a:t>
            </a:r>
            <a:r>
              <a:rPr lang="pt-BR" dirty="0">
                <a:sym typeface="Wingdings" panose="05000000000000000000" pitchFamily="2" charset="2"/>
              </a:rPr>
              <a:t> maybe production of hydrogen using solar or wind power might be competitive with steam reforming in the future, but large storage would be </a:t>
            </a:r>
            <a:r>
              <a:rPr lang="pt-BR" dirty="0" err="1">
                <a:sym typeface="Wingdings" panose="05000000000000000000" pitchFamily="2" charset="2"/>
              </a:rPr>
              <a:t>required</a:t>
            </a:r>
            <a:r>
              <a:rPr lang="pt-BR" dirty="0">
                <a:sym typeface="Wingdings" panose="05000000000000000000" pitchFamily="2" charset="2"/>
              </a:rPr>
              <a:t> </a:t>
            </a:r>
            <a:r>
              <a:rPr lang="pt-BR" dirty="0" err="1" smtClean="0">
                <a:sym typeface="Wingdings" panose="05000000000000000000" pitchFamily="2" charset="2"/>
              </a:rPr>
              <a:t>to</a:t>
            </a:r>
            <a:r>
              <a:rPr lang="pt-BR" dirty="0" smtClean="0">
                <a:sym typeface="Wingdings" panose="05000000000000000000" pitchFamily="2" charset="2"/>
              </a:rPr>
              <a:t> </a:t>
            </a:r>
            <a:r>
              <a:rPr lang="pt-BR" dirty="0">
                <a:sym typeface="Wingdings" panose="05000000000000000000" pitchFamily="2" charset="2"/>
              </a:rPr>
              <a:t>safely run a continuous hydrogenation process.</a:t>
            </a:r>
            <a:endParaRPr lang="pt-BR" dirty="0"/>
          </a:p>
        </p:txBody>
      </p:sp>
      <p:sp>
        <p:nvSpPr>
          <p:cNvPr id="4" name="Slide Number Placeholder 3"/>
          <p:cNvSpPr>
            <a:spLocks noGrp="1"/>
          </p:cNvSpPr>
          <p:nvPr>
            <p:ph type="sldNum" sz="quarter" idx="10"/>
          </p:nvPr>
        </p:nvSpPr>
        <p:spPr/>
        <p:txBody>
          <a:bodyPr/>
          <a:lstStyle/>
          <a:p>
            <a:fld id="{EFEBE2EB-0A25-4ECA-B300-6546C0507F1F}" type="slidenum">
              <a:rPr lang="pt-BR" smtClean="0"/>
              <a:t>51</a:t>
            </a:fld>
            <a:endParaRPr lang="pt-BR"/>
          </a:p>
        </p:txBody>
      </p:sp>
    </p:spTree>
    <p:extLst>
      <p:ext uri="{BB962C8B-B14F-4D97-AF65-F5344CB8AC3E}">
        <p14:creationId xmlns:p14="http://schemas.microsoft.com/office/powerpoint/2010/main" val="1123519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1146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pt-BR">
              <a:latin typeface="Times New Roman" charset="0"/>
            </a:endParaRPr>
          </a:p>
        </p:txBody>
      </p:sp>
      <p:sp>
        <p:nvSpPr>
          <p:cNvPr id="114692"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Times New Roman" charset="0"/>
                <a:ea typeface="ＭＳ Ｐゴシック" charset="-128"/>
                <a:cs typeface="ＭＳ Ｐゴシック" charset="-128"/>
              </a:rPr>
              <a:t>c:/brito/prp/flwpre/competC&amp;T.ppt</a:t>
            </a:r>
          </a:p>
        </p:txBody>
      </p:sp>
      <p:sp>
        <p:nvSpPr>
          <p:cNvPr id="114693"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0BF4276-FADD-F240-86F9-A8D67919DA48}" type="datetime1">
              <a:rPr kumimoji="0" lang="en-US" sz="1200" b="0" i="0" u="none" strike="noStrike" kern="1200" cap="none" spc="0" normalizeH="0" baseline="0" noProof="0" smtClean="0">
                <a:ln>
                  <a:noFill/>
                </a:ln>
                <a:solidFill>
                  <a:prstClr val="black"/>
                </a:solidFill>
                <a:effectLst/>
                <a:uLnTx/>
                <a:uFillTx/>
                <a:latin typeface="Times New Roman" charset="0"/>
                <a:ea typeface="ＭＳ Ｐゴシック" charset="-128"/>
                <a:cs typeface="ＭＳ Ｐゴシック" charset="-128"/>
              </a:rPr>
              <a:pPr marL="0" marR="0" lvl="0" indent="0" algn="r" defTabSz="914400" rtl="0" eaLnBrk="1" fontAlgn="base" latinLnBrk="0" hangingPunct="1">
                <a:lnSpc>
                  <a:spcPct val="100000"/>
                </a:lnSpc>
                <a:spcBef>
                  <a:spcPct val="0"/>
                </a:spcBef>
                <a:spcAft>
                  <a:spcPct val="0"/>
                </a:spcAft>
                <a:buClrTx/>
                <a:buSzTx/>
                <a:buFontTx/>
                <a:buNone/>
                <a:tabLst/>
                <a:defRPr/>
              </a:pPr>
              <a:t>9/16/2019</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128"/>
              <a:cs typeface="ＭＳ Ｐゴシック" charset="-128"/>
            </a:endParaRPr>
          </a:p>
        </p:txBody>
      </p:sp>
      <p:sp>
        <p:nvSpPr>
          <p:cNvPr id="114694" name="Slide Number Placeholder 5"/>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FB58528-96B8-2B4B-9936-EB6F38075FD6}" type="slidenum">
              <a:rPr kumimoji="0" lang="en-US" sz="1200" b="0" i="0" u="none" strike="noStrike" kern="1200" cap="none" spc="0" normalizeH="0" baseline="0" noProof="0" smtClean="0">
                <a:ln>
                  <a:noFill/>
                </a:ln>
                <a:solidFill>
                  <a:prstClr val="black"/>
                </a:solidFill>
                <a:effectLst/>
                <a:uLnTx/>
                <a:uFillTx/>
                <a:latin typeface="Times New Roman" charset="0"/>
                <a:ea typeface="ＭＳ Ｐゴシック" charset="-128"/>
                <a:cs typeface="ＭＳ Ｐゴシック" charset="-128"/>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128"/>
              <a:cs typeface="ＭＳ Ｐゴシック" charset="-128"/>
            </a:endParaRPr>
          </a:p>
        </p:txBody>
      </p:sp>
    </p:spTree>
    <p:extLst>
      <p:ext uri="{BB962C8B-B14F-4D97-AF65-F5344CB8AC3E}">
        <p14:creationId xmlns:p14="http://schemas.microsoft.com/office/powerpoint/2010/main" val="2072540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
        <p:nvSpPr>
          <p:cNvPr id="1536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BBF2A0F-5DE4-B144-ABB0-4CC9A62B7775}"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2164609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87313" y="744538"/>
            <a:ext cx="6619875" cy="3724275"/>
          </a:xfrm>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pPr>
              <a:defRPr/>
            </a:pPr>
            <a:fld id="{EDD16F74-6FDC-416C-8651-EEF1D9A31DF0}" type="slidenum">
              <a:rPr lang="fr-FR" smtClean="0"/>
              <a:pPr>
                <a:defRPr/>
              </a:pPr>
              <a:t>12</a:t>
            </a:fld>
            <a:endParaRPr lang="fr-FR" dirty="0"/>
          </a:p>
        </p:txBody>
      </p:sp>
    </p:spTree>
    <p:extLst>
      <p:ext uri="{BB962C8B-B14F-4D97-AF65-F5344CB8AC3E}">
        <p14:creationId xmlns:p14="http://schemas.microsoft.com/office/powerpoint/2010/main" val="2300356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solidFill>
                <a:schemeClr val="tx1"/>
              </a:solidFill>
              <a:latin typeface="+mn-lt"/>
            </a:endParaRPr>
          </a:p>
        </p:txBody>
      </p:sp>
      <p:sp>
        <p:nvSpPr>
          <p:cNvPr id="4" name="Espaço Reservado para Número de Slide 3"/>
          <p:cNvSpPr>
            <a:spLocks noGrp="1"/>
          </p:cNvSpPr>
          <p:nvPr>
            <p:ph type="sldNum" sz="quarter" idx="10"/>
          </p:nvPr>
        </p:nvSpPr>
        <p:spPr/>
        <p:txBody>
          <a:bodyPr/>
          <a:lstStyle/>
          <a:p>
            <a:pPr>
              <a:defRPr/>
            </a:pPr>
            <a:fld id="{EDD16F74-6FDC-416C-8651-EEF1D9A31DF0}" type="slidenum">
              <a:rPr lang="fr-FR" smtClean="0"/>
              <a:pPr>
                <a:defRPr/>
              </a:pPr>
              <a:t>13</a:t>
            </a:fld>
            <a:endParaRPr lang="fr-FR"/>
          </a:p>
        </p:txBody>
      </p:sp>
    </p:spTree>
    <p:extLst>
      <p:ext uri="{BB962C8B-B14F-4D97-AF65-F5344CB8AC3E}">
        <p14:creationId xmlns:p14="http://schemas.microsoft.com/office/powerpoint/2010/main" val="1783218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90478" rtl="0" eaLnBrk="0" fontAlgn="base" latinLnBrk="0" hangingPunct="0">
              <a:lnSpc>
                <a:spcPct val="100000"/>
              </a:lnSpc>
              <a:spcBef>
                <a:spcPct val="30000"/>
              </a:spcBef>
              <a:spcAft>
                <a:spcPct val="0"/>
              </a:spcAft>
              <a:buClrTx/>
              <a:buSzTx/>
              <a:buFontTx/>
              <a:buNone/>
              <a:tabLst/>
              <a:defRPr/>
            </a:pPr>
            <a:endParaRPr lang="en-US" sz="1300" b="1" i="1" dirty="0" smtClean="0"/>
          </a:p>
        </p:txBody>
      </p:sp>
      <p:sp>
        <p:nvSpPr>
          <p:cNvPr id="4" name="Espaço Reservado para Número de Slide 3"/>
          <p:cNvSpPr>
            <a:spLocks noGrp="1"/>
          </p:cNvSpPr>
          <p:nvPr>
            <p:ph type="sldNum" sz="quarter" idx="10"/>
          </p:nvPr>
        </p:nvSpPr>
        <p:spPr/>
        <p:txBody>
          <a:bodyPr/>
          <a:lstStyle/>
          <a:p>
            <a:fld id="{D2E80437-F5F9-45B6-8956-8BE7D9880543}" type="slidenum">
              <a:rPr lang="pt-BR" smtClean="0"/>
              <a:pPr/>
              <a:t>14</a:t>
            </a:fld>
            <a:endParaRPr lang="pt-BR"/>
          </a:p>
        </p:txBody>
      </p:sp>
    </p:spTree>
    <p:extLst>
      <p:ext uri="{BB962C8B-B14F-4D97-AF65-F5344CB8AC3E}">
        <p14:creationId xmlns:p14="http://schemas.microsoft.com/office/powerpoint/2010/main" val="3171089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sz="1200" kern="1200" dirty="0" smtClean="0">
              <a:solidFill>
                <a:schemeClr val="tx1"/>
              </a:solidFill>
              <a:latin typeface="Times" pitchFamily="18" charset="0"/>
              <a:ea typeface="+mn-ea"/>
              <a:cs typeface="+mn-cs"/>
            </a:endParaRPr>
          </a:p>
        </p:txBody>
      </p:sp>
      <p:sp>
        <p:nvSpPr>
          <p:cNvPr id="4" name="Espaço Reservado para Número de Slide 3"/>
          <p:cNvSpPr>
            <a:spLocks noGrp="1"/>
          </p:cNvSpPr>
          <p:nvPr>
            <p:ph type="sldNum" sz="quarter" idx="10"/>
          </p:nvPr>
        </p:nvSpPr>
        <p:spPr/>
        <p:txBody>
          <a:bodyPr/>
          <a:lstStyle/>
          <a:p>
            <a:fld id="{766BBA18-E026-474F-A9F5-FBF46CBA87D9}" type="slidenum">
              <a:rPr lang="pt-BR" smtClean="0"/>
              <a:pPr/>
              <a:t>15</a:t>
            </a:fld>
            <a:endParaRPr lang="pt-BR"/>
          </a:p>
        </p:txBody>
      </p:sp>
    </p:spTree>
    <p:extLst>
      <p:ext uri="{BB962C8B-B14F-4D97-AF65-F5344CB8AC3E}">
        <p14:creationId xmlns:p14="http://schemas.microsoft.com/office/powerpoint/2010/main" val="936649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90478">
              <a:defRPr/>
            </a:pPr>
            <a:endParaRPr lang="en-US" sz="1300" b="1" dirty="0" smtClean="0"/>
          </a:p>
        </p:txBody>
      </p:sp>
      <p:sp>
        <p:nvSpPr>
          <p:cNvPr id="4" name="Espaço Reservado para Número de Slide 3"/>
          <p:cNvSpPr>
            <a:spLocks noGrp="1"/>
          </p:cNvSpPr>
          <p:nvPr>
            <p:ph type="sldNum" sz="quarter" idx="10"/>
          </p:nvPr>
        </p:nvSpPr>
        <p:spPr/>
        <p:txBody>
          <a:bodyPr/>
          <a:lstStyle/>
          <a:p>
            <a:fld id="{D2E80437-F5F9-45B6-8956-8BE7D9880543}" type="slidenum">
              <a:rPr lang="pt-BR" smtClean="0"/>
              <a:pPr/>
              <a:t>16</a:t>
            </a:fld>
            <a:endParaRPr lang="pt-BR"/>
          </a:p>
        </p:txBody>
      </p:sp>
    </p:spTree>
    <p:extLst>
      <p:ext uri="{BB962C8B-B14F-4D97-AF65-F5344CB8AC3E}">
        <p14:creationId xmlns:p14="http://schemas.microsoft.com/office/powerpoint/2010/main" val="404660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9CA1CD-7CB9-364F-B53E-3B10AAD349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6B2037D2-4DDD-D34C-B36B-5AB6D80A81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5D599B96-F58C-BE43-B5D2-E7DDF438F479}"/>
              </a:ext>
            </a:extLst>
          </p:cNvPr>
          <p:cNvSpPr>
            <a:spLocks noGrp="1"/>
          </p:cNvSpPr>
          <p:nvPr>
            <p:ph type="dt" sz="half" idx="10"/>
          </p:nvPr>
        </p:nvSpPr>
        <p:spPr/>
        <p:txBody>
          <a:bodyPr/>
          <a:lstStyle/>
          <a:p>
            <a:fld id="{A948A27B-013C-BE4A-9BF6-6A422A6FC3D1}" type="datetimeFigureOut">
              <a:rPr lang="en-US" smtClean="0"/>
              <a:pPr/>
              <a:t>9/16/2019</a:t>
            </a:fld>
            <a:endParaRPr lang="en-US"/>
          </a:p>
        </p:txBody>
      </p:sp>
      <p:sp>
        <p:nvSpPr>
          <p:cNvPr id="5" name="Footer Placeholder 4">
            <a:extLst>
              <a:ext uri="{FF2B5EF4-FFF2-40B4-BE49-F238E27FC236}">
                <a16:creationId xmlns:a16="http://schemas.microsoft.com/office/drawing/2014/main" xmlns="" id="{867A3D21-D6B0-414E-A8DD-44420FF829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B2B04B3-77F1-0443-BBD4-5559A3F73DC8}"/>
              </a:ext>
            </a:extLst>
          </p:cNvPr>
          <p:cNvSpPr>
            <a:spLocks noGrp="1"/>
          </p:cNvSpPr>
          <p:nvPr>
            <p:ph type="sldNum" sz="quarter" idx="12"/>
          </p:nvPr>
        </p:nvSpPr>
        <p:spPr/>
        <p:txBody>
          <a:bodyPr/>
          <a:lstStyle/>
          <a:p>
            <a:fld id="{730C5128-5255-E547-B5D5-DF9ED6522A7A}" type="slidenum">
              <a:rPr lang="en-US" smtClean="0"/>
              <a:pPr/>
              <a:t>‹nº›</a:t>
            </a:fld>
            <a:endParaRPr lang="en-US"/>
          </a:p>
        </p:txBody>
      </p:sp>
    </p:spTree>
    <p:extLst>
      <p:ext uri="{BB962C8B-B14F-4D97-AF65-F5344CB8AC3E}">
        <p14:creationId xmlns:p14="http://schemas.microsoft.com/office/powerpoint/2010/main" val="1829039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064879-47FD-184A-8C00-ECA4304AEC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BFA0622-72B7-AE42-A1F7-8F588B1936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EF1C65A-51D9-404C-A51D-ADDD9A5CEDBF}"/>
              </a:ext>
            </a:extLst>
          </p:cNvPr>
          <p:cNvSpPr>
            <a:spLocks noGrp="1"/>
          </p:cNvSpPr>
          <p:nvPr>
            <p:ph type="dt" sz="half" idx="10"/>
          </p:nvPr>
        </p:nvSpPr>
        <p:spPr/>
        <p:txBody>
          <a:bodyPr/>
          <a:lstStyle/>
          <a:p>
            <a:fld id="{A948A27B-013C-BE4A-9BF6-6A422A6FC3D1}" type="datetimeFigureOut">
              <a:rPr lang="en-US" smtClean="0"/>
              <a:pPr/>
              <a:t>9/16/2019</a:t>
            </a:fld>
            <a:endParaRPr lang="en-US"/>
          </a:p>
        </p:txBody>
      </p:sp>
      <p:sp>
        <p:nvSpPr>
          <p:cNvPr id="5" name="Footer Placeholder 4">
            <a:extLst>
              <a:ext uri="{FF2B5EF4-FFF2-40B4-BE49-F238E27FC236}">
                <a16:creationId xmlns:a16="http://schemas.microsoft.com/office/drawing/2014/main" xmlns="" id="{5F1AA4BB-5EA8-5B45-B62A-E9796DBAC1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C2C359E-7305-F64D-BE8C-6E77D5532837}"/>
              </a:ext>
            </a:extLst>
          </p:cNvPr>
          <p:cNvSpPr>
            <a:spLocks noGrp="1"/>
          </p:cNvSpPr>
          <p:nvPr>
            <p:ph type="sldNum" sz="quarter" idx="12"/>
          </p:nvPr>
        </p:nvSpPr>
        <p:spPr/>
        <p:txBody>
          <a:bodyPr/>
          <a:lstStyle/>
          <a:p>
            <a:fld id="{730C5128-5255-E547-B5D5-DF9ED6522A7A}" type="slidenum">
              <a:rPr lang="en-US" smtClean="0"/>
              <a:pPr/>
              <a:t>‹nº›</a:t>
            </a:fld>
            <a:endParaRPr lang="en-US"/>
          </a:p>
        </p:txBody>
      </p:sp>
    </p:spTree>
    <p:extLst>
      <p:ext uri="{BB962C8B-B14F-4D97-AF65-F5344CB8AC3E}">
        <p14:creationId xmlns:p14="http://schemas.microsoft.com/office/powerpoint/2010/main" val="1579183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BC40E69-52C1-244C-B13A-3E420491870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8DBCD7E8-9EF8-F144-B56C-0FA4178CB1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D48B53F-5CD0-F443-91E3-1FB85E41A727}"/>
              </a:ext>
            </a:extLst>
          </p:cNvPr>
          <p:cNvSpPr>
            <a:spLocks noGrp="1"/>
          </p:cNvSpPr>
          <p:nvPr>
            <p:ph type="dt" sz="half" idx="10"/>
          </p:nvPr>
        </p:nvSpPr>
        <p:spPr/>
        <p:txBody>
          <a:bodyPr/>
          <a:lstStyle/>
          <a:p>
            <a:fld id="{A948A27B-013C-BE4A-9BF6-6A422A6FC3D1}" type="datetimeFigureOut">
              <a:rPr lang="en-US" smtClean="0"/>
              <a:pPr/>
              <a:t>9/16/2019</a:t>
            </a:fld>
            <a:endParaRPr lang="en-US"/>
          </a:p>
        </p:txBody>
      </p:sp>
      <p:sp>
        <p:nvSpPr>
          <p:cNvPr id="5" name="Footer Placeholder 4">
            <a:extLst>
              <a:ext uri="{FF2B5EF4-FFF2-40B4-BE49-F238E27FC236}">
                <a16:creationId xmlns:a16="http://schemas.microsoft.com/office/drawing/2014/main" xmlns="" id="{1F11BF54-D382-6C4A-9959-3A4DFDACEC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664BB2B-79E6-694B-B15B-6746662839D1}"/>
              </a:ext>
            </a:extLst>
          </p:cNvPr>
          <p:cNvSpPr>
            <a:spLocks noGrp="1"/>
          </p:cNvSpPr>
          <p:nvPr>
            <p:ph type="sldNum" sz="quarter" idx="12"/>
          </p:nvPr>
        </p:nvSpPr>
        <p:spPr/>
        <p:txBody>
          <a:bodyPr/>
          <a:lstStyle/>
          <a:p>
            <a:fld id="{730C5128-5255-E547-B5D5-DF9ED6522A7A}" type="slidenum">
              <a:rPr lang="en-US" smtClean="0"/>
              <a:pPr/>
              <a:t>‹nº›</a:t>
            </a:fld>
            <a:endParaRPr lang="en-US"/>
          </a:p>
        </p:txBody>
      </p:sp>
    </p:spTree>
    <p:extLst>
      <p:ext uri="{BB962C8B-B14F-4D97-AF65-F5344CB8AC3E}">
        <p14:creationId xmlns:p14="http://schemas.microsoft.com/office/powerpoint/2010/main" val="241795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E2B99B-2B61-754F-B0D1-B85D767F2F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9AC313C-0F88-BF4F-955E-77DC764A3A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27B7660-CB8E-6F42-852C-8F7610DFE744}"/>
              </a:ext>
            </a:extLst>
          </p:cNvPr>
          <p:cNvSpPr>
            <a:spLocks noGrp="1"/>
          </p:cNvSpPr>
          <p:nvPr>
            <p:ph type="dt" sz="half" idx="10"/>
          </p:nvPr>
        </p:nvSpPr>
        <p:spPr/>
        <p:txBody>
          <a:bodyPr/>
          <a:lstStyle/>
          <a:p>
            <a:fld id="{4E592D02-E739-EB4F-AB7E-79D3088D9B21}" type="datetimeFigureOut">
              <a:rPr lang="en-US" smtClean="0"/>
              <a:pPr/>
              <a:t>9/16/2019</a:t>
            </a:fld>
            <a:endParaRPr lang="en-US"/>
          </a:p>
        </p:txBody>
      </p:sp>
      <p:sp>
        <p:nvSpPr>
          <p:cNvPr id="5" name="Footer Placeholder 4">
            <a:extLst>
              <a:ext uri="{FF2B5EF4-FFF2-40B4-BE49-F238E27FC236}">
                <a16:creationId xmlns:a16="http://schemas.microsoft.com/office/drawing/2014/main" xmlns="" id="{8062461A-3A0D-9544-9761-4281267B98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F244BDF-6E12-2340-96E7-B02215C7255E}"/>
              </a:ext>
            </a:extLst>
          </p:cNvPr>
          <p:cNvSpPr>
            <a:spLocks noGrp="1"/>
          </p:cNvSpPr>
          <p:nvPr>
            <p:ph type="sldNum" sz="quarter" idx="12"/>
          </p:nvPr>
        </p:nvSpPr>
        <p:spPr/>
        <p:txBody>
          <a:bodyPr/>
          <a:lstStyle/>
          <a:p>
            <a:fld id="{DC50ADD4-4585-5140-8550-20D5AD64E100}" type="slidenum">
              <a:rPr lang="en-US" smtClean="0"/>
              <a:pPr/>
              <a:t>‹nº›</a:t>
            </a:fld>
            <a:endParaRPr lang="en-US"/>
          </a:p>
        </p:txBody>
      </p:sp>
    </p:spTree>
    <p:extLst>
      <p:ext uri="{BB962C8B-B14F-4D97-AF65-F5344CB8AC3E}">
        <p14:creationId xmlns:p14="http://schemas.microsoft.com/office/powerpoint/2010/main" val="25023960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1CE34D-4420-1B4B-9420-1854DBBFC7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EAEE376-59B4-754C-BBFD-3E823968366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FD42D20-51D9-844E-AFA0-CF7355322D97}"/>
              </a:ext>
            </a:extLst>
          </p:cNvPr>
          <p:cNvSpPr>
            <a:spLocks noGrp="1"/>
          </p:cNvSpPr>
          <p:nvPr>
            <p:ph type="dt" sz="half" idx="10"/>
          </p:nvPr>
        </p:nvSpPr>
        <p:spPr/>
        <p:txBody>
          <a:bodyPr/>
          <a:lstStyle/>
          <a:p>
            <a:fld id="{4E592D02-E739-EB4F-AB7E-79D3088D9B21}" type="datetimeFigureOut">
              <a:rPr lang="en-US" smtClean="0"/>
              <a:pPr/>
              <a:t>9/16/2019</a:t>
            </a:fld>
            <a:endParaRPr lang="en-US"/>
          </a:p>
        </p:txBody>
      </p:sp>
      <p:sp>
        <p:nvSpPr>
          <p:cNvPr id="5" name="Footer Placeholder 4">
            <a:extLst>
              <a:ext uri="{FF2B5EF4-FFF2-40B4-BE49-F238E27FC236}">
                <a16:creationId xmlns:a16="http://schemas.microsoft.com/office/drawing/2014/main" xmlns="" id="{9917D54E-9BA1-B44D-8BA8-5B2506CB7D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876D706-DC64-9E4D-81E7-0DE6762FB643}"/>
              </a:ext>
            </a:extLst>
          </p:cNvPr>
          <p:cNvSpPr>
            <a:spLocks noGrp="1"/>
          </p:cNvSpPr>
          <p:nvPr>
            <p:ph type="sldNum" sz="quarter" idx="12"/>
          </p:nvPr>
        </p:nvSpPr>
        <p:spPr/>
        <p:txBody>
          <a:bodyPr/>
          <a:lstStyle/>
          <a:p>
            <a:fld id="{DC50ADD4-4585-5140-8550-20D5AD64E100}" type="slidenum">
              <a:rPr lang="en-US" smtClean="0"/>
              <a:pPr/>
              <a:t>‹nº›</a:t>
            </a:fld>
            <a:endParaRPr lang="en-US"/>
          </a:p>
        </p:txBody>
      </p:sp>
    </p:spTree>
    <p:extLst>
      <p:ext uri="{BB962C8B-B14F-4D97-AF65-F5344CB8AC3E}">
        <p14:creationId xmlns:p14="http://schemas.microsoft.com/office/powerpoint/2010/main" val="3582500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1A2AB4-3586-954F-9C12-C586ED2EA20C}"/>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1CA0B696-BB56-D94F-8BB5-DFC997380087}"/>
              </a:ext>
            </a:extLst>
          </p:cNvPr>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D91FF234-C971-2F47-954D-EE83D98E6A5C}"/>
              </a:ext>
            </a:extLst>
          </p:cNvPr>
          <p:cNvSpPr>
            <a:spLocks noGrp="1"/>
          </p:cNvSpPr>
          <p:nvPr>
            <p:ph type="dt" sz="half" idx="10"/>
          </p:nvPr>
        </p:nvSpPr>
        <p:spPr/>
        <p:txBody>
          <a:bodyPr/>
          <a:lstStyle/>
          <a:p>
            <a:fld id="{4E592D02-E739-EB4F-AB7E-79D3088D9B21}" type="datetimeFigureOut">
              <a:rPr lang="en-US" smtClean="0"/>
              <a:pPr/>
              <a:t>9/16/2019</a:t>
            </a:fld>
            <a:endParaRPr lang="en-US"/>
          </a:p>
        </p:txBody>
      </p:sp>
      <p:sp>
        <p:nvSpPr>
          <p:cNvPr id="5" name="Footer Placeholder 4">
            <a:extLst>
              <a:ext uri="{FF2B5EF4-FFF2-40B4-BE49-F238E27FC236}">
                <a16:creationId xmlns:a16="http://schemas.microsoft.com/office/drawing/2014/main" xmlns="" id="{947106DC-E37A-5E49-B04B-213DE654E4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55853AD-6A42-2948-A446-A3C9708403A2}"/>
              </a:ext>
            </a:extLst>
          </p:cNvPr>
          <p:cNvSpPr>
            <a:spLocks noGrp="1"/>
          </p:cNvSpPr>
          <p:nvPr>
            <p:ph type="sldNum" sz="quarter" idx="12"/>
          </p:nvPr>
        </p:nvSpPr>
        <p:spPr/>
        <p:txBody>
          <a:bodyPr/>
          <a:lstStyle/>
          <a:p>
            <a:fld id="{DC50ADD4-4585-5140-8550-20D5AD64E100}" type="slidenum">
              <a:rPr lang="en-US" smtClean="0"/>
              <a:pPr/>
              <a:t>‹nº›</a:t>
            </a:fld>
            <a:endParaRPr lang="en-US"/>
          </a:p>
        </p:txBody>
      </p:sp>
    </p:spTree>
    <p:extLst>
      <p:ext uri="{BB962C8B-B14F-4D97-AF65-F5344CB8AC3E}">
        <p14:creationId xmlns:p14="http://schemas.microsoft.com/office/powerpoint/2010/main" val="1191298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9E0ECC-EEFF-204A-A344-7C38C8B657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3677D03-5967-F142-A646-B52F9E5D715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3C4AA10F-E18D-6F4B-B21D-B83E0FA702A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9CBACA76-7EAE-4E49-8217-78EE6926AAC9}"/>
              </a:ext>
            </a:extLst>
          </p:cNvPr>
          <p:cNvSpPr>
            <a:spLocks noGrp="1"/>
          </p:cNvSpPr>
          <p:nvPr>
            <p:ph type="dt" sz="half" idx="10"/>
          </p:nvPr>
        </p:nvSpPr>
        <p:spPr/>
        <p:txBody>
          <a:bodyPr/>
          <a:lstStyle/>
          <a:p>
            <a:fld id="{4E592D02-E739-EB4F-AB7E-79D3088D9B21}" type="datetimeFigureOut">
              <a:rPr lang="en-US" smtClean="0"/>
              <a:pPr/>
              <a:t>9/16/2019</a:t>
            </a:fld>
            <a:endParaRPr lang="en-US"/>
          </a:p>
        </p:txBody>
      </p:sp>
      <p:sp>
        <p:nvSpPr>
          <p:cNvPr id="6" name="Footer Placeholder 5">
            <a:extLst>
              <a:ext uri="{FF2B5EF4-FFF2-40B4-BE49-F238E27FC236}">
                <a16:creationId xmlns:a16="http://schemas.microsoft.com/office/drawing/2014/main" xmlns="" id="{2365E9B5-37F0-1D43-A24A-B781D2C317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69950D8-C298-EC42-B4C9-72EF38BE5536}"/>
              </a:ext>
            </a:extLst>
          </p:cNvPr>
          <p:cNvSpPr>
            <a:spLocks noGrp="1"/>
          </p:cNvSpPr>
          <p:nvPr>
            <p:ph type="sldNum" sz="quarter" idx="12"/>
          </p:nvPr>
        </p:nvSpPr>
        <p:spPr/>
        <p:txBody>
          <a:bodyPr/>
          <a:lstStyle/>
          <a:p>
            <a:fld id="{DC50ADD4-4585-5140-8550-20D5AD64E100}" type="slidenum">
              <a:rPr lang="en-US" smtClean="0"/>
              <a:pPr/>
              <a:t>‹nº›</a:t>
            </a:fld>
            <a:endParaRPr lang="en-US"/>
          </a:p>
        </p:txBody>
      </p:sp>
    </p:spTree>
    <p:extLst>
      <p:ext uri="{BB962C8B-B14F-4D97-AF65-F5344CB8AC3E}">
        <p14:creationId xmlns:p14="http://schemas.microsoft.com/office/powerpoint/2010/main" val="5349942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189F71-4D5A-9F4E-86D6-6C54482160DE}"/>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3DD128F0-250F-C340-BF24-16EC44D23265}"/>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346ED552-87A6-2A49-A98B-AD6EC839FB8B}"/>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EE3AE09-930A-7840-B226-C6E1770FFFFC}"/>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59F6E108-A819-4442-814E-D79FF762D63F}"/>
              </a:ext>
            </a:extLst>
          </p:cNvPr>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D1338DBE-098A-C046-83DA-72AB72CA1225}"/>
              </a:ext>
            </a:extLst>
          </p:cNvPr>
          <p:cNvSpPr>
            <a:spLocks noGrp="1"/>
          </p:cNvSpPr>
          <p:nvPr>
            <p:ph type="dt" sz="half" idx="10"/>
          </p:nvPr>
        </p:nvSpPr>
        <p:spPr/>
        <p:txBody>
          <a:bodyPr/>
          <a:lstStyle/>
          <a:p>
            <a:fld id="{4E592D02-E739-EB4F-AB7E-79D3088D9B21}" type="datetimeFigureOut">
              <a:rPr lang="en-US" smtClean="0"/>
              <a:pPr/>
              <a:t>9/16/2019</a:t>
            </a:fld>
            <a:endParaRPr lang="en-US"/>
          </a:p>
        </p:txBody>
      </p:sp>
      <p:sp>
        <p:nvSpPr>
          <p:cNvPr id="8" name="Footer Placeholder 7">
            <a:extLst>
              <a:ext uri="{FF2B5EF4-FFF2-40B4-BE49-F238E27FC236}">
                <a16:creationId xmlns:a16="http://schemas.microsoft.com/office/drawing/2014/main" xmlns="" id="{56AEF896-B726-474D-B1F9-A1EDBD7898E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181B0044-FC55-624C-97A0-6B21EE3DE4BF}"/>
              </a:ext>
            </a:extLst>
          </p:cNvPr>
          <p:cNvSpPr>
            <a:spLocks noGrp="1"/>
          </p:cNvSpPr>
          <p:nvPr>
            <p:ph type="sldNum" sz="quarter" idx="12"/>
          </p:nvPr>
        </p:nvSpPr>
        <p:spPr/>
        <p:txBody>
          <a:bodyPr/>
          <a:lstStyle/>
          <a:p>
            <a:fld id="{DC50ADD4-4585-5140-8550-20D5AD64E100}" type="slidenum">
              <a:rPr lang="en-US" smtClean="0"/>
              <a:pPr/>
              <a:t>‹nº›</a:t>
            </a:fld>
            <a:endParaRPr lang="en-US"/>
          </a:p>
        </p:txBody>
      </p:sp>
    </p:spTree>
    <p:extLst>
      <p:ext uri="{BB962C8B-B14F-4D97-AF65-F5344CB8AC3E}">
        <p14:creationId xmlns:p14="http://schemas.microsoft.com/office/powerpoint/2010/main" val="116057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5680B8-FF2D-024B-A325-6B895532EE3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E555BB13-E770-3F46-8437-3956EDB1680B}"/>
              </a:ext>
            </a:extLst>
          </p:cNvPr>
          <p:cNvSpPr>
            <a:spLocks noGrp="1"/>
          </p:cNvSpPr>
          <p:nvPr>
            <p:ph type="dt" sz="half" idx="10"/>
          </p:nvPr>
        </p:nvSpPr>
        <p:spPr/>
        <p:txBody>
          <a:bodyPr/>
          <a:lstStyle/>
          <a:p>
            <a:fld id="{4E592D02-E739-EB4F-AB7E-79D3088D9B21}" type="datetimeFigureOut">
              <a:rPr lang="en-US" smtClean="0"/>
              <a:pPr/>
              <a:t>9/16/2019</a:t>
            </a:fld>
            <a:endParaRPr lang="en-US"/>
          </a:p>
        </p:txBody>
      </p:sp>
      <p:sp>
        <p:nvSpPr>
          <p:cNvPr id="4" name="Footer Placeholder 3">
            <a:extLst>
              <a:ext uri="{FF2B5EF4-FFF2-40B4-BE49-F238E27FC236}">
                <a16:creationId xmlns:a16="http://schemas.microsoft.com/office/drawing/2014/main" xmlns="" id="{8013D234-B201-5F41-9810-1393439DF3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5BC3E0C-C864-B040-B7B9-2CEF52712E62}"/>
              </a:ext>
            </a:extLst>
          </p:cNvPr>
          <p:cNvSpPr>
            <a:spLocks noGrp="1"/>
          </p:cNvSpPr>
          <p:nvPr>
            <p:ph type="sldNum" sz="quarter" idx="12"/>
          </p:nvPr>
        </p:nvSpPr>
        <p:spPr/>
        <p:txBody>
          <a:bodyPr/>
          <a:lstStyle/>
          <a:p>
            <a:fld id="{DC50ADD4-4585-5140-8550-20D5AD64E100}" type="slidenum">
              <a:rPr lang="en-US" smtClean="0"/>
              <a:pPr/>
              <a:t>‹nº›</a:t>
            </a:fld>
            <a:endParaRPr lang="en-US"/>
          </a:p>
        </p:txBody>
      </p:sp>
    </p:spTree>
    <p:extLst>
      <p:ext uri="{BB962C8B-B14F-4D97-AF65-F5344CB8AC3E}">
        <p14:creationId xmlns:p14="http://schemas.microsoft.com/office/powerpoint/2010/main" val="14985579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D45C576-C920-4247-AF21-7D0665464BE1}"/>
              </a:ext>
            </a:extLst>
          </p:cNvPr>
          <p:cNvSpPr>
            <a:spLocks noGrp="1"/>
          </p:cNvSpPr>
          <p:nvPr>
            <p:ph type="dt" sz="half" idx="10"/>
          </p:nvPr>
        </p:nvSpPr>
        <p:spPr/>
        <p:txBody>
          <a:bodyPr/>
          <a:lstStyle/>
          <a:p>
            <a:fld id="{4E592D02-E739-EB4F-AB7E-79D3088D9B21}" type="datetimeFigureOut">
              <a:rPr lang="en-US" smtClean="0"/>
              <a:pPr/>
              <a:t>9/16/2019</a:t>
            </a:fld>
            <a:endParaRPr lang="en-US"/>
          </a:p>
        </p:txBody>
      </p:sp>
      <p:sp>
        <p:nvSpPr>
          <p:cNvPr id="3" name="Footer Placeholder 2">
            <a:extLst>
              <a:ext uri="{FF2B5EF4-FFF2-40B4-BE49-F238E27FC236}">
                <a16:creationId xmlns:a16="http://schemas.microsoft.com/office/drawing/2014/main" xmlns="" id="{3FB1B8F0-A748-AB4B-BEAC-D061DA9859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ABA935CE-BA5A-1241-AB41-B9E1980C6C24}"/>
              </a:ext>
            </a:extLst>
          </p:cNvPr>
          <p:cNvSpPr>
            <a:spLocks noGrp="1"/>
          </p:cNvSpPr>
          <p:nvPr>
            <p:ph type="sldNum" sz="quarter" idx="12"/>
          </p:nvPr>
        </p:nvSpPr>
        <p:spPr/>
        <p:txBody>
          <a:bodyPr/>
          <a:lstStyle/>
          <a:p>
            <a:fld id="{DC50ADD4-4585-5140-8550-20D5AD64E100}" type="slidenum">
              <a:rPr lang="en-US" smtClean="0"/>
              <a:pPr/>
              <a:t>‹nº›</a:t>
            </a:fld>
            <a:endParaRPr lang="en-US"/>
          </a:p>
        </p:txBody>
      </p:sp>
    </p:spTree>
    <p:extLst>
      <p:ext uri="{BB962C8B-B14F-4D97-AF65-F5344CB8AC3E}">
        <p14:creationId xmlns:p14="http://schemas.microsoft.com/office/powerpoint/2010/main" val="20775701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4E6568-95A5-7A41-A371-4E6ECAF961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51A3B6E4-0D3B-8B4D-B47B-49039DF46FD9}"/>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F669350-0B19-3544-840C-08A6DF4FC8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C565FB5A-52F6-D047-BCD1-1E15517884CB}"/>
              </a:ext>
            </a:extLst>
          </p:cNvPr>
          <p:cNvSpPr>
            <a:spLocks noGrp="1"/>
          </p:cNvSpPr>
          <p:nvPr>
            <p:ph type="dt" sz="half" idx="10"/>
          </p:nvPr>
        </p:nvSpPr>
        <p:spPr/>
        <p:txBody>
          <a:bodyPr/>
          <a:lstStyle/>
          <a:p>
            <a:fld id="{4E592D02-E739-EB4F-AB7E-79D3088D9B21}" type="datetimeFigureOut">
              <a:rPr lang="en-US" smtClean="0"/>
              <a:pPr/>
              <a:t>9/16/2019</a:t>
            </a:fld>
            <a:endParaRPr lang="en-US"/>
          </a:p>
        </p:txBody>
      </p:sp>
      <p:sp>
        <p:nvSpPr>
          <p:cNvPr id="6" name="Footer Placeholder 5">
            <a:extLst>
              <a:ext uri="{FF2B5EF4-FFF2-40B4-BE49-F238E27FC236}">
                <a16:creationId xmlns:a16="http://schemas.microsoft.com/office/drawing/2014/main" xmlns="" id="{51BC067B-DDFF-E246-BB17-FFAF51F461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8A0E801-01E0-5748-BD67-8CF0DDC62F7F}"/>
              </a:ext>
            </a:extLst>
          </p:cNvPr>
          <p:cNvSpPr>
            <a:spLocks noGrp="1"/>
          </p:cNvSpPr>
          <p:nvPr>
            <p:ph type="sldNum" sz="quarter" idx="12"/>
          </p:nvPr>
        </p:nvSpPr>
        <p:spPr/>
        <p:txBody>
          <a:bodyPr/>
          <a:lstStyle/>
          <a:p>
            <a:fld id="{DC50ADD4-4585-5140-8550-20D5AD64E100}" type="slidenum">
              <a:rPr lang="en-US" smtClean="0"/>
              <a:pPr/>
              <a:t>‹nº›</a:t>
            </a:fld>
            <a:endParaRPr lang="en-US"/>
          </a:p>
        </p:txBody>
      </p:sp>
    </p:spTree>
    <p:extLst>
      <p:ext uri="{BB962C8B-B14F-4D97-AF65-F5344CB8AC3E}">
        <p14:creationId xmlns:p14="http://schemas.microsoft.com/office/powerpoint/2010/main" val="1727607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04618F-8E62-8743-ADE4-9615FB9062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348D763-3795-4A4E-A045-A1B9F23621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0F9E8C4-8997-4847-8171-A868823873ED}"/>
              </a:ext>
            </a:extLst>
          </p:cNvPr>
          <p:cNvSpPr>
            <a:spLocks noGrp="1"/>
          </p:cNvSpPr>
          <p:nvPr>
            <p:ph type="dt" sz="half" idx="10"/>
          </p:nvPr>
        </p:nvSpPr>
        <p:spPr/>
        <p:txBody>
          <a:bodyPr/>
          <a:lstStyle/>
          <a:p>
            <a:fld id="{A948A27B-013C-BE4A-9BF6-6A422A6FC3D1}" type="datetimeFigureOut">
              <a:rPr lang="en-US" smtClean="0"/>
              <a:pPr/>
              <a:t>9/16/2019</a:t>
            </a:fld>
            <a:endParaRPr lang="en-US"/>
          </a:p>
        </p:txBody>
      </p:sp>
      <p:sp>
        <p:nvSpPr>
          <p:cNvPr id="5" name="Footer Placeholder 4">
            <a:extLst>
              <a:ext uri="{FF2B5EF4-FFF2-40B4-BE49-F238E27FC236}">
                <a16:creationId xmlns:a16="http://schemas.microsoft.com/office/drawing/2014/main" xmlns="" id="{D9270E78-D678-CE40-8AA2-56C5AABDD8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B071282-0829-EA4A-97B2-F89BBE47D348}"/>
              </a:ext>
            </a:extLst>
          </p:cNvPr>
          <p:cNvSpPr>
            <a:spLocks noGrp="1"/>
          </p:cNvSpPr>
          <p:nvPr>
            <p:ph type="sldNum" sz="quarter" idx="12"/>
          </p:nvPr>
        </p:nvSpPr>
        <p:spPr/>
        <p:txBody>
          <a:bodyPr/>
          <a:lstStyle/>
          <a:p>
            <a:fld id="{730C5128-5255-E547-B5D5-DF9ED6522A7A}" type="slidenum">
              <a:rPr lang="en-US" smtClean="0"/>
              <a:pPr/>
              <a:t>‹nº›</a:t>
            </a:fld>
            <a:endParaRPr lang="en-US"/>
          </a:p>
        </p:txBody>
      </p:sp>
    </p:spTree>
    <p:extLst>
      <p:ext uri="{BB962C8B-B14F-4D97-AF65-F5344CB8AC3E}">
        <p14:creationId xmlns:p14="http://schemas.microsoft.com/office/powerpoint/2010/main" val="3684459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43F142-AE14-7141-B85E-D34F7234D4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149441A-D820-D24F-826E-E427E4320AB8}"/>
              </a:ext>
            </a:extLst>
          </p:cNvPr>
          <p:cNvSpPr>
            <a:spLocks noGrp="1"/>
          </p:cNvSpPr>
          <p:nvPr>
            <p:ph type="pic" idx="1"/>
          </p:nvPr>
        </p:nvSpPr>
        <p:spPr>
          <a:xfrm>
            <a:off x="5183188" y="987429"/>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4F8D453-7874-474E-B8C4-99DCFC450C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BF213B7-9E17-6848-96C7-2F7AE715E953}"/>
              </a:ext>
            </a:extLst>
          </p:cNvPr>
          <p:cNvSpPr>
            <a:spLocks noGrp="1"/>
          </p:cNvSpPr>
          <p:nvPr>
            <p:ph type="dt" sz="half" idx="10"/>
          </p:nvPr>
        </p:nvSpPr>
        <p:spPr/>
        <p:txBody>
          <a:bodyPr/>
          <a:lstStyle/>
          <a:p>
            <a:fld id="{4E592D02-E739-EB4F-AB7E-79D3088D9B21}" type="datetimeFigureOut">
              <a:rPr lang="en-US" smtClean="0"/>
              <a:pPr/>
              <a:t>9/16/2019</a:t>
            </a:fld>
            <a:endParaRPr lang="en-US"/>
          </a:p>
        </p:txBody>
      </p:sp>
      <p:sp>
        <p:nvSpPr>
          <p:cNvPr id="6" name="Footer Placeholder 5">
            <a:extLst>
              <a:ext uri="{FF2B5EF4-FFF2-40B4-BE49-F238E27FC236}">
                <a16:creationId xmlns:a16="http://schemas.microsoft.com/office/drawing/2014/main" xmlns="" id="{623540CB-1543-2544-A99E-6D06BA0DAC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7681C16-72DF-B94D-AE35-FEB415F2685F}"/>
              </a:ext>
            </a:extLst>
          </p:cNvPr>
          <p:cNvSpPr>
            <a:spLocks noGrp="1"/>
          </p:cNvSpPr>
          <p:nvPr>
            <p:ph type="sldNum" sz="quarter" idx="12"/>
          </p:nvPr>
        </p:nvSpPr>
        <p:spPr/>
        <p:txBody>
          <a:bodyPr/>
          <a:lstStyle/>
          <a:p>
            <a:fld id="{DC50ADD4-4585-5140-8550-20D5AD64E100}" type="slidenum">
              <a:rPr lang="en-US" smtClean="0"/>
              <a:pPr/>
              <a:t>‹nº›</a:t>
            </a:fld>
            <a:endParaRPr lang="en-US"/>
          </a:p>
        </p:txBody>
      </p:sp>
    </p:spTree>
    <p:extLst>
      <p:ext uri="{BB962C8B-B14F-4D97-AF65-F5344CB8AC3E}">
        <p14:creationId xmlns:p14="http://schemas.microsoft.com/office/powerpoint/2010/main" val="27950781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EF67FD-5AD6-0E42-91B1-E38E129AEF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F32663BB-7739-B245-BA52-88489BD30C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5D33A35-DF25-8343-A9CA-8DC4213CE7B9}"/>
              </a:ext>
            </a:extLst>
          </p:cNvPr>
          <p:cNvSpPr>
            <a:spLocks noGrp="1"/>
          </p:cNvSpPr>
          <p:nvPr>
            <p:ph type="dt" sz="half" idx="10"/>
          </p:nvPr>
        </p:nvSpPr>
        <p:spPr/>
        <p:txBody>
          <a:bodyPr/>
          <a:lstStyle/>
          <a:p>
            <a:fld id="{4E592D02-E739-EB4F-AB7E-79D3088D9B21}" type="datetimeFigureOut">
              <a:rPr lang="en-US" smtClean="0"/>
              <a:pPr/>
              <a:t>9/16/2019</a:t>
            </a:fld>
            <a:endParaRPr lang="en-US"/>
          </a:p>
        </p:txBody>
      </p:sp>
      <p:sp>
        <p:nvSpPr>
          <p:cNvPr id="5" name="Footer Placeholder 4">
            <a:extLst>
              <a:ext uri="{FF2B5EF4-FFF2-40B4-BE49-F238E27FC236}">
                <a16:creationId xmlns:a16="http://schemas.microsoft.com/office/drawing/2014/main" xmlns="" id="{DD82A79D-3ADA-6B45-98DE-D62FAFA851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0930C9C-087F-C740-896E-6CFF20EF674B}"/>
              </a:ext>
            </a:extLst>
          </p:cNvPr>
          <p:cNvSpPr>
            <a:spLocks noGrp="1"/>
          </p:cNvSpPr>
          <p:nvPr>
            <p:ph type="sldNum" sz="quarter" idx="12"/>
          </p:nvPr>
        </p:nvSpPr>
        <p:spPr/>
        <p:txBody>
          <a:bodyPr/>
          <a:lstStyle/>
          <a:p>
            <a:fld id="{DC50ADD4-4585-5140-8550-20D5AD64E100}" type="slidenum">
              <a:rPr lang="en-US" smtClean="0"/>
              <a:pPr/>
              <a:t>‹nº›</a:t>
            </a:fld>
            <a:endParaRPr lang="en-US"/>
          </a:p>
        </p:txBody>
      </p:sp>
    </p:spTree>
    <p:extLst>
      <p:ext uri="{BB962C8B-B14F-4D97-AF65-F5344CB8AC3E}">
        <p14:creationId xmlns:p14="http://schemas.microsoft.com/office/powerpoint/2010/main" val="39343880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D6A7587-2831-9A47-8340-6364BC2A037E}"/>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5A344FF8-7CB8-BA47-AC32-AE3D8B96EEF5}"/>
              </a:ext>
            </a:extLst>
          </p:cNvPr>
          <p:cNvSpPr>
            <a:spLocks noGrp="1"/>
          </p:cNvSpPr>
          <p:nvPr>
            <p:ph type="body" orient="vert" idx="1"/>
          </p:nvPr>
        </p:nvSpPr>
        <p:spPr>
          <a:xfrm>
            <a:off x="838202"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C8B49C8-0188-AE40-860A-C35877AC83A5}"/>
              </a:ext>
            </a:extLst>
          </p:cNvPr>
          <p:cNvSpPr>
            <a:spLocks noGrp="1"/>
          </p:cNvSpPr>
          <p:nvPr>
            <p:ph type="dt" sz="half" idx="10"/>
          </p:nvPr>
        </p:nvSpPr>
        <p:spPr/>
        <p:txBody>
          <a:bodyPr/>
          <a:lstStyle/>
          <a:p>
            <a:fld id="{4E592D02-E739-EB4F-AB7E-79D3088D9B21}" type="datetimeFigureOut">
              <a:rPr lang="en-US" smtClean="0"/>
              <a:pPr/>
              <a:t>9/16/2019</a:t>
            </a:fld>
            <a:endParaRPr lang="en-US"/>
          </a:p>
        </p:txBody>
      </p:sp>
      <p:sp>
        <p:nvSpPr>
          <p:cNvPr id="5" name="Footer Placeholder 4">
            <a:extLst>
              <a:ext uri="{FF2B5EF4-FFF2-40B4-BE49-F238E27FC236}">
                <a16:creationId xmlns:a16="http://schemas.microsoft.com/office/drawing/2014/main" xmlns="" id="{E50FE687-647C-5340-909A-AE15D79ACB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8602B5D-D767-F644-ABD2-5447A077FE2D}"/>
              </a:ext>
            </a:extLst>
          </p:cNvPr>
          <p:cNvSpPr>
            <a:spLocks noGrp="1"/>
          </p:cNvSpPr>
          <p:nvPr>
            <p:ph type="sldNum" sz="quarter" idx="12"/>
          </p:nvPr>
        </p:nvSpPr>
        <p:spPr/>
        <p:txBody>
          <a:bodyPr/>
          <a:lstStyle/>
          <a:p>
            <a:fld id="{DC50ADD4-4585-5140-8550-20D5AD64E100}" type="slidenum">
              <a:rPr lang="en-US" smtClean="0"/>
              <a:pPr/>
              <a:t>‹nº›</a:t>
            </a:fld>
            <a:endParaRPr lang="en-US"/>
          </a:p>
        </p:txBody>
      </p:sp>
    </p:spTree>
    <p:extLst>
      <p:ext uri="{BB962C8B-B14F-4D97-AF65-F5344CB8AC3E}">
        <p14:creationId xmlns:p14="http://schemas.microsoft.com/office/powerpoint/2010/main" val="38013547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ítulo e conteúdo">
    <p:spTree>
      <p:nvGrpSpPr>
        <p:cNvPr id="1" name=""/>
        <p:cNvGrpSpPr/>
        <p:nvPr/>
      </p:nvGrpSpPr>
      <p:grpSpPr>
        <a:xfrm>
          <a:off x="0" y="0"/>
          <a:ext cx="0" cy="0"/>
          <a:chOff x="0" y="0"/>
          <a:chExt cx="0" cy="0"/>
        </a:xfrm>
      </p:grpSpPr>
      <p:sp>
        <p:nvSpPr>
          <p:cNvPr id="10" name="Shape 10"/>
          <p:cNvSpPr>
            <a:spLocks noGrp="1"/>
          </p:cNvSpPr>
          <p:nvPr>
            <p:ph type="title"/>
          </p:nvPr>
        </p:nvSpPr>
        <p:spPr>
          <a:prstGeom prst="rect">
            <a:avLst/>
          </a:prstGeom>
        </p:spPr>
        <p:txBody>
          <a:bodyPr/>
          <a:lstStyle/>
          <a:p>
            <a:pPr lvl="0">
              <a:defRPr sz="1800"/>
            </a:pPr>
            <a:r>
              <a:rPr sz="3300"/>
              <a:t>Texto do Título</a:t>
            </a:r>
          </a:p>
        </p:txBody>
      </p:sp>
      <p:sp>
        <p:nvSpPr>
          <p:cNvPr id="11" name="Shape 11"/>
          <p:cNvSpPr>
            <a:spLocks noGrp="1"/>
          </p:cNvSpPr>
          <p:nvPr>
            <p:ph type="body" idx="1"/>
          </p:nvPr>
        </p:nvSpPr>
        <p:spPr>
          <a:prstGeom prst="rect">
            <a:avLst/>
          </a:prstGeom>
        </p:spPr>
        <p:txBody>
          <a:bodyPr/>
          <a:lstStyle/>
          <a:p>
            <a:pPr lvl="0">
              <a:defRPr sz="1800"/>
            </a:pPr>
            <a:r>
              <a:rPr sz="2100"/>
              <a:t>Nível de Corpo Um</a:t>
            </a:r>
          </a:p>
          <a:p>
            <a:pPr lvl="1">
              <a:defRPr sz="1800"/>
            </a:pPr>
            <a:r>
              <a:rPr sz="2100"/>
              <a:t>Nível de Corpo Dois</a:t>
            </a:r>
          </a:p>
          <a:p>
            <a:pPr lvl="2">
              <a:defRPr sz="1800"/>
            </a:pPr>
            <a:r>
              <a:rPr sz="2100"/>
              <a:t>Nível de Corpo Três</a:t>
            </a:r>
          </a:p>
          <a:p>
            <a:pPr lvl="3">
              <a:defRPr sz="1800"/>
            </a:pPr>
            <a:r>
              <a:rPr sz="2100"/>
              <a:t>Nível de Corpo Quatro</a:t>
            </a:r>
          </a:p>
          <a:p>
            <a:pPr lvl="4">
              <a:defRPr sz="1800"/>
            </a:pPr>
            <a:r>
              <a:rPr sz="2100"/>
              <a:t>Nível de Corpo Cinco</a:t>
            </a:r>
          </a:p>
        </p:txBody>
      </p:sp>
      <p:sp>
        <p:nvSpPr>
          <p:cNvPr id="12" name="Shape 12"/>
          <p:cNvSpPr>
            <a:spLocks noGrp="1"/>
          </p:cNvSpPr>
          <p:nvPr>
            <p:ph type="sldNum" sz="quarter" idx="2"/>
          </p:nvPr>
        </p:nvSpPr>
        <p:spPr>
          <a:prstGeom prst="rect">
            <a:avLst/>
          </a:prstGeom>
        </p:spPr>
        <p:txBody>
          <a:bodyPr/>
          <a:lstStyle/>
          <a:p>
            <a:pPr lvl="0"/>
            <a:fld id="{86CB4B4D-7CA3-9044-876B-883B54F8677D}" type="slidenum">
              <a:rPr/>
              <a:pPr lvl="0"/>
              <a:t>‹nº›</a:t>
            </a:fld>
            <a:endParaRPr/>
          </a:p>
        </p:txBody>
      </p:sp>
    </p:spTree>
    <p:extLst>
      <p:ext uri="{BB962C8B-B14F-4D97-AF65-F5344CB8AC3E}">
        <p14:creationId xmlns:p14="http://schemas.microsoft.com/office/powerpoint/2010/main" val="1567472020"/>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a:prstGeom prst="rect">
            <a:avLst/>
          </a:prstGeom>
        </p:spPr>
        <p:txBody>
          <a:bodyPr anchor="b"/>
          <a:lstStyle>
            <a:lvl1pPr algn="ctr">
              <a:defRPr sz="45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xmlns="" id="{92718D7C-C65E-4CE2-A801-A97D41AEEB18}"/>
              </a:ext>
            </a:extLst>
          </p:cNvPr>
          <p:cNvSpPr>
            <a:spLocks noGrp="1"/>
          </p:cNvSpPr>
          <p:nvPr>
            <p:ph type="dt" sz="half" idx="10"/>
          </p:nvPr>
        </p:nvSpPr>
        <p:spPr>
          <a:xfrm>
            <a:off x="838200" y="6356352"/>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9C3B1B34-A4B1-4151-A926-097B1ED04E3D}" type="datetimeFigureOut">
              <a:rPr lang="pt-BR"/>
              <a:pPr>
                <a:defRPr/>
              </a:pPr>
              <a:t>16/09/2019</a:t>
            </a:fld>
            <a:endParaRPr lang="pt-BR"/>
          </a:p>
        </p:txBody>
      </p:sp>
      <p:sp>
        <p:nvSpPr>
          <p:cNvPr id="5" name="Espaço Reservado para Rodapé 4">
            <a:extLst>
              <a:ext uri="{FF2B5EF4-FFF2-40B4-BE49-F238E27FC236}">
                <a16:creationId xmlns:a16="http://schemas.microsoft.com/office/drawing/2014/main" xmlns="" id="{433358D4-D907-4A86-B19C-8169B7FFA96D}"/>
              </a:ext>
            </a:extLst>
          </p:cNvPr>
          <p:cNvSpPr>
            <a:spLocks noGrp="1"/>
          </p:cNvSpPr>
          <p:nvPr>
            <p:ph type="ftr" sz="quarter" idx="11"/>
          </p:nvPr>
        </p:nvSpPr>
        <p:spPr>
          <a:xfrm>
            <a:off x="4038600" y="6356352"/>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pt-BR"/>
          </a:p>
        </p:txBody>
      </p:sp>
      <p:sp>
        <p:nvSpPr>
          <p:cNvPr id="6" name="Espaço Reservado para Número de Slide 5">
            <a:extLst>
              <a:ext uri="{FF2B5EF4-FFF2-40B4-BE49-F238E27FC236}">
                <a16:creationId xmlns:a16="http://schemas.microsoft.com/office/drawing/2014/main" xmlns="" id="{0E1504B3-4BC8-4F63-8DE0-DD6C42A32AF3}"/>
              </a:ext>
            </a:extLst>
          </p:cNvPr>
          <p:cNvSpPr>
            <a:spLocks noGrp="1"/>
          </p:cNvSpPr>
          <p:nvPr>
            <p:ph type="sldNum" sz="quarter" idx="12"/>
          </p:nvPr>
        </p:nvSpPr>
        <p:spPr>
          <a:xfrm>
            <a:off x="8610600" y="6356352"/>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15638F27-B76A-4BC6-955B-54B117867267}" type="slidenum">
              <a:rPr lang="pt-BR"/>
              <a:pPr>
                <a:defRPr/>
              </a:pPr>
              <a:t>‹nº›</a:t>
            </a:fld>
            <a:endParaRPr lang="pt-BR"/>
          </a:p>
        </p:txBody>
      </p:sp>
    </p:spTree>
    <p:extLst>
      <p:ext uri="{BB962C8B-B14F-4D97-AF65-F5344CB8AC3E}">
        <p14:creationId xmlns:p14="http://schemas.microsoft.com/office/powerpoint/2010/main" val="1647864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F1F123-461F-8141-9F06-FEEC631FFC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848C650C-E52F-D347-9EAE-EBA720E442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6E63C72B-BC4E-9C47-953D-5D68C345F53F}"/>
              </a:ext>
            </a:extLst>
          </p:cNvPr>
          <p:cNvSpPr>
            <a:spLocks noGrp="1"/>
          </p:cNvSpPr>
          <p:nvPr>
            <p:ph type="dt" sz="half" idx="10"/>
          </p:nvPr>
        </p:nvSpPr>
        <p:spPr/>
        <p:txBody>
          <a:bodyPr/>
          <a:lstStyle/>
          <a:p>
            <a:fld id="{A948A27B-013C-BE4A-9BF6-6A422A6FC3D1}" type="datetimeFigureOut">
              <a:rPr lang="en-US" smtClean="0"/>
              <a:pPr/>
              <a:t>9/16/2019</a:t>
            </a:fld>
            <a:endParaRPr lang="en-US"/>
          </a:p>
        </p:txBody>
      </p:sp>
      <p:sp>
        <p:nvSpPr>
          <p:cNvPr id="5" name="Footer Placeholder 4">
            <a:extLst>
              <a:ext uri="{FF2B5EF4-FFF2-40B4-BE49-F238E27FC236}">
                <a16:creationId xmlns:a16="http://schemas.microsoft.com/office/drawing/2014/main" xmlns="" id="{BA115887-719B-804E-84D7-C0AD33BB9E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8D855F3-CE3F-A54D-9383-2C7341C04B49}"/>
              </a:ext>
            </a:extLst>
          </p:cNvPr>
          <p:cNvSpPr>
            <a:spLocks noGrp="1"/>
          </p:cNvSpPr>
          <p:nvPr>
            <p:ph type="sldNum" sz="quarter" idx="12"/>
          </p:nvPr>
        </p:nvSpPr>
        <p:spPr/>
        <p:txBody>
          <a:bodyPr/>
          <a:lstStyle/>
          <a:p>
            <a:fld id="{730C5128-5255-E547-B5D5-DF9ED6522A7A}" type="slidenum">
              <a:rPr lang="en-US" smtClean="0"/>
              <a:pPr/>
              <a:t>‹nº›</a:t>
            </a:fld>
            <a:endParaRPr lang="en-US"/>
          </a:p>
        </p:txBody>
      </p:sp>
    </p:spTree>
    <p:extLst>
      <p:ext uri="{BB962C8B-B14F-4D97-AF65-F5344CB8AC3E}">
        <p14:creationId xmlns:p14="http://schemas.microsoft.com/office/powerpoint/2010/main" val="2157499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36794D-64E2-0449-A5E7-148790168C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8E5F1E0-6C26-5D48-A71D-CC6452AC58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52CF0618-33AF-9049-8EF3-175185BD1C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F0488E4F-0F76-974F-A3D8-87970CE8C828}"/>
              </a:ext>
            </a:extLst>
          </p:cNvPr>
          <p:cNvSpPr>
            <a:spLocks noGrp="1"/>
          </p:cNvSpPr>
          <p:nvPr>
            <p:ph type="dt" sz="half" idx="10"/>
          </p:nvPr>
        </p:nvSpPr>
        <p:spPr/>
        <p:txBody>
          <a:bodyPr/>
          <a:lstStyle/>
          <a:p>
            <a:fld id="{A948A27B-013C-BE4A-9BF6-6A422A6FC3D1}" type="datetimeFigureOut">
              <a:rPr lang="en-US" smtClean="0"/>
              <a:pPr/>
              <a:t>9/16/2019</a:t>
            </a:fld>
            <a:endParaRPr lang="en-US"/>
          </a:p>
        </p:txBody>
      </p:sp>
      <p:sp>
        <p:nvSpPr>
          <p:cNvPr id="6" name="Footer Placeholder 5">
            <a:extLst>
              <a:ext uri="{FF2B5EF4-FFF2-40B4-BE49-F238E27FC236}">
                <a16:creationId xmlns:a16="http://schemas.microsoft.com/office/drawing/2014/main" xmlns="" id="{D7371E62-B67B-8341-A4C4-39E4FF9D1A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F643C0A-1602-0B47-B19A-D3E068DD2267}"/>
              </a:ext>
            </a:extLst>
          </p:cNvPr>
          <p:cNvSpPr>
            <a:spLocks noGrp="1"/>
          </p:cNvSpPr>
          <p:nvPr>
            <p:ph type="sldNum" sz="quarter" idx="12"/>
          </p:nvPr>
        </p:nvSpPr>
        <p:spPr/>
        <p:txBody>
          <a:bodyPr/>
          <a:lstStyle/>
          <a:p>
            <a:fld id="{730C5128-5255-E547-B5D5-DF9ED6522A7A}" type="slidenum">
              <a:rPr lang="en-US" smtClean="0"/>
              <a:pPr/>
              <a:t>‹nº›</a:t>
            </a:fld>
            <a:endParaRPr lang="en-US"/>
          </a:p>
        </p:txBody>
      </p:sp>
    </p:spTree>
    <p:extLst>
      <p:ext uri="{BB962C8B-B14F-4D97-AF65-F5344CB8AC3E}">
        <p14:creationId xmlns:p14="http://schemas.microsoft.com/office/powerpoint/2010/main" val="4103780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CEED1A-D241-B845-99A6-6618AEEE2C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BCA5EFE1-E980-F043-9A1E-644244C886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1FF937FD-9329-A541-A76E-F4A8C822F60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831C3965-58CF-6648-ABE5-33F090022A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0795A9B-0569-DF4C-A6A3-4E23ECEC8B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F94C524-DC01-444B-A01E-8EECBAEB0602}"/>
              </a:ext>
            </a:extLst>
          </p:cNvPr>
          <p:cNvSpPr>
            <a:spLocks noGrp="1"/>
          </p:cNvSpPr>
          <p:nvPr>
            <p:ph type="dt" sz="half" idx="10"/>
          </p:nvPr>
        </p:nvSpPr>
        <p:spPr/>
        <p:txBody>
          <a:bodyPr/>
          <a:lstStyle/>
          <a:p>
            <a:fld id="{A948A27B-013C-BE4A-9BF6-6A422A6FC3D1}" type="datetimeFigureOut">
              <a:rPr lang="en-US" smtClean="0"/>
              <a:pPr/>
              <a:t>9/16/2019</a:t>
            </a:fld>
            <a:endParaRPr lang="en-US"/>
          </a:p>
        </p:txBody>
      </p:sp>
      <p:sp>
        <p:nvSpPr>
          <p:cNvPr id="8" name="Footer Placeholder 7">
            <a:extLst>
              <a:ext uri="{FF2B5EF4-FFF2-40B4-BE49-F238E27FC236}">
                <a16:creationId xmlns:a16="http://schemas.microsoft.com/office/drawing/2014/main" xmlns="" id="{0BC6727A-5326-7041-8D01-10E821BB89E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65087963-3BC7-084C-94FC-A5FB4CB54FEB}"/>
              </a:ext>
            </a:extLst>
          </p:cNvPr>
          <p:cNvSpPr>
            <a:spLocks noGrp="1"/>
          </p:cNvSpPr>
          <p:nvPr>
            <p:ph type="sldNum" sz="quarter" idx="12"/>
          </p:nvPr>
        </p:nvSpPr>
        <p:spPr/>
        <p:txBody>
          <a:bodyPr/>
          <a:lstStyle/>
          <a:p>
            <a:fld id="{730C5128-5255-E547-B5D5-DF9ED6522A7A}" type="slidenum">
              <a:rPr lang="en-US" smtClean="0"/>
              <a:pPr/>
              <a:t>‹nº›</a:t>
            </a:fld>
            <a:endParaRPr lang="en-US"/>
          </a:p>
        </p:txBody>
      </p:sp>
    </p:spTree>
    <p:extLst>
      <p:ext uri="{BB962C8B-B14F-4D97-AF65-F5344CB8AC3E}">
        <p14:creationId xmlns:p14="http://schemas.microsoft.com/office/powerpoint/2010/main" val="2146782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2A8069-C56C-F447-93BA-79458B82686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2C15D3E-1578-244F-A2AF-44FBD549B48A}"/>
              </a:ext>
            </a:extLst>
          </p:cNvPr>
          <p:cNvSpPr>
            <a:spLocks noGrp="1"/>
          </p:cNvSpPr>
          <p:nvPr>
            <p:ph type="dt" sz="half" idx="10"/>
          </p:nvPr>
        </p:nvSpPr>
        <p:spPr/>
        <p:txBody>
          <a:bodyPr/>
          <a:lstStyle/>
          <a:p>
            <a:fld id="{A948A27B-013C-BE4A-9BF6-6A422A6FC3D1}" type="datetimeFigureOut">
              <a:rPr lang="en-US" smtClean="0"/>
              <a:pPr/>
              <a:t>9/16/2019</a:t>
            </a:fld>
            <a:endParaRPr lang="en-US"/>
          </a:p>
        </p:txBody>
      </p:sp>
      <p:sp>
        <p:nvSpPr>
          <p:cNvPr id="4" name="Footer Placeholder 3">
            <a:extLst>
              <a:ext uri="{FF2B5EF4-FFF2-40B4-BE49-F238E27FC236}">
                <a16:creationId xmlns:a16="http://schemas.microsoft.com/office/drawing/2014/main" xmlns="" id="{DA0403AB-EEB9-C24F-94ED-F16CC81222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C1199A3C-3613-6747-A193-C7AD7BC77FC1}"/>
              </a:ext>
            </a:extLst>
          </p:cNvPr>
          <p:cNvSpPr>
            <a:spLocks noGrp="1"/>
          </p:cNvSpPr>
          <p:nvPr>
            <p:ph type="sldNum" sz="quarter" idx="12"/>
          </p:nvPr>
        </p:nvSpPr>
        <p:spPr/>
        <p:txBody>
          <a:bodyPr/>
          <a:lstStyle/>
          <a:p>
            <a:fld id="{730C5128-5255-E547-B5D5-DF9ED6522A7A}" type="slidenum">
              <a:rPr lang="en-US" smtClean="0"/>
              <a:pPr/>
              <a:t>‹nº›</a:t>
            </a:fld>
            <a:endParaRPr lang="en-US"/>
          </a:p>
        </p:txBody>
      </p:sp>
    </p:spTree>
    <p:extLst>
      <p:ext uri="{BB962C8B-B14F-4D97-AF65-F5344CB8AC3E}">
        <p14:creationId xmlns:p14="http://schemas.microsoft.com/office/powerpoint/2010/main" val="564910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65AE3A8-5B2C-8E44-ACBA-427A66947089}"/>
              </a:ext>
            </a:extLst>
          </p:cNvPr>
          <p:cNvSpPr>
            <a:spLocks noGrp="1"/>
          </p:cNvSpPr>
          <p:nvPr>
            <p:ph type="dt" sz="half" idx="10"/>
          </p:nvPr>
        </p:nvSpPr>
        <p:spPr/>
        <p:txBody>
          <a:bodyPr/>
          <a:lstStyle/>
          <a:p>
            <a:fld id="{A948A27B-013C-BE4A-9BF6-6A422A6FC3D1}" type="datetimeFigureOut">
              <a:rPr lang="en-US" smtClean="0"/>
              <a:pPr/>
              <a:t>9/16/2019</a:t>
            </a:fld>
            <a:endParaRPr lang="en-US"/>
          </a:p>
        </p:txBody>
      </p:sp>
      <p:sp>
        <p:nvSpPr>
          <p:cNvPr id="3" name="Footer Placeholder 2">
            <a:extLst>
              <a:ext uri="{FF2B5EF4-FFF2-40B4-BE49-F238E27FC236}">
                <a16:creationId xmlns:a16="http://schemas.microsoft.com/office/drawing/2014/main" xmlns="" id="{F0C232AB-7E2A-D148-996C-1D84A0361F3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1E6575F5-307F-BC4E-90D2-49507F6F4438}"/>
              </a:ext>
            </a:extLst>
          </p:cNvPr>
          <p:cNvSpPr>
            <a:spLocks noGrp="1"/>
          </p:cNvSpPr>
          <p:nvPr>
            <p:ph type="sldNum" sz="quarter" idx="12"/>
          </p:nvPr>
        </p:nvSpPr>
        <p:spPr/>
        <p:txBody>
          <a:bodyPr/>
          <a:lstStyle/>
          <a:p>
            <a:fld id="{730C5128-5255-E547-B5D5-DF9ED6522A7A}" type="slidenum">
              <a:rPr lang="en-US" smtClean="0"/>
              <a:pPr/>
              <a:t>‹nº›</a:t>
            </a:fld>
            <a:endParaRPr lang="en-US"/>
          </a:p>
        </p:txBody>
      </p:sp>
    </p:spTree>
    <p:extLst>
      <p:ext uri="{BB962C8B-B14F-4D97-AF65-F5344CB8AC3E}">
        <p14:creationId xmlns:p14="http://schemas.microsoft.com/office/powerpoint/2010/main" val="1435541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A92A84-9732-8D47-8EEA-C6584DD196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8DC533BE-5012-8F4E-8BE3-B3C92D661B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5DF7C94-54E5-3E47-B1D4-BE2296BD30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5731C61-C1B0-8647-9346-9DC267B0D0A9}"/>
              </a:ext>
            </a:extLst>
          </p:cNvPr>
          <p:cNvSpPr>
            <a:spLocks noGrp="1"/>
          </p:cNvSpPr>
          <p:nvPr>
            <p:ph type="dt" sz="half" idx="10"/>
          </p:nvPr>
        </p:nvSpPr>
        <p:spPr/>
        <p:txBody>
          <a:bodyPr/>
          <a:lstStyle/>
          <a:p>
            <a:fld id="{A948A27B-013C-BE4A-9BF6-6A422A6FC3D1}" type="datetimeFigureOut">
              <a:rPr lang="en-US" smtClean="0"/>
              <a:pPr/>
              <a:t>9/16/2019</a:t>
            </a:fld>
            <a:endParaRPr lang="en-US"/>
          </a:p>
        </p:txBody>
      </p:sp>
      <p:sp>
        <p:nvSpPr>
          <p:cNvPr id="6" name="Footer Placeholder 5">
            <a:extLst>
              <a:ext uri="{FF2B5EF4-FFF2-40B4-BE49-F238E27FC236}">
                <a16:creationId xmlns:a16="http://schemas.microsoft.com/office/drawing/2014/main" xmlns="" id="{9110FBFF-9452-D848-BB58-84DCBABAF4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8C9067F-AF84-A84B-A125-8CC07958FDD8}"/>
              </a:ext>
            </a:extLst>
          </p:cNvPr>
          <p:cNvSpPr>
            <a:spLocks noGrp="1"/>
          </p:cNvSpPr>
          <p:nvPr>
            <p:ph type="sldNum" sz="quarter" idx="12"/>
          </p:nvPr>
        </p:nvSpPr>
        <p:spPr/>
        <p:txBody>
          <a:bodyPr/>
          <a:lstStyle/>
          <a:p>
            <a:fld id="{730C5128-5255-E547-B5D5-DF9ED6522A7A}" type="slidenum">
              <a:rPr lang="en-US" smtClean="0"/>
              <a:pPr/>
              <a:t>‹nº›</a:t>
            </a:fld>
            <a:endParaRPr lang="en-US"/>
          </a:p>
        </p:txBody>
      </p:sp>
    </p:spTree>
    <p:extLst>
      <p:ext uri="{BB962C8B-B14F-4D97-AF65-F5344CB8AC3E}">
        <p14:creationId xmlns:p14="http://schemas.microsoft.com/office/powerpoint/2010/main" val="1266478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F26FC5-8B03-C942-91E0-76690D6F8F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14E4230-439C-374D-964A-33DD26EBBB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DC936B98-CDD7-EA4B-8FBD-B6270D8CA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22BC6740-451E-A249-9E16-1F3B9FA10B41}"/>
              </a:ext>
            </a:extLst>
          </p:cNvPr>
          <p:cNvSpPr>
            <a:spLocks noGrp="1"/>
          </p:cNvSpPr>
          <p:nvPr>
            <p:ph type="dt" sz="half" idx="10"/>
          </p:nvPr>
        </p:nvSpPr>
        <p:spPr/>
        <p:txBody>
          <a:bodyPr/>
          <a:lstStyle/>
          <a:p>
            <a:fld id="{A948A27B-013C-BE4A-9BF6-6A422A6FC3D1}" type="datetimeFigureOut">
              <a:rPr lang="en-US" smtClean="0"/>
              <a:pPr/>
              <a:t>9/16/2019</a:t>
            </a:fld>
            <a:endParaRPr lang="en-US"/>
          </a:p>
        </p:txBody>
      </p:sp>
      <p:sp>
        <p:nvSpPr>
          <p:cNvPr id="6" name="Footer Placeholder 5">
            <a:extLst>
              <a:ext uri="{FF2B5EF4-FFF2-40B4-BE49-F238E27FC236}">
                <a16:creationId xmlns:a16="http://schemas.microsoft.com/office/drawing/2014/main" xmlns="" id="{4C62FF60-129A-9F45-935E-8D6A9E25CE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2C85006-6AB4-C640-A0FE-07C9EC15CF9C}"/>
              </a:ext>
            </a:extLst>
          </p:cNvPr>
          <p:cNvSpPr>
            <a:spLocks noGrp="1"/>
          </p:cNvSpPr>
          <p:nvPr>
            <p:ph type="sldNum" sz="quarter" idx="12"/>
          </p:nvPr>
        </p:nvSpPr>
        <p:spPr/>
        <p:txBody>
          <a:bodyPr/>
          <a:lstStyle/>
          <a:p>
            <a:fld id="{730C5128-5255-E547-B5D5-DF9ED6522A7A}" type="slidenum">
              <a:rPr lang="en-US" smtClean="0"/>
              <a:pPr/>
              <a:t>‹nº›</a:t>
            </a:fld>
            <a:endParaRPr lang="en-US"/>
          </a:p>
        </p:txBody>
      </p:sp>
    </p:spTree>
    <p:extLst>
      <p:ext uri="{BB962C8B-B14F-4D97-AF65-F5344CB8AC3E}">
        <p14:creationId xmlns:p14="http://schemas.microsoft.com/office/powerpoint/2010/main" val="914575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9123EE8-3996-634C-9905-F631B203B0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7E69BD7-8F2C-7C41-89FE-1CFD80C0BE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48B0EE3-F384-4C42-9E5F-BD525D5826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48A27B-013C-BE4A-9BF6-6A422A6FC3D1}" type="datetimeFigureOut">
              <a:rPr lang="en-US" smtClean="0"/>
              <a:pPr/>
              <a:t>9/16/2019</a:t>
            </a:fld>
            <a:endParaRPr lang="en-US"/>
          </a:p>
        </p:txBody>
      </p:sp>
      <p:sp>
        <p:nvSpPr>
          <p:cNvPr id="5" name="Footer Placeholder 4">
            <a:extLst>
              <a:ext uri="{FF2B5EF4-FFF2-40B4-BE49-F238E27FC236}">
                <a16:creationId xmlns:a16="http://schemas.microsoft.com/office/drawing/2014/main" xmlns="" id="{B7468B5C-64AB-2D47-BBBD-D91C628749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51920A1F-DF79-D543-81B8-24E0D3F7CC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0C5128-5255-E547-B5D5-DF9ED6522A7A}" type="slidenum">
              <a:rPr lang="en-US" smtClean="0"/>
              <a:pPr/>
              <a:t>‹nº›</a:t>
            </a:fld>
            <a:endParaRPr lang="en-US"/>
          </a:p>
        </p:txBody>
      </p:sp>
    </p:spTree>
    <p:extLst>
      <p:ext uri="{BB962C8B-B14F-4D97-AF65-F5344CB8AC3E}">
        <p14:creationId xmlns:p14="http://schemas.microsoft.com/office/powerpoint/2010/main" val="2992959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D5B7C6C-0AEE-1D46-883A-40236A45A30C}"/>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A9E7B88A-3833-1840-BC18-5C3088FA0D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DD09E08-E4B3-8242-9042-8C814FCE3913}"/>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592D02-E739-EB4F-AB7E-79D3088D9B21}" type="datetimeFigureOut">
              <a:rPr lang="en-US" smtClean="0"/>
              <a:pPr/>
              <a:t>9/16/2019</a:t>
            </a:fld>
            <a:endParaRPr lang="en-US"/>
          </a:p>
        </p:txBody>
      </p:sp>
      <p:sp>
        <p:nvSpPr>
          <p:cNvPr id="5" name="Footer Placeholder 4">
            <a:extLst>
              <a:ext uri="{FF2B5EF4-FFF2-40B4-BE49-F238E27FC236}">
                <a16:creationId xmlns:a16="http://schemas.microsoft.com/office/drawing/2014/main" xmlns="" id="{E1C9C9C3-C418-F547-80C4-0701C3F9DFF5}"/>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8CA3E61E-1B6A-8743-9880-55D7E24A7647}"/>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50ADD4-4585-5140-8550-20D5AD64E100}" type="slidenum">
              <a:rPr lang="en-US" smtClean="0"/>
              <a:pPr/>
              <a:t>‹nº›</a:t>
            </a:fld>
            <a:endParaRPr lang="en-US"/>
          </a:p>
        </p:txBody>
      </p:sp>
    </p:spTree>
    <p:extLst>
      <p:ext uri="{BB962C8B-B14F-4D97-AF65-F5344CB8AC3E}">
        <p14:creationId xmlns:p14="http://schemas.microsoft.com/office/powerpoint/2010/main" val="3557874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www.eia.gov/cfapps/ipdbproject/IEDIndex3.cfm" TargetMode="External"/><Relationship Id="rId2" Type="http://schemas.openxmlformats.org/officeDocument/2006/relationships/hyperlink" Target="http://hdr.undp.org/en/statistics/hdi/" TargetMode="Externa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hyperlink" Target="http://www.eia.gov/cfapps/ipdbproject/IEDIndex3.cfm" TargetMode="External"/><Relationship Id="rId2" Type="http://schemas.openxmlformats.org/officeDocument/2006/relationships/hyperlink" Target="http://hdr.undp.org/en/statistics/hdi/" TargetMode="External"/><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notesSlide" Target="../notesSlides/notesSlide9.xml"/><Relationship Id="rId7" Type="http://schemas.openxmlformats.org/officeDocument/2006/relationships/oleObject" Target="../embeddings/oleObject1.bin"/><Relationship Id="rId2" Type="http://schemas.openxmlformats.org/officeDocument/2006/relationships/slideLayout" Target="../slideLayouts/slideLayout23.xml"/><Relationship Id="rId1" Type="http://schemas.openxmlformats.org/officeDocument/2006/relationships/vmlDrawing" Target="../drawings/vmlDrawing1.v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hyperlink" Target="https://www.google.com.br/imgres?imgurl=http://www.concealedcarryoutlet.com/uploads/3/0/5/5/3055136/4106230.jpg?172&amp;imgrefurl=http://www.concealedcarryoutlet.com/printable-paper-targets.html&amp;docid=CWR2khSm7BWGRM&amp;tbnid=JCZ_aIvVpkN32M:&amp;vet=1&amp;w=171&amp;h=230&amp;bih=521&amp;biw=1093&amp;ved=0ahUKEwjx7O7o1ObTAhULPJAKHVUDC-0QxiAIFigC&amp;iact=c&amp;ictx=1" TargetMode="External"/><Relationship Id="rId2" Type="http://schemas.openxmlformats.org/officeDocument/2006/relationships/notesSlide" Target="../notesSlides/notesSlide10.xml"/><Relationship Id="rId1" Type="http://schemas.openxmlformats.org/officeDocument/2006/relationships/slideLayout" Target="../slideLayouts/slideLayout23.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image" Target="../media/image17.png"/><Relationship Id="rId16" Type="http://schemas.openxmlformats.org/officeDocument/2006/relationships/image" Target="../media/image31.png"/><Relationship Id="rId1" Type="http://schemas.openxmlformats.org/officeDocument/2006/relationships/slideLayout" Target="../slideLayouts/slideLayout13.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chart" Target="../charts/chart1.xml"/><Relationship Id="rId1" Type="http://schemas.openxmlformats.org/officeDocument/2006/relationships/slideLayout" Target="../slideLayouts/slideLayout23.xml"/><Relationship Id="rId6" Type="http://schemas.openxmlformats.org/officeDocument/2006/relationships/image" Target="../media/image20.png"/><Relationship Id="rId11" Type="http://schemas.openxmlformats.org/officeDocument/2006/relationships/image" Target="../media/image3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chart" Target="../charts/chart2.xml"/><Relationship Id="rId1" Type="http://schemas.openxmlformats.org/officeDocument/2006/relationships/slideLayout" Target="../slideLayouts/slideLayout23.xml"/><Relationship Id="rId6" Type="http://schemas.openxmlformats.org/officeDocument/2006/relationships/image" Target="../media/image20.png"/><Relationship Id="rId11" Type="http://schemas.openxmlformats.org/officeDocument/2006/relationships/image" Target="../media/image3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2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chart" Target="../charts/chart3.xml"/><Relationship Id="rId1" Type="http://schemas.openxmlformats.org/officeDocument/2006/relationships/slideLayout" Target="../slideLayouts/slideLayout23.xml"/><Relationship Id="rId6" Type="http://schemas.openxmlformats.org/officeDocument/2006/relationships/image" Target="../media/image20.png"/><Relationship Id="rId11" Type="http://schemas.openxmlformats.org/officeDocument/2006/relationships/image" Target="../media/image3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2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chart" Target="../charts/chart4.xml"/><Relationship Id="rId1" Type="http://schemas.openxmlformats.org/officeDocument/2006/relationships/slideLayout" Target="../slideLayouts/slideLayout23.xml"/><Relationship Id="rId6" Type="http://schemas.openxmlformats.org/officeDocument/2006/relationships/image" Target="../media/image20.png"/><Relationship Id="rId11" Type="http://schemas.openxmlformats.org/officeDocument/2006/relationships/image" Target="../media/image3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2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chart" Target="../charts/chart5.xml"/><Relationship Id="rId1" Type="http://schemas.openxmlformats.org/officeDocument/2006/relationships/slideLayout" Target="../slideLayouts/slideLayout23.xml"/><Relationship Id="rId6" Type="http://schemas.openxmlformats.org/officeDocument/2006/relationships/image" Target="../media/image20.png"/><Relationship Id="rId11" Type="http://schemas.openxmlformats.org/officeDocument/2006/relationships/image" Target="../media/image3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2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chart" Target="../charts/chart6.xml"/><Relationship Id="rId1" Type="http://schemas.openxmlformats.org/officeDocument/2006/relationships/slideLayout" Target="../slideLayouts/slideLayout23.xml"/><Relationship Id="rId6" Type="http://schemas.openxmlformats.org/officeDocument/2006/relationships/image" Target="../media/image20.png"/><Relationship Id="rId11" Type="http://schemas.openxmlformats.org/officeDocument/2006/relationships/image" Target="../media/image3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2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chart" Target="../charts/chart7.xml"/><Relationship Id="rId1" Type="http://schemas.openxmlformats.org/officeDocument/2006/relationships/slideLayout" Target="../slideLayouts/slideLayout23.xml"/><Relationship Id="rId6" Type="http://schemas.openxmlformats.org/officeDocument/2006/relationships/image" Target="../media/image20.png"/><Relationship Id="rId11" Type="http://schemas.openxmlformats.org/officeDocument/2006/relationships/image" Target="../media/image3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2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chart" Target="../charts/chart8.xml"/><Relationship Id="rId1" Type="http://schemas.openxmlformats.org/officeDocument/2006/relationships/slideLayout" Target="../slideLayouts/slideLayout23.xml"/><Relationship Id="rId6" Type="http://schemas.openxmlformats.org/officeDocument/2006/relationships/image" Target="../media/image20.png"/><Relationship Id="rId11" Type="http://schemas.openxmlformats.org/officeDocument/2006/relationships/image" Target="../media/image3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2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chart" Target="../charts/chart9.xml"/><Relationship Id="rId1" Type="http://schemas.openxmlformats.org/officeDocument/2006/relationships/slideLayout" Target="../slideLayouts/slideLayout23.xml"/><Relationship Id="rId6" Type="http://schemas.openxmlformats.org/officeDocument/2006/relationships/image" Target="../media/image20.png"/><Relationship Id="rId11" Type="http://schemas.openxmlformats.org/officeDocument/2006/relationships/image" Target="../media/image3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chart" Target="../charts/chart10.xml"/></Relationships>
</file>

<file path=ppt/slides/_rels/slide31.xml.rels><?xml version="1.0" encoding="UTF-8" standalone="yes"?>
<Relationships xmlns="http://schemas.openxmlformats.org/package/2006/relationships"><Relationship Id="rId3" Type="http://schemas.openxmlformats.org/officeDocument/2006/relationships/hyperlink" Target="http://www.anp.gov.br/dados-estatisticos"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chart" Target="../charts/chart11.xml"/></Relationships>
</file>

<file path=ppt/slides/_rels/slide32.xml.rels><?xml version="1.0" encoding="UTF-8" standalone="yes"?>
<Relationships xmlns="http://schemas.openxmlformats.org/package/2006/relationships"><Relationship Id="rId3" Type="http://schemas.openxmlformats.org/officeDocument/2006/relationships/hyperlink" Target="http://www.anp.gov.br/dados-estatisticos"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chart" Target="../charts/char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chart" Target="../charts/char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chart" Target="../charts/chart14.xml"/></Relationships>
</file>

<file path=ppt/slides/_rels/slide3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7.xml"/><Relationship Id="rId1" Type="http://schemas.openxmlformats.org/officeDocument/2006/relationships/slideLayout" Target="../slideLayouts/slideLayout23.xml"/><Relationship Id="rId5" Type="http://schemas.openxmlformats.org/officeDocument/2006/relationships/image" Target="../media/image36.png"/><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chart" Target="../charts/chart18.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image" Target="../media/image22.png"/><Relationship Id="rId1" Type="http://schemas.openxmlformats.org/officeDocument/2006/relationships/slideLayout" Target="../slideLayouts/slideLayout17.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chart" Target="../charts/chart20.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http://www.unicamp.br/unicamp/images/logo_unicamp2.gif" TargetMode="External"/><Relationship Id="rId3" Type="http://schemas.openxmlformats.org/officeDocument/2006/relationships/notesSlide" Target="../notesSlides/notesSlide19.xml"/><Relationship Id="rId7" Type="http://schemas.openxmlformats.org/officeDocument/2006/relationships/image" Target="../media/image39.png"/><Relationship Id="rId12" Type="http://schemas.openxmlformats.org/officeDocument/2006/relationships/image" Target="../media/image41.gif"/><Relationship Id="rId2" Type="http://schemas.openxmlformats.org/officeDocument/2006/relationships/slideLayout" Target="../slideLayouts/slideLayout18.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hyperlink" Target="http://www.unicamp.br/" TargetMode="External"/><Relationship Id="rId5" Type="http://schemas.openxmlformats.org/officeDocument/2006/relationships/image" Target="../media/image38.png"/><Relationship Id="rId10" Type="http://schemas.openxmlformats.org/officeDocument/2006/relationships/image" Target="../media/image40.png"/><Relationship Id="rId4" Type="http://schemas.openxmlformats.org/officeDocument/2006/relationships/oleObject" Target="../embeddings/oleObject2.bin"/><Relationship Id="rId9" Type="http://schemas.openxmlformats.org/officeDocument/2006/relationships/oleObject" Target="../embeddings/oleObject5.bin"/></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4.xml"/><Relationship Id="rId4" Type="http://schemas.openxmlformats.org/officeDocument/2006/relationships/image" Target="../media/image44.png"/></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bioenfapesp.org/scopebioen"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chart" Target="../charts/chart22.xml"/><Relationship Id="rId1" Type="http://schemas.openxmlformats.org/officeDocument/2006/relationships/slideLayout" Target="../slideLayouts/slideLayout23.xml"/><Relationship Id="rId6" Type="http://schemas.openxmlformats.org/officeDocument/2006/relationships/image" Target="../media/image20.png"/><Relationship Id="rId11" Type="http://schemas.openxmlformats.org/officeDocument/2006/relationships/image" Target="../media/image3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5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chart" Target="../charts/chart23.xml"/><Relationship Id="rId1" Type="http://schemas.openxmlformats.org/officeDocument/2006/relationships/slideLayout" Target="../slideLayouts/slideLayout23.xml"/><Relationship Id="rId6" Type="http://schemas.openxmlformats.org/officeDocument/2006/relationships/image" Target="../media/image20.png"/><Relationship Id="rId11" Type="http://schemas.openxmlformats.org/officeDocument/2006/relationships/image" Target="../media/image3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bioenfapesp.org/scopebioenergy/index.php" TargetMode="External"/><Relationship Id="rId2" Type="http://schemas.openxmlformats.org/officeDocument/2006/relationships/image" Target="../media/image7.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1795" name="Rectangle 3"/>
          <p:cNvSpPr>
            <a:spLocks noGrp="1" noChangeArrowheads="1"/>
          </p:cNvSpPr>
          <p:nvPr>
            <p:ph type="title"/>
          </p:nvPr>
        </p:nvSpPr>
        <p:spPr>
          <a:xfrm>
            <a:off x="2113537" y="434873"/>
            <a:ext cx="6227921" cy="994172"/>
          </a:xfrm>
        </p:spPr>
        <p:txBody>
          <a:bodyPr>
            <a:noAutofit/>
          </a:bodyPr>
          <a:lstStyle/>
          <a:p>
            <a:r>
              <a:rPr lang="en-US" sz="2800" b="1" dirty="0">
                <a:solidFill>
                  <a:srgbClr val="002060"/>
                </a:solidFill>
                <a:latin typeface="Arial" panose="020B0604020202020204" pitchFamily="34" charset="0"/>
                <a:cs typeface="Arial" panose="020B0604020202020204" pitchFamily="34" charset="0"/>
              </a:rPr>
              <a:t>FAPESP</a:t>
            </a:r>
            <a:br>
              <a:rPr lang="en-US" sz="2800" b="1" dirty="0">
                <a:solidFill>
                  <a:srgbClr val="002060"/>
                </a:solidFill>
                <a:latin typeface="Arial" panose="020B0604020202020204" pitchFamily="34" charset="0"/>
                <a:cs typeface="Arial" panose="020B0604020202020204" pitchFamily="34" charset="0"/>
              </a:rPr>
            </a:br>
            <a:r>
              <a:rPr lang="en-US" sz="2800" b="1" dirty="0" err="1">
                <a:solidFill>
                  <a:srgbClr val="002060"/>
                </a:solidFill>
                <a:latin typeface="Arial" panose="020B0604020202020204" pitchFamily="34" charset="0"/>
                <a:cs typeface="Arial" panose="020B0604020202020204" pitchFamily="34" charset="0"/>
              </a:rPr>
              <a:t>Fundação</a:t>
            </a:r>
            <a:r>
              <a:rPr lang="en-US" sz="2800" b="1" dirty="0">
                <a:solidFill>
                  <a:srgbClr val="002060"/>
                </a:solidFill>
                <a:latin typeface="Arial" panose="020B0604020202020204" pitchFamily="34" charset="0"/>
                <a:cs typeface="Arial" panose="020B0604020202020204" pitchFamily="34" charset="0"/>
              </a:rPr>
              <a:t> de Amparo </a:t>
            </a:r>
            <a:r>
              <a:rPr lang="en-US" sz="2800" b="1" dirty="0" err="1">
                <a:solidFill>
                  <a:srgbClr val="002060"/>
                </a:solidFill>
                <a:latin typeface="Arial" panose="020B0604020202020204" pitchFamily="34" charset="0"/>
                <a:cs typeface="Arial" panose="020B0604020202020204" pitchFamily="34" charset="0"/>
              </a:rPr>
              <a:t>à</a:t>
            </a:r>
            <a:r>
              <a:rPr lang="en-US" sz="2800" b="1" dirty="0">
                <a:solidFill>
                  <a:srgbClr val="002060"/>
                </a:solidFill>
                <a:latin typeface="Arial" panose="020B0604020202020204" pitchFamily="34" charset="0"/>
                <a:cs typeface="Arial" panose="020B0604020202020204" pitchFamily="34" charset="0"/>
              </a:rPr>
              <a:t> </a:t>
            </a:r>
            <a:r>
              <a:rPr lang="en-US" sz="2800" b="1" dirty="0" err="1">
                <a:solidFill>
                  <a:srgbClr val="002060"/>
                </a:solidFill>
                <a:latin typeface="Arial" panose="020B0604020202020204" pitchFamily="34" charset="0"/>
                <a:cs typeface="Arial" panose="020B0604020202020204" pitchFamily="34" charset="0"/>
              </a:rPr>
              <a:t>Pesquisa</a:t>
            </a:r>
            <a:r>
              <a:rPr lang="en-US" sz="2800" b="1" dirty="0">
                <a:solidFill>
                  <a:srgbClr val="002060"/>
                </a:solidFill>
                <a:latin typeface="Arial" panose="020B0604020202020204" pitchFamily="34" charset="0"/>
                <a:cs typeface="Arial" panose="020B0604020202020204" pitchFamily="34" charset="0"/>
              </a:rPr>
              <a:t> do Estado de São Paulo</a:t>
            </a:r>
          </a:p>
        </p:txBody>
      </p:sp>
      <p:sp>
        <p:nvSpPr>
          <p:cNvPr id="161796" name="Rectangle 4"/>
          <p:cNvSpPr>
            <a:spLocks noGrp="1" noChangeArrowheads="1"/>
          </p:cNvSpPr>
          <p:nvPr>
            <p:ph idx="1"/>
          </p:nvPr>
        </p:nvSpPr>
        <p:spPr>
          <a:xfrm>
            <a:off x="1651871" y="1722133"/>
            <a:ext cx="6329326" cy="4891318"/>
          </a:xfrm>
        </p:spPr>
        <p:txBody>
          <a:bodyPr anchor="ctr">
            <a:noAutofit/>
          </a:bodyPr>
          <a:lstStyle/>
          <a:p>
            <a:pPr marL="0" indent="0">
              <a:buNone/>
            </a:pPr>
            <a:r>
              <a:rPr lang="en-US" sz="1800" dirty="0"/>
              <a:t>Mission: support research in all fields</a:t>
            </a:r>
          </a:p>
          <a:p>
            <a:pPr marL="0" indent="0">
              <a:buNone/>
            </a:pPr>
            <a:r>
              <a:rPr lang="en-US" sz="1800" dirty="0"/>
              <a:t>Funded by the State of SP: 1% of all tax revenues</a:t>
            </a:r>
          </a:p>
          <a:p>
            <a:pPr marL="0" indent="0">
              <a:buNone/>
            </a:pPr>
            <a:r>
              <a:rPr lang="en-US" sz="1800" dirty="0"/>
              <a:t>All proposals are peer reviewed (26,000 in 2018) Time for decision ~ 70 days; 41% success rate</a:t>
            </a:r>
          </a:p>
          <a:p>
            <a:pPr marL="0" indent="0">
              <a:buNone/>
            </a:pPr>
            <a:r>
              <a:rPr lang="en-US" sz="1800" dirty="0"/>
              <a:t>Annual budget: R$ 1,216 billion in 2018</a:t>
            </a:r>
          </a:p>
          <a:p>
            <a:pPr marL="0" indent="0">
              <a:buNone/>
            </a:pPr>
            <a:r>
              <a:rPr lang="en-US" sz="1800" dirty="0"/>
              <a:t>Fellowships In Brazil: 2,500 SI, 1,150 MSc, 2,400 </a:t>
            </a:r>
            <a:r>
              <a:rPr lang="en-US" sz="1800" dirty="0" err="1"/>
              <a:t>DrSc</a:t>
            </a:r>
            <a:r>
              <a:rPr lang="en-US" sz="1800" dirty="0"/>
              <a:t>, 1,700 Post-docs</a:t>
            </a:r>
          </a:p>
          <a:p>
            <a:pPr marL="0" indent="0">
              <a:buNone/>
            </a:pPr>
            <a:r>
              <a:rPr lang="en-US" sz="1800" dirty="0"/>
              <a:t>Abroad: 1,200 per year</a:t>
            </a:r>
          </a:p>
          <a:p>
            <a:pPr marL="0" indent="0">
              <a:buNone/>
            </a:pPr>
            <a:r>
              <a:rPr lang="en-US" sz="1800" dirty="0"/>
              <a:t>Academic R&amp;D</a:t>
            </a:r>
          </a:p>
          <a:p>
            <a:pPr marL="0" indent="0">
              <a:buNone/>
            </a:pPr>
            <a:r>
              <a:rPr lang="en-US" sz="1800" dirty="0"/>
              <a:t>17 Centers (11-yrs dur.), 400 Thematic (5-yrs), 300 Young Investigators (5-yrs), 2,800 Regular (2-yrs)</a:t>
            </a:r>
          </a:p>
          <a:p>
            <a:pPr marL="0" indent="0">
              <a:buNone/>
            </a:pPr>
            <a:r>
              <a:rPr lang="en-US" sz="1800" dirty="0"/>
              <a:t>University-Industry Joint R&amp;D: PITEs and Engineering Centers </a:t>
            </a:r>
          </a:p>
          <a:p>
            <a:pPr marL="0" indent="0">
              <a:buNone/>
            </a:pPr>
            <a:r>
              <a:rPr lang="en-US" sz="1800" dirty="0"/>
              <a:t>Small business R&amp;D (PIPE): 1,500 RISB’s (246 contracts in 2018, many start-ups) </a:t>
            </a:r>
          </a:p>
          <a:p>
            <a:pPr marL="0" indent="0">
              <a:buNone/>
            </a:pPr>
            <a:endParaRPr lang="en-US" sz="1800" dirty="0"/>
          </a:p>
        </p:txBody>
      </p:sp>
      <p:sp>
        <p:nvSpPr>
          <p:cNvPr id="137" name="Rectangle 136">
            <a:extLst>
              <a:ext uri="{FF2B5EF4-FFF2-40B4-BE49-F238E27FC236}">
                <a16:creationId xmlns:a16="http://schemas.microsoft.com/office/drawing/2014/main" xmlns=""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713436"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139" name="Oval 138">
            <a:extLst>
              <a:ext uri="{FF2B5EF4-FFF2-40B4-BE49-F238E27FC236}">
                <a16:creationId xmlns:a16="http://schemas.microsoft.com/office/drawing/2014/main" xmlns=""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653567" y="2369132"/>
            <a:ext cx="2119736" cy="2119736"/>
          </a:xfrm>
          <a:prstGeom prst="ellipse">
            <a:avLst/>
          </a:prstGeom>
          <a:solidFill>
            <a:srgbClr val="FFFFFF"/>
          </a:solidFill>
          <a:ln w="22225">
            <a:solidFill>
              <a:srgbClr val="0046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pic>
        <p:nvPicPr>
          <p:cNvPr id="7" name="Picture 6" descr="A close up of a sign&#10;&#10;Description automatically generated">
            <a:extLst>
              <a:ext uri="{FF2B5EF4-FFF2-40B4-BE49-F238E27FC236}">
                <a16:creationId xmlns:a16="http://schemas.microsoft.com/office/drawing/2014/main" xmlns="" id="{839B54C0-E27C-B543-BDD9-4312BB703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9356" y="3255135"/>
            <a:ext cx="1462672" cy="363469"/>
          </a:xfrm>
          <a:prstGeom prst="rect">
            <a:avLst/>
          </a:prstGeom>
        </p:spPr>
      </p:pic>
    </p:spTree>
    <p:extLst>
      <p:ext uri="{BB962C8B-B14F-4D97-AF65-F5344CB8AC3E}">
        <p14:creationId xmlns:p14="http://schemas.microsoft.com/office/powerpoint/2010/main" val="8109595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9554" y="106681"/>
            <a:ext cx="9144000" cy="1015663"/>
          </a:xfrm>
          <a:prstGeom prst="rect">
            <a:avLst/>
          </a:prstGeom>
          <a:noFill/>
        </p:spPr>
        <p:txBody>
          <a:bodyPr>
            <a:spAutoFit/>
          </a:bodyPr>
          <a:lstStyle/>
          <a:p>
            <a:pPr algn="ctr">
              <a:defRPr/>
            </a:pPr>
            <a:r>
              <a:rPr lang="en-US" sz="2400" b="1" dirty="0">
                <a:latin typeface="Times New Roman" pitchFamily="18" charset="0"/>
                <a:cs typeface="Times New Roman" pitchFamily="18" charset="0"/>
              </a:rPr>
              <a:t>Energy Consumption &amp; Human Well Being are Linked: </a:t>
            </a:r>
          </a:p>
          <a:p>
            <a:pPr algn="ctr">
              <a:defRPr/>
            </a:pPr>
            <a:r>
              <a:rPr lang="en-US" b="1" dirty="0">
                <a:latin typeface="Times New Roman" pitchFamily="18" charset="0"/>
                <a:cs typeface="Times New Roman" pitchFamily="18" charset="0"/>
              </a:rPr>
              <a:t>NO Countries have Both High HDI </a:t>
            </a:r>
            <a:r>
              <a:rPr lang="en-US" b="1" u="sng" dirty="0">
                <a:latin typeface="Times New Roman" pitchFamily="18" charset="0"/>
                <a:cs typeface="Times New Roman" pitchFamily="18" charset="0"/>
              </a:rPr>
              <a:t>and</a:t>
            </a:r>
            <a:r>
              <a:rPr lang="en-US" b="1" dirty="0">
                <a:latin typeface="Times New Roman" pitchFamily="18" charset="0"/>
                <a:cs typeface="Times New Roman" pitchFamily="18" charset="0"/>
              </a:rPr>
              <a:t> Low Energy </a:t>
            </a:r>
            <a:r>
              <a:rPr lang="en-US" b="1" dirty="0" smtClean="0">
                <a:latin typeface="Times New Roman" pitchFamily="18" charset="0"/>
                <a:cs typeface="Times New Roman" pitchFamily="18" charset="0"/>
              </a:rPr>
              <a:t>Use</a:t>
            </a:r>
          </a:p>
          <a:p>
            <a:pPr algn="ctr">
              <a:defRPr/>
            </a:pPr>
            <a:r>
              <a:rPr lang="en-US" b="1" dirty="0" smtClean="0">
                <a:latin typeface="Times New Roman" pitchFamily="18" charset="0"/>
                <a:cs typeface="Times New Roman" pitchFamily="18" charset="0"/>
              </a:rPr>
              <a:t>Most of “in development countries” will need increase drastically energy availability </a:t>
            </a:r>
            <a:endParaRPr lang="en-US" b="1" dirty="0">
              <a:latin typeface="Times New Roman" pitchFamily="18" charset="0"/>
              <a:cs typeface="Times New Roman" pitchFamily="18" charset="0"/>
            </a:endParaRPr>
          </a:p>
        </p:txBody>
      </p:sp>
      <p:sp>
        <p:nvSpPr>
          <p:cNvPr id="56322" name="TextBox 4"/>
          <p:cNvSpPr txBox="1">
            <a:spLocks noChangeArrowheads="1"/>
          </p:cNvSpPr>
          <p:nvPr/>
        </p:nvSpPr>
        <p:spPr bwMode="auto">
          <a:xfrm>
            <a:off x="1541585" y="6829427"/>
            <a:ext cx="9144000" cy="1323439"/>
          </a:xfrm>
          <a:prstGeom prst="rect">
            <a:avLst/>
          </a:prstGeom>
          <a:noFill/>
          <a:ln w="9525">
            <a:noFill/>
            <a:miter lim="800000"/>
            <a:headEnd/>
            <a:tailEnd/>
          </a:ln>
        </p:spPr>
        <p:txBody>
          <a:bodyPr>
            <a:spAutoFit/>
          </a:bodyPr>
          <a:lstStyle/>
          <a:p>
            <a:r>
              <a:rPr lang="en-US" sz="1600">
                <a:latin typeface="Calibri" pitchFamily="34" charset="0"/>
              </a:rPr>
              <a:t>Relationship between 2008 per capita primary energy consumption and human development indices (HDI) for 171 countries. Human development indices are also from the HDRO: </a:t>
            </a:r>
            <a:r>
              <a:rPr lang="fi-FI" sz="1600">
                <a:latin typeface="Calibri" pitchFamily="34" charset="0"/>
                <a:hlinkClick r:id="rId2"/>
              </a:rPr>
              <a:t>http://hdr.undp.org/en/statistics/hdi/</a:t>
            </a:r>
            <a:r>
              <a:rPr lang="fi-FI" sz="1600">
                <a:latin typeface="Calibri" pitchFamily="34" charset="0"/>
              </a:rPr>
              <a:t> .  Per capita primary energy consumption data are from the U.S. Energy Information Administration (EIA): </a:t>
            </a:r>
            <a:r>
              <a:rPr lang="ro-RO" sz="1600">
                <a:latin typeface="Calibri" pitchFamily="34" charset="0"/>
                <a:hlinkClick r:id="rId3"/>
              </a:rPr>
              <a:t>http://www.eia.gov/cfapps/ipdbproject/IEDIndex3.cfm</a:t>
            </a:r>
            <a:r>
              <a:rPr lang="ro-RO" sz="1600">
                <a:latin typeface="Calibri" pitchFamily="34" charset="0"/>
              </a:rPr>
              <a:t> .</a:t>
            </a:r>
          </a:p>
          <a:p>
            <a:r>
              <a:rPr lang="ro-RO" sz="1600">
                <a:latin typeface="Calibri" pitchFamily="34" charset="0"/>
              </a:rPr>
              <a:t>All data were accessed on Nov. 17, 2011.</a:t>
            </a:r>
          </a:p>
        </p:txBody>
      </p:sp>
      <p:pic>
        <p:nvPicPr>
          <p:cNvPr id="56323" name="Picture 2" descr="Slide 2 - HDI (1) w line-02.png"/>
          <p:cNvPicPr>
            <a:picLocks noChangeAspect="1"/>
          </p:cNvPicPr>
          <p:nvPr/>
        </p:nvPicPr>
        <p:blipFill>
          <a:blip r:embed="rId4"/>
          <a:srcRect/>
          <a:stretch>
            <a:fillRect/>
          </a:stretch>
        </p:blipFill>
        <p:spPr bwMode="auto">
          <a:xfrm>
            <a:off x="2324100" y="1104585"/>
            <a:ext cx="7520354" cy="5037136"/>
          </a:xfrm>
          <a:prstGeom prst="rect">
            <a:avLst/>
          </a:prstGeom>
          <a:noFill/>
          <a:ln w="9525">
            <a:noFill/>
            <a:miter lim="800000"/>
            <a:headEnd/>
            <a:tailEnd/>
          </a:ln>
        </p:spPr>
      </p:pic>
      <p:sp>
        <p:nvSpPr>
          <p:cNvPr id="56325" name="Text Box 5"/>
          <p:cNvSpPr txBox="1">
            <a:spLocks noChangeArrowheads="1"/>
          </p:cNvSpPr>
          <p:nvPr/>
        </p:nvSpPr>
        <p:spPr bwMode="auto">
          <a:xfrm>
            <a:off x="1511334" y="5875741"/>
            <a:ext cx="4485587" cy="615553"/>
          </a:xfrm>
          <a:prstGeom prst="rect">
            <a:avLst/>
          </a:prstGeom>
          <a:noFill/>
          <a:ln w="9525">
            <a:noFill/>
            <a:miter lim="800000"/>
            <a:headEnd/>
            <a:tailEnd/>
          </a:ln>
          <a:effectLst/>
        </p:spPr>
        <p:txBody>
          <a:bodyPr wrap="none">
            <a:spAutoFit/>
          </a:bodyPr>
          <a:lstStyle/>
          <a:p>
            <a:r>
              <a:rPr lang="en-US" sz="1600" b="1" dirty="0"/>
              <a:t>By Bruce Dale–Michigan State University/</a:t>
            </a:r>
            <a:r>
              <a:rPr lang="en-US" sz="1600" b="1" dirty="0" err="1"/>
              <a:t>Unicamp</a:t>
            </a:r>
            <a:endParaRPr lang="pt-BR" sz="1600" b="1" dirty="0"/>
          </a:p>
          <a:p>
            <a:endParaRPr lang="pt-BR" dirty="0"/>
          </a:p>
        </p:txBody>
      </p:sp>
      <p:sp>
        <p:nvSpPr>
          <p:cNvPr id="6" name="CaixaDeTexto 5"/>
          <p:cNvSpPr txBox="1"/>
          <p:nvPr/>
        </p:nvSpPr>
        <p:spPr>
          <a:xfrm>
            <a:off x="1781170" y="6132608"/>
            <a:ext cx="8541762" cy="923330"/>
          </a:xfrm>
          <a:prstGeom prst="rect">
            <a:avLst/>
          </a:prstGeom>
          <a:noFill/>
        </p:spPr>
        <p:txBody>
          <a:bodyPr wrap="none" rtlCol="0">
            <a:spAutoFit/>
          </a:bodyPr>
          <a:lstStyle/>
          <a:p>
            <a:r>
              <a:rPr lang="pt-BR" b="1" dirty="0">
                <a:latin typeface="Times New Roman" pitchFamily="18" charset="0"/>
                <a:cs typeface="Times New Roman" pitchFamily="18" charset="0"/>
              </a:rPr>
              <a:t>No </a:t>
            </a:r>
            <a:r>
              <a:rPr lang="pt-BR" b="1" dirty="0" err="1">
                <a:latin typeface="Times New Roman" pitchFamily="18" charset="0"/>
                <a:cs typeface="Times New Roman" pitchFamily="18" charset="0"/>
              </a:rPr>
              <a:t>enough</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energy</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including</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fuels</a:t>
            </a:r>
            <a:r>
              <a:rPr lang="pt-BR" b="1" dirty="0">
                <a:latin typeface="Times New Roman" pitchFamily="18" charset="0"/>
                <a:cs typeface="Times New Roman" pitchFamily="18" charset="0"/>
              </a:rPr>
              <a:t> )for </a:t>
            </a:r>
            <a:r>
              <a:rPr lang="pt-BR" b="1" dirty="0" err="1">
                <a:latin typeface="Times New Roman" pitchFamily="18" charset="0"/>
                <a:cs typeface="Times New Roman" pitchFamily="18" charset="0"/>
              </a:rPr>
              <a:t>everybody</a:t>
            </a:r>
            <a:r>
              <a:rPr lang="pt-BR" b="1" dirty="0">
                <a:latin typeface="Times New Roman" pitchFamily="18" charset="0"/>
                <a:cs typeface="Times New Roman" pitchFamily="18" charset="0"/>
              </a:rPr>
              <a:t>, </a:t>
            </a:r>
            <a:r>
              <a:rPr lang="pt-BR" b="1" dirty="0" err="1">
                <a:solidFill>
                  <a:srgbClr val="FF0000"/>
                </a:solidFill>
                <a:latin typeface="Times New Roman" pitchFamily="18" charset="0"/>
                <a:cs typeface="Times New Roman" pitchFamily="18" charset="0"/>
              </a:rPr>
              <a:t>even</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with</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nowadays</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population</a:t>
            </a:r>
            <a:endParaRPr lang="pt-BR" b="1" dirty="0">
              <a:latin typeface="Times New Roman" pitchFamily="18" charset="0"/>
              <a:cs typeface="Times New Roman" pitchFamily="18" charset="0"/>
            </a:endParaRPr>
          </a:p>
          <a:p>
            <a:r>
              <a:rPr lang="pt-BR" b="1" dirty="0" err="1">
                <a:latin typeface="Times New Roman" pitchFamily="18" charset="0"/>
                <a:cs typeface="Times New Roman" pitchFamily="18" charset="0"/>
              </a:rPr>
              <a:t>Biobased</a:t>
            </a:r>
            <a:r>
              <a:rPr lang="pt-BR" b="1" dirty="0">
                <a:latin typeface="Times New Roman" pitchFamily="18" charset="0"/>
                <a:cs typeface="Times New Roman" pitchFamily="18" charset="0"/>
              </a:rPr>
              <a:t> processes </a:t>
            </a:r>
            <a:r>
              <a:rPr lang="pt-BR" b="1" dirty="0" err="1">
                <a:latin typeface="Times New Roman" pitchFamily="18" charset="0"/>
                <a:cs typeface="Times New Roman" pitchFamily="18" charset="0"/>
              </a:rPr>
              <a:t>should</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be</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energetically</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efficient</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and</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if</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possible</a:t>
            </a:r>
            <a:r>
              <a:rPr lang="pt-BR" b="1" dirty="0">
                <a:latin typeface="Times New Roman" pitchFamily="18" charset="0"/>
                <a:cs typeface="Times New Roman" pitchFamily="18" charset="0"/>
              </a:rPr>
              <a:t>, to </a:t>
            </a:r>
            <a:r>
              <a:rPr lang="pt-BR" b="1" dirty="0" err="1">
                <a:latin typeface="Times New Roman" pitchFamily="18" charset="0"/>
                <a:cs typeface="Times New Roman" pitchFamily="18" charset="0"/>
              </a:rPr>
              <a:t>export</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energy</a:t>
            </a:r>
            <a:endParaRPr lang="pt-BR" b="1" dirty="0">
              <a:latin typeface="Times New Roman" pitchFamily="18" charset="0"/>
              <a:cs typeface="Times New Roman" pitchFamily="18" charset="0"/>
            </a:endParaRPr>
          </a:p>
          <a:p>
            <a:endParaRPr lang="pt-BR" dirty="0"/>
          </a:p>
        </p:txBody>
      </p:sp>
    </p:spTree>
    <p:extLst>
      <p:ext uri="{BB962C8B-B14F-4D97-AF65-F5344CB8AC3E}">
        <p14:creationId xmlns:p14="http://schemas.microsoft.com/office/powerpoint/2010/main" val="31389192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304804"/>
            <a:ext cx="9144000" cy="461665"/>
          </a:xfrm>
          <a:prstGeom prst="rect">
            <a:avLst/>
          </a:prstGeom>
          <a:noFill/>
        </p:spPr>
        <p:txBody>
          <a:bodyPr wrap="square">
            <a:spAutoFit/>
          </a:bodyPr>
          <a:lstStyle/>
          <a:p>
            <a:pPr algn="ctr">
              <a:defRPr/>
            </a:pPr>
            <a:r>
              <a:rPr lang="en-US" sz="2400" b="1" dirty="0"/>
              <a:t>                  Energy Consumption &amp; Human Well Being are Linked</a:t>
            </a:r>
          </a:p>
        </p:txBody>
      </p:sp>
      <p:sp>
        <p:nvSpPr>
          <p:cNvPr id="55298" name="TextBox 4"/>
          <p:cNvSpPr txBox="1">
            <a:spLocks noChangeArrowheads="1"/>
          </p:cNvSpPr>
          <p:nvPr/>
        </p:nvSpPr>
        <p:spPr bwMode="auto">
          <a:xfrm>
            <a:off x="1541585" y="6858001"/>
            <a:ext cx="9144000" cy="2062103"/>
          </a:xfrm>
          <a:prstGeom prst="rect">
            <a:avLst/>
          </a:prstGeom>
          <a:noFill/>
          <a:ln w="9525">
            <a:noFill/>
            <a:miter lim="800000"/>
            <a:headEnd/>
            <a:tailEnd/>
          </a:ln>
        </p:spPr>
        <p:txBody>
          <a:bodyPr>
            <a:spAutoFit/>
          </a:bodyPr>
          <a:lstStyle/>
          <a:p>
            <a:r>
              <a:rPr lang="en-US" sz="1600">
                <a:latin typeface="Calibri" pitchFamily="34" charset="0"/>
              </a:rPr>
              <a:t>Relationship between 2008 per capita primary energy consumption and human development indices (HDI) for 170 countries. Qatar is not shown with a per capita primary energy consumption of greater than 30 kilowatts per person. Based on a figure by Martinez and Ebenhack, 2008; and the inset is based on a figure from the Human Development Report Office (HDRO) of the United Nations (UN): </a:t>
            </a:r>
            <a:r>
              <a:rPr lang="fi-FI" sz="1600">
                <a:latin typeface="Calibri" pitchFamily="34" charset="0"/>
                <a:hlinkClick r:id="rId2"/>
              </a:rPr>
              <a:t>http://hdr.undp.org/en/statistics/hdi/</a:t>
            </a:r>
            <a:r>
              <a:rPr lang="fi-FI" sz="1600">
                <a:latin typeface="Calibri" pitchFamily="34" charset="0"/>
              </a:rPr>
              <a:t> </a:t>
            </a:r>
            <a:r>
              <a:rPr lang="en-US" sz="1600">
                <a:latin typeface="Calibri" pitchFamily="34" charset="0"/>
              </a:rPr>
              <a:t>.  Human development indices are also from the HDRO: </a:t>
            </a:r>
            <a:r>
              <a:rPr lang="fi-FI" sz="1600">
                <a:latin typeface="Calibri" pitchFamily="34" charset="0"/>
                <a:hlinkClick r:id="rId2"/>
              </a:rPr>
              <a:t>http://hdr.undp.org/en/statistics/hdi/</a:t>
            </a:r>
            <a:r>
              <a:rPr lang="fi-FI" sz="1600">
                <a:latin typeface="Calibri" pitchFamily="34" charset="0"/>
              </a:rPr>
              <a:t> .  Per capita primary energy consumption data are from the U.S. Energy Information Administration (EIA): </a:t>
            </a:r>
            <a:r>
              <a:rPr lang="ro-RO" sz="1600">
                <a:latin typeface="Calibri" pitchFamily="34" charset="0"/>
                <a:hlinkClick r:id="rId3"/>
              </a:rPr>
              <a:t>http://www.eia.gov/cfapps/ipdbproject/IEDIndex3.cfm</a:t>
            </a:r>
            <a:r>
              <a:rPr lang="ro-RO" sz="1600">
                <a:latin typeface="Calibri" pitchFamily="34" charset="0"/>
              </a:rPr>
              <a:t> .</a:t>
            </a:r>
          </a:p>
          <a:p>
            <a:r>
              <a:rPr lang="ro-RO" sz="1600">
                <a:latin typeface="Calibri" pitchFamily="34" charset="0"/>
              </a:rPr>
              <a:t>All data were accessed on Nov. 17, 2011.</a:t>
            </a:r>
            <a:endParaRPr lang="fi-FI" sz="1600">
              <a:latin typeface="Calibri" pitchFamily="34" charset="0"/>
            </a:endParaRPr>
          </a:p>
        </p:txBody>
      </p:sp>
      <p:pic>
        <p:nvPicPr>
          <p:cNvPr id="55299" name="Picture 1" descr="Slide 2 - HDI (1) w line-01.png"/>
          <p:cNvPicPr>
            <a:picLocks noChangeAspect="1"/>
          </p:cNvPicPr>
          <p:nvPr/>
        </p:nvPicPr>
        <p:blipFill>
          <a:blip r:embed="rId4"/>
          <a:srcRect/>
          <a:stretch>
            <a:fillRect/>
          </a:stretch>
        </p:blipFill>
        <p:spPr bwMode="auto">
          <a:xfrm>
            <a:off x="1676402" y="1364566"/>
            <a:ext cx="8748346" cy="5341034"/>
          </a:xfrm>
          <a:prstGeom prst="rect">
            <a:avLst/>
          </a:prstGeom>
          <a:noFill/>
          <a:ln w="9525">
            <a:noFill/>
            <a:miter lim="800000"/>
            <a:headEnd/>
            <a:tailEnd/>
          </a:ln>
        </p:spPr>
      </p:pic>
      <p:sp>
        <p:nvSpPr>
          <p:cNvPr id="55301" name="Text Box 5"/>
          <p:cNvSpPr txBox="1">
            <a:spLocks noChangeArrowheads="1"/>
          </p:cNvSpPr>
          <p:nvPr/>
        </p:nvSpPr>
        <p:spPr bwMode="auto">
          <a:xfrm>
            <a:off x="1623648" y="6400803"/>
            <a:ext cx="6221127" cy="646331"/>
          </a:xfrm>
          <a:prstGeom prst="rect">
            <a:avLst/>
          </a:prstGeom>
          <a:noFill/>
          <a:ln w="9525">
            <a:noFill/>
            <a:miter lim="800000"/>
            <a:headEnd/>
            <a:tailEnd/>
          </a:ln>
          <a:effectLst/>
        </p:spPr>
        <p:txBody>
          <a:bodyPr wrap="none">
            <a:spAutoFit/>
          </a:bodyPr>
          <a:lstStyle/>
          <a:p>
            <a:r>
              <a:rPr lang="en-US" b="1" dirty="0"/>
              <a:t>By Bruce Dale–Michigan State University/</a:t>
            </a:r>
            <a:r>
              <a:rPr lang="en-US" b="1" dirty="0" err="1"/>
              <a:t>Maciel</a:t>
            </a:r>
            <a:r>
              <a:rPr lang="en-US" b="1" dirty="0"/>
              <a:t> </a:t>
            </a:r>
            <a:r>
              <a:rPr lang="en-US" b="1" dirty="0" err="1"/>
              <a:t>Filho</a:t>
            </a:r>
            <a:r>
              <a:rPr lang="en-US" b="1" dirty="0"/>
              <a:t> </a:t>
            </a:r>
            <a:r>
              <a:rPr lang="en-US" b="1" dirty="0" err="1"/>
              <a:t>Unicamp</a:t>
            </a:r>
            <a:endParaRPr lang="pt-BR" b="1" dirty="0"/>
          </a:p>
          <a:p>
            <a:endParaRPr lang="pt-BR" dirty="0"/>
          </a:p>
        </p:txBody>
      </p:sp>
    </p:spTree>
    <p:extLst>
      <p:ext uri="{BB962C8B-B14F-4D97-AF65-F5344CB8AC3E}">
        <p14:creationId xmlns:p14="http://schemas.microsoft.com/office/powerpoint/2010/main" val="25709366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15980" y="123262"/>
            <a:ext cx="9152020" cy="700631"/>
          </a:xfrm>
        </p:spPr>
        <p:txBody>
          <a:bodyPr>
            <a:normAutofit fontScale="90000"/>
          </a:bodyPr>
          <a:lstStyle/>
          <a:p>
            <a:r>
              <a:rPr lang="en-GB" sz="2800" b="1" dirty="0" smtClean="0"/>
              <a:t>METHODOLOGY</a:t>
            </a:r>
            <a:br>
              <a:rPr lang="en-GB" sz="2800" b="1" dirty="0" smtClean="0"/>
            </a:br>
            <a:endParaRPr lang="en-GB" sz="2800" b="1" dirty="0"/>
          </a:p>
        </p:txBody>
      </p:sp>
      <p:sp>
        <p:nvSpPr>
          <p:cNvPr id="10" name="CaixaDeTexto 9"/>
          <p:cNvSpPr txBox="1"/>
          <p:nvPr/>
        </p:nvSpPr>
        <p:spPr>
          <a:xfrm>
            <a:off x="3957774" y="1215879"/>
            <a:ext cx="510076" cy="861774"/>
          </a:xfrm>
          <a:prstGeom prst="rect">
            <a:avLst/>
          </a:prstGeom>
          <a:noFill/>
        </p:spPr>
        <p:txBody>
          <a:bodyPr wrap="none" rtlCol="0">
            <a:spAutoFit/>
          </a:bodyPr>
          <a:lstStyle/>
          <a:p>
            <a:r>
              <a:rPr lang="pt-BR" sz="5000" b="1" i="1" dirty="0">
                <a:solidFill>
                  <a:schemeClr val="bg1"/>
                </a:solidFill>
              </a:rPr>
              <a:t>2</a:t>
            </a:r>
          </a:p>
        </p:txBody>
      </p:sp>
      <p:sp>
        <p:nvSpPr>
          <p:cNvPr id="3" name="CaixaDeTexto 2"/>
          <p:cNvSpPr txBox="1"/>
          <p:nvPr/>
        </p:nvSpPr>
        <p:spPr>
          <a:xfrm>
            <a:off x="914400" y="1328468"/>
            <a:ext cx="8541056" cy="5632311"/>
          </a:xfrm>
          <a:prstGeom prst="rect">
            <a:avLst/>
          </a:prstGeom>
          <a:noFill/>
        </p:spPr>
        <p:txBody>
          <a:bodyPr wrap="none" rtlCol="0">
            <a:spAutoFit/>
          </a:bodyPr>
          <a:lstStyle/>
          <a:p>
            <a:r>
              <a:rPr lang="pt-BR" b="1" dirty="0" smtClean="0"/>
              <a:t>Data </a:t>
            </a:r>
            <a:r>
              <a:rPr lang="pt-BR" b="1" dirty="0" err="1" smtClean="0"/>
              <a:t>Collection</a:t>
            </a:r>
            <a:r>
              <a:rPr lang="pt-BR" b="1" dirty="0" smtClean="0"/>
              <a:t> </a:t>
            </a:r>
            <a:r>
              <a:rPr lang="pt-BR" b="1" dirty="0" err="1" smtClean="0"/>
              <a:t>from</a:t>
            </a:r>
            <a:r>
              <a:rPr lang="pt-BR" b="1" dirty="0" smtClean="0"/>
              <a:t> </a:t>
            </a:r>
            <a:r>
              <a:rPr lang="pt-BR" b="1" dirty="0" err="1" smtClean="0"/>
              <a:t>Offical</a:t>
            </a:r>
            <a:r>
              <a:rPr lang="pt-BR" b="1" dirty="0" smtClean="0"/>
              <a:t> </a:t>
            </a:r>
            <a:r>
              <a:rPr lang="pt-BR" b="1" dirty="0" err="1" smtClean="0"/>
              <a:t>Sources</a:t>
            </a:r>
            <a:r>
              <a:rPr lang="pt-BR" b="1" dirty="0" smtClean="0"/>
              <a:t> </a:t>
            </a:r>
            <a:r>
              <a:rPr lang="pt-BR" b="1" dirty="0" err="1" smtClean="0"/>
              <a:t>of</a:t>
            </a:r>
            <a:r>
              <a:rPr lang="pt-BR" b="1" dirty="0" smtClean="0"/>
              <a:t> </a:t>
            </a:r>
            <a:r>
              <a:rPr lang="pt-BR" b="1" dirty="0" err="1" smtClean="0"/>
              <a:t>each</a:t>
            </a:r>
            <a:r>
              <a:rPr lang="pt-BR" b="1" dirty="0" smtClean="0"/>
              <a:t> Country </a:t>
            </a:r>
          </a:p>
          <a:p>
            <a:endParaRPr lang="pt-BR" dirty="0"/>
          </a:p>
          <a:p>
            <a:r>
              <a:rPr lang="en-US" dirty="0">
                <a:solidFill>
                  <a:srgbClr val="000000"/>
                </a:solidFill>
              </a:rPr>
              <a:t>Biofuels Production and </a:t>
            </a:r>
            <a:r>
              <a:rPr lang="en-US" dirty="0" smtClean="0">
                <a:solidFill>
                  <a:srgbClr val="000000"/>
                </a:solidFill>
              </a:rPr>
              <a:t>Consumption</a:t>
            </a:r>
          </a:p>
          <a:p>
            <a:r>
              <a:rPr lang="en-US" dirty="0">
                <a:solidFill>
                  <a:srgbClr val="000000"/>
                </a:solidFill>
              </a:rPr>
              <a:t>Biofuels policies used to help encourage the production and use of </a:t>
            </a:r>
            <a:r>
              <a:rPr lang="en-US" dirty="0" smtClean="0">
                <a:solidFill>
                  <a:srgbClr val="000000"/>
                </a:solidFill>
              </a:rPr>
              <a:t>biofuels</a:t>
            </a:r>
          </a:p>
          <a:p>
            <a:r>
              <a:rPr lang="en-US" dirty="0">
                <a:solidFill>
                  <a:srgbClr val="000000"/>
                </a:solidFill>
              </a:rPr>
              <a:t>A list of main/</a:t>
            </a:r>
            <a:r>
              <a:rPr lang="en-US" dirty="0" err="1">
                <a:solidFill>
                  <a:srgbClr val="000000"/>
                </a:solidFill>
              </a:rPr>
              <a:t>keyplayers</a:t>
            </a:r>
            <a:r>
              <a:rPr lang="en-US" dirty="0">
                <a:solidFill>
                  <a:srgbClr val="000000"/>
                </a:solidFill>
              </a:rPr>
              <a:t> in science and technology for each </a:t>
            </a:r>
            <a:r>
              <a:rPr lang="en-US" dirty="0" smtClean="0">
                <a:solidFill>
                  <a:srgbClr val="000000"/>
                </a:solidFill>
              </a:rPr>
              <a:t>region/country</a:t>
            </a:r>
          </a:p>
          <a:p>
            <a:r>
              <a:rPr lang="en-US" dirty="0">
                <a:solidFill>
                  <a:srgbClr val="000000"/>
                </a:solidFill>
              </a:rPr>
              <a:t>Elaboration of offer curves and </a:t>
            </a:r>
            <a:r>
              <a:rPr lang="en-US" dirty="0" smtClean="0">
                <a:solidFill>
                  <a:srgbClr val="000000"/>
                </a:solidFill>
              </a:rPr>
              <a:t>gaps (year by year and evolution)</a:t>
            </a:r>
          </a:p>
          <a:p>
            <a:endParaRPr lang="en-US" dirty="0">
              <a:solidFill>
                <a:srgbClr val="000000"/>
              </a:solidFill>
            </a:endParaRPr>
          </a:p>
          <a:p>
            <a:endParaRPr lang="en-US" dirty="0" smtClean="0">
              <a:solidFill>
                <a:srgbClr val="000000"/>
              </a:solidFill>
            </a:endParaRPr>
          </a:p>
          <a:p>
            <a:r>
              <a:rPr lang="en-US" b="1" dirty="0" smtClean="0">
                <a:solidFill>
                  <a:srgbClr val="000000"/>
                </a:solidFill>
              </a:rPr>
              <a:t>Identification of the </a:t>
            </a:r>
            <a:r>
              <a:rPr lang="en-US" b="1" dirty="0">
                <a:solidFill>
                  <a:srgbClr val="000000"/>
                </a:solidFill>
              </a:rPr>
              <a:t>Advances in biofuels technologies taking into account TEA and LCA</a:t>
            </a:r>
            <a:r>
              <a:rPr lang="en-US" b="1" dirty="0" smtClean="0">
                <a:solidFill>
                  <a:srgbClr val="000000"/>
                </a:solidFill>
              </a:rPr>
              <a:t>;</a:t>
            </a:r>
          </a:p>
          <a:p>
            <a:r>
              <a:rPr lang="en-US" b="1" dirty="0" smtClean="0">
                <a:solidFill>
                  <a:srgbClr val="000000"/>
                </a:solidFill>
              </a:rPr>
              <a:t>Status of development </a:t>
            </a:r>
          </a:p>
          <a:p>
            <a:r>
              <a:rPr lang="en-US" dirty="0" smtClean="0">
                <a:solidFill>
                  <a:srgbClr val="000000"/>
                </a:solidFill>
              </a:rPr>
              <a:t>Number and Scale of Plants in Production </a:t>
            </a:r>
          </a:p>
          <a:p>
            <a:r>
              <a:rPr lang="en-US" dirty="0" smtClean="0">
                <a:solidFill>
                  <a:srgbClr val="000000"/>
                </a:solidFill>
              </a:rPr>
              <a:t>Process in Development</a:t>
            </a:r>
          </a:p>
          <a:p>
            <a:endParaRPr lang="en-US" b="1" dirty="0" smtClean="0">
              <a:solidFill>
                <a:srgbClr val="000000"/>
              </a:solidFill>
            </a:endParaRPr>
          </a:p>
          <a:p>
            <a:r>
              <a:rPr lang="en-US" b="1" dirty="0" smtClean="0">
                <a:solidFill>
                  <a:srgbClr val="000000"/>
                </a:solidFill>
              </a:rPr>
              <a:t>Scientific Procedure </a:t>
            </a:r>
          </a:p>
          <a:p>
            <a:r>
              <a:rPr lang="en-US" dirty="0">
                <a:solidFill>
                  <a:srgbClr val="000000"/>
                </a:solidFill>
              </a:rPr>
              <a:t>Biomass Agricultural Ratio </a:t>
            </a:r>
            <a:r>
              <a:rPr lang="en-US" dirty="0" smtClean="0">
                <a:solidFill>
                  <a:srgbClr val="000000"/>
                </a:solidFill>
              </a:rPr>
              <a:t>for each country and Biofuel</a:t>
            </a:r>
            <a:endParaRPr lang="en-US" b="1" dirty="0" smtClean="0">
              <a:solidFill>
                <a:srgbClr val="000000"/>
              </a:solidFill>
            </a:endParaRPr>
          </a:p>
          <a:p>
            <a:r>
              <a:rPr lang="en-US" dirty="0" smtClean="0">
                <a:solidFill>
                  <a:srgbClr val="000000"/>
                </a:solidFill>
              </a:rPr>
              <a:t>Process Simulation</a:t>
            </a:r>
          </a:p>
          <a:p>
            <a:r>
              <a:rPr lang="en-US" dirty="0" smtClean="0">
                <a:solidFill>
                  <a:srgbClr val="000000"/>
                </a:solidFill>
              </a:rPr>
              <a:t>Use of </a:t>
            </a:r>
            <a:r>
              <a:rPr lang="en-US" dirty="0" err="1" smtClean="0">
                <a:solidFill>
                  <a:srgbClr val="000000"/>
                </a:solidFill>
              </a:rPr>
              <a:t>Exerxy</a:t>
            </a:r>
            <a:r>
              <a:rPr lang="en-US" dirty="0" smtClean="0">
                <a:solidFill>
                  <a:srgbClr val="000000"/>
                </a:solidFill>
              </a:rPr>
              <a:t> concepts </a:t>
            </a:r>
          </a:p>
          <a:p>
            <a:endParaRPr lang="en-US" dirty="0" smtClean="0">
              <a:solidFill>
                <a:srgbClr val="000000"/>
              </a:solidFill>
            </a:endParaRPr>
          </a:p>
          <a:p>
            <a:r>
              <a:rPr lang="en-US" dirty="0">
                <a:solidFill>
                  <a:prstClr val="black"/>
                </a:solidFill>
              </a:rPr>
              <a:t/>
            </a:r>
            <a:br>
              <a:rPr lang="en-US" dirty="0">
                <a:solidFill>
                  <a:prstClr val="black"/>
                </a:solidFill>
              </a:rPr>
            </a:br>
            <a:endParaRPr lang="pt-BR" dirty="0"/>
          </a:p>
        </p:txBody>
      </p:sp>
    </p:spTree>
    <p:extLst>
      <p:ext uri="{BB962C8B-B14F-4D97-AF65-F5344CB8AC3E}">
        <p14:creationId xmlns:p14="http://schemas.microsoft.com/office/powerpoint/2010/main" val="10456364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199" y="2821"/>
            <a:ext cx="11281913" cy="1325563"/>
          </a:xfrm>
        </p:spPr>
        <p:txBody>
          <a:bodyPr>
            <a:normAutofit/>
          </a:bodyPr>
          <a:lstStyle/>
          <a:p>
            <a:r>
              <a:rPr lang="pt-BR" sz="3600" b="1" dirty="0" smtClean="0">
                <a:latin typeface="+mj-lt"/>
              </a:rPr>
              <a:t>Techno-</a:t>
            </a:r>
            <a:r>
              <a:rPr lang="pt-BR" sz="3600" b="1" dirty="0" err="1"/>
              <a:t>E</a:t>
            </a:r>
            <a:r>
              <a:rPr lang="pt-BR" sz="3600" b="1" dirty="0" err="1" smtClean="0">
                <a:latin typeface="+mj-lt"/>
              </a:rPr>
              <a:t>conomic</a:t>
            </a:r>
            <a:r>
              <a:rPr lang="pt-BR" sz="3600" b="1" dirty="0" smtClean="0">
                <a:latin typeface="+mj-lt"/>
              </a:rPr>
              <a:t> </a:t>
            </a:r>
            <a:r>
              <a:rPr lang="pt-BR" sz="3600" b="1" dirty="0" err="1">
                <a:latin typeface="+mj-lt"/>
              </a:rPr>
              <a:t>Analysis</a:t>
            </a:r>
            <a:r>
              <a:rPr lang="pt-BR" sz="3600" b="1" dirty="0">
                <a:latin typeface="+mj-lt"/>
              </a:rPr>
              <a:t> </a:t>
            </a:r>
            <a:r>
              <a:rPr lang="pt-BR" sz="3600" b="1" dirty="0" err="1">
                <a:latin typeface="+mj-lt"/>
              </a:rPr>
              <a:t>and</a:t>
            </a:r>
            <a:r>
              <a:rPr lang="pt-BR" sz="3600" b="1" dirty="0">
                <a:latin typeface="+mj-lt"/>
              </a:rPr>
              <a:t> Life-</a:t>
            </a:r>
            <a:r>
              <a:rPr lang="pt-BR" sz="3600" b="1" dirty="0" err="1">
                <a:latin typeface="+mj-lt"/>
              </a:rPr>
              <a:t>Cycle</a:t>
            </a:r>
            <a:r>
              <a:rPr lang="pt-BR" sz="3600" b="1" dirty="0">
                <a:latin typeface="+mj-lt"/>
              </a:rPr>
              <a:t> approach </a:t>
            </a:r>
          </a:p>
        </p:txBody>
      </p:sp>
      <p:grpSp>
        <p:nvGrpSpPr>
          <p:cNvPr id="6" name="Agrupar 5"/>
          <p:cNvGrpSpPr/>
          <p:nvPr/>
        </p:nvGrpSpPr>
        <p:grpSpPr>
          <a:xfrm>
            <a:off x="7467601" y="1427008"/>
            <a:ext cx="2066423" cy="2339008"/>
            <a:chOff x="5943600" y="1427008"/>
            <a:chExt cx="2066423" cy="2339008"/>
          </a:xfrm>
        </p:grpSpPr>
        <p:sp>
          <p:nvSpPr>
            <p:cNvPr id="3" name="Retângulo Arredondado 2"/>
            <p:cNvSpPr/>
            <p:nvPr/>
          </p:nvSpPr>
          <p:spPr>
            <a:xfrm>
              <a:off x="5943600" y="1427008"/>
              <a:ext cx="2066423" cy="2339008"/>
            </a:xfrm>
            <a:prstGeom prst="roundRect">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pt-BR" sz="2800" b="1" dirty="0"/>
                <a:t>Outputs</a:t>
              </a:r>
            </a:p>
          </p:txBody>
        </p:sp>
        <p:sp>
          <p:nvSpPr>
            <p:cNvPr id="9" name="Retângulo Arredondado 8"/>
            <p:cNvSpPr/>
            <p:nvPr/>
          </p:nvSpPr>
          <p:spPr>
            <a:xfrm>
              <a:off x="6090204" y="1981741"/>
              <a:ext cx="1710268" cy="823149"/>
            </a:xfrm>
            <a:prstGeom prst="roundRect">
              <a:avLst/>
            </a:prstGeom>
            <a:solidFill>
              <a:schemeClr val="bg1"/>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rgbClr val="7030A0"/>
                  </a:solidFill>
                </a:rPr>
                <a:t>Fuel selling price</a:t>
              </a:r>
            </a:p>
          </p:txBody>
        </p:sp>
        <p:sp>
          <p:nvSpPr>
            <p:cNvPr id="10" name="Retângulo Arredondado 9"/>
            <p:cNvSpPr/>
            <p:nvPr/>
          </p:nvSpPr>
          <p:spPr>
            <a:xfrm>
              <a:off x="6090204" y="2855689"/>
              <a:ext cx="1710268" cy="823149"/>
            </a:xfrm>
            <a:prstGeom prst="roundRect">
              <a:avLst/>
            </a:prstGeom>
            <a:solidFill>
              <a:schemeClr val="bg1"/>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rgbClr val="7030A0"/>
                  </a:solidFill>
                </a:rPr>
                <a:t>Carbon Efficiency</a:t>
              </a:r>
            </a:p>
          </p:txBody>
        </p:sp>
      </p:grpSp>
      <p:grpSp>
        <p:nvGrpSpPr>
          <p:cNvPr id="4" name="Agrupar 3"/>
          <p:cNvGrpSpPr/>
          <p:nvPr/>
        </p:nvGrpSpPr>
        <p:grpSpPr>
          <a:xfrm>
            <a:off x="2590704" y="1414249"/>
            <a:ext cx="2095596" cy="2339008"/>
            <a:chOff x="1066704" y="1414249"/>
            <a:chExt cx="2095596" cy="2339008"/>
          </a:xfrm>
        </p:grpSpPr>
        <p:sp>
          <p:nvSpPr>
            <p:cNvPr id="7" name="Retângulo Arredondado 6"/>
            <p:cNvSpPr/>
            <p:nvPr/>
          </p:nvSpPr>
          <p:spPr>
            <a:xfrm>
              <a:off x="1066704" y="1414249"/>
              <a:ext cx="2095596" cy="2339008"/>
            </a:xfrm>
            <a:prstGeom prst="roundRect">
              <a:avLst/>
            </a:prstGeom>
            <a:solidFill>
              <a:srgbClr val="FFC000"/>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pt-BR" sz="2800" b="1" dirty="0"/>
                <a:t>Inputs</a:t>
              </a:r>
            </a:p>
          </p:txBody>
        </p:sp>
        <p:sp>
          <p:nvSpPr>
            <p:cNvPr id="11" name="Retângulo Arredondado 10"/>
            <p:cNvSpPr/>
            <p:nvPr/>
          </p:nvSpPr>
          <p:spPr>
            <a:xfrm>
              <a:off x="1279020" y="2172178"/>
              <a:ext cx="1710268" cy="1258043"/>
            </a:xfrm>
            <a:prstGeom prst="roundRect">
              <a:avLst/>
            </a:prstGeom>
            <a:solidFill>
              <a:schemeClr val="bg1"/>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rgbClr val="7030A0"/>
                  </a:solidFill>
                </a:rPr>
                <a:t>Feedstocks and conversion process data</a:t>
              </a:r>
            </a:p>
          </p:txBody>
        </p:sp>
      </p:grpSp>
      <p:grpSp>
        <p:nvGrpSpPr>
          <p:cNvPr id="8" name="Agrupar 7"/>
          <p:cNvGrpSpPr/>
          <p:nvPr/>
        </p:nvGrpSpPr>
        <p:grpSpPr>
          <a:xfrm>
            <a:off x="2590703" y="4198479"/>
            <a:ext cx="6943320" cy="1728106"/>
            <a:chOff x="1066703" y="4198479"/>
            <a:chExt cx="6943320" cy="1728106"/>
          </a:xfrm>
        </p:grpSpPr>
        <p:sp>
          <p:nvSpPr>
            <p:cNvPr id="13" name="Retângulo Arredondado 12"/>
            <p:cNvSpPr/>
            <p:nvPr/>
          </p:nvSpPr>
          <p:spPr>
            <a:xfrm>
              <a:off x="1066703" y="4198479"/>
              <a:ext cx="6943320" cy="1728106"/>
            </a:xfrm>
            <a:prstGeom prst="roundRect">
              <a:avLst/>
            </a:prstGeom>
            <a:solidFill>
              <a:srgbClr val="1A7BB6"/>
            </a:solidFill>
            <a:ln>
              <a:solidFill>
                <a:srgbClr val="176CA1"/>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endParaRPr lang="pt-BR" sz="2800" b="1" dirty="0"/>
            </a:p>
          </p:txBody>
        </p:sp>
        <p:sp>
          <p:nvSpPr>
            <p:cNvPr id="12" name="Retângulo Arredondado 11"/>
            <p:cNvSpPr/>
            <p:nvPr/>
          </p:nvSpPr>
          <p:spPr>
            <a:xfrm>
              <a:off x="1174098" y="4270671"/>
              <a:ext cx="2175694" cy="1610018"/>
            </a:xfrm>
            <a:prstGeom prst="roundRect">
              <a:avLst/>
            </a:prstGeom>
            <a:solidFill>
              <a:schemeClr val="bg1"/>
            </a:solidFill>
            <a:ln>
              <a:solidFill>
                <a:srgbClr val="176CA1"/>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600" b="1" i="1" dirty="0">
                  <a:solidFill>
                    <a:srgbClr val="176CA1"/>
                  </a:solidFill>
                </a:rPr>
                <a:t>Capital Costs</a:t>
              </a:r>
            </a:p>
            <a:p>
              <a:pPr marL="285750" indent="-285750">
                <a:buFont typeface="Arial" panose="020B0604020202020204" pitchFamily="34" charset="0"/>
                <a:buChar char="•"/>
              </a:pPr>
              <a:r>
                <a:rPr lang="en-US" sz="1500" dirty="0">
                  <a:solidFill>
                    <a:srgbClr val="176CA1"/>
                  </a:solidFill>
                </a:rPr>
                <a:t>Purchase cost</a:t>
              </a:r>
            </a:p>
            <a:p>
              <a:pPr marL="285750" indent="-285750">
                <a:buFont typeface="Arial" panose="020B0604020202020204" pitchFamily="34" charset="0"/>
                <a:buChar char="•"/>
              </a:pPr>
              <a:r>
                <a:rPr lang="en-US" sz="1500" dirty="0">
                  <a:solidFill>
                    <a:srgbClr val="176CA1"/>
                  </a:solidFill>
                </a:rPr>
                <a:t>Installation cost</a:t>
              </a:r>
            </a:p>
            <a:p>
              <a:pPr marL="285750" indent="-285750">
                <a:buFont typeface="Arial" panose="020B0604020202020204" pitchFamily="34" charset="0"/>
                <a:buChar char="•"/>
              </a:pPr>
              <a:r>
                <a:rPr lang="en-US" sz="1500" dirty="0">
                  <a:solidFill>
                    <a:srgbClr val="176CA1"/>
                  </a:solidFill>
                </a:rPr>
                <a:t>Engineering and construction costs</a:t>
              </a:r>
            </a:p>
            <a:p>
              <a:pPr marL="285750" indent="-285750">
                <a:buFont typeface="Arial" panose="020B0604020202020204" pitchFamily="34" charset="0"/>
                <a:buChar char="•"/>
              </a:pPr>
              <a:r>
                <a:rPr lang="en-US" sz="1500" dirty="0">
                  <a:solidFill>
                    <a:srgbClr val="176CA1"/>
                  </a:solidFill>
                </a:rPr>
                <a:t>Financing</a:t>
              </a:r>
            </a:p>
            <a:p>
              <a:pPr marL="285750" indent="-285750" algn="ctr">
                <a:buFont typeface="Arial" panose="020B0604020202020204" pitchFamily="34" charset="0"/>
                <a:buChar char="•"/>
              </a:pPr>
              <a:endParaRPr lang="en-US" sz="1600" dirty="0">
                <a:solidFill>
                  <a:srgbClr val="176CA1"/>
                </a:solidFill>
              </a:endParaRPr>
            </a:p>
          </p:txBody>
        </p:sp>
        <p:sp>
          <p:nvSpPr>
            <p:cNvPr id="14" name="Retângulo Arredondado 13"/>
            <p:cNvSpPr/>
            <p:nvPr/>
          </p:nvSpPr>
          <p:spPr>
            <a:xfrm>
              <a:off x="3447158" y="4270671"/>
              <a:ext cx="2175694" cy="1610018"/>
            </a:xfrm>
            <a:prstGeom prst="roundRect">
              <a:avLst/>
            </a:prstGeom>
            <a:solidFill>
              <a:schemeClr val="bg1"/>
            </a:solidFill>
            <a:ln>
              <a:solidFill>
                <a:srgbClr val="176CA1"/>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600" b="1" i="1" dirty="0">
                  <a:solidFill>
                    <a:srgbClr val="176CA1"/>
                  </a:solidFill>
                </a:rPr>
                <a:t>Operating Costs</a:t>
              </a:r>
            </a:p>
            <a:p>
              <a:pPr marL="285750" indent="-285750">
                <a:buFont typeface="Arial" panose="020B0604020202020204" pitchFamily="34" charset="0"/>
                <a:buChar char="•"/>
              </a:pPr>
              <a:r>
                <a:rPr lang="en-US" sz="1500" dirty="0">
                  <a:solidFill>
                    <a:srgbClr val="176CA1"/>
                  </a:solidFill>
                </a:rPr>
                <a:t>Raw materials</a:t>
              </a:r>
            </a:p>
            <a:p>
              <a:pPr marL="285750" indent="-285750">
                <a:buFont typeface="Arial" panose="020B0604020202020204" pitchFamily="34" charset="0"/>
                <a:buChar char="•"/>
              </a:pPr>
              <a:r>
                <a:rPr lang="en-US" sz="1500" dirty="0">
                  <a:solidFill>
                    <a:srgbClr val="176CA1"/>
                  </a:solidFill>
                </a:rPr>
                <a:t>Energy</a:t>
              </a:r>
            </a:p>
            <a:p>
              <a:pPr marL="285750" indent="-285750">
                <a:buFont typeface="Arial" panose="020B0604020202020204" pitchFamily="34" charset="0"/>
                <a:buChar char="•"/>
              </a:pPr>
              <a:r>
                <a:rPr lang="en-US" sz="1500" dirty="0">
                  <a:solidFill>
                    <a:srgbClr val="176CA1"/>
                  </a:solidFill>
                </a:rPr>
                <a:t>Labor</a:t>
              </a:r>
            </a:p>
            <a:p>
              <a:pPr marL="285750" indent="-285750">
                <a:buFont typeface="Arial" panose="020B0604020202020204" pitchFamily="34" charset="0"/>
                <a:buChar char="•"/>
              </a:pPr>
              <a:r>
                <a:rPr lang="en-US" sz="1500" dirty="0">
                  <a:solidFill>
                    <a:srgbClr val="176CA1"/>
                  </a:solidFill>
                </a:rPr>
                <a:t>Waste treatment</a:t>
              </a:r>
            </a:p>
            <a:p>
              <a:pPr marL="285750" indent="-285750" algn="ctr">
                <a:buFont typeface="Arial" panose="020B0604020202020204" pitchFamily="34" charset="0"/>
                <a:buChar char="•"/>
              </a:pPr>
              <a:endParaRPr lang="en-US" sz="1600" dirty="0">
                <a:solidFill>
                  <a:srgbClr val="176CA1"/>
                </a:solidFill>
              </a:endParaRPr>
            </a:p>
          </p:txBody>
        </p:sp>
        <p:sp>
          <p:nvSpPr>
            <p:cNvPr id="15" name="Retângulo Arredondado 14"/>
            <p:cNvSpPr/>
            <p:nvPr/>
          </p:nvSpPr>
          <p:spPr>
            <a:xfrm>
              <a:off x="5705864" y="4288783"/>
              <a:ext cx="2175694" cy="1610018"/>
            </a:xfrm>
            <a:prstGeom prst="roundRect">
              <a:avLst/>
            </a:prstGeom>
            <a:solidFill>
              <a:schemeClr val="bg1"/>
            </a:solidFill>
            <a:ln>
              <a:solidFill>
                <a:srgbClr val="176CA1"/>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600" b="1" i="1" dirty="0">
                  <a:solidFill>
                    <a:srgbClr val="176CA1"/>
                  </a:solidFill>
                </a:rPr>
                <a:t>Emission Inventory</a:t>
              </a:r>
            </a:p>
            <a:p>
              <a:pPr marL="285750" indent="-285750">
                <a:buFont typeface="Arial" panose="020B0604020202020204" pitchFamily="34" charset="0"/>
                <a:buChar char="•"/>
              </a:pPr>
              <a:r>
                <a:rPr lang="en-US" sz="1500" dirty="0">
                  <a:solidFill>
                    <a:srgbClr val="176CA1"/>
                  </a:solidFill>
                </a:rPr>
                <a:t>Upstream</a:t>
              </a:r>
            </a:p>
            <a:p>
              <a:pPr marL="285750" indent="-285750">
                <a:buFont typeface="Arial" panose="020B0604020202020204" pitchFamily="34" charset="0"/>
                <a:buChar char="•"/>
              </a:pPr>
              <a:r>
                <a:rPr lang="en-US" sz="1500" dirty="0">
                  <a:solidFill>
                    <a:srgbClr val="176CA1"/>
                  </a:solidFill>
                </a:rPr>
                <a:t>Logistics</a:t>
              </a:r>
            </a:p>
            <a:p>
              <a:pPr marL="285750" indent="-285750">
                <a:buFont typeface="Arial" panose="020B0604020202020204" pitchFamily="34" charset="0"/>
                <a:buChar char="•"/>
              </a:pPr>
              <a:r>
                <a:rPr lang="en-US" sz="1500" dirty="0">
                  <a:solidFill>
                    <a:srgbClr val="176CA1"/>
                  </a:solidFill>
                </a:rPr>
                <a:t>Conversion process</a:t>
              </a:r>
            </a:p>
            <a:p>
              <a:pPr marL="285750" indent="-285750" algn="ctr">
                <a:buFont typeface="Arial" panose="020B0604020202020204" pitchFamily="34" charset="0"/>
                <a:buChar char="•"/>
              </a:pPr>
              <a:endParaRPr lang="en-US" sz="1600" dirty="0">
                <a:solidFill>
                  <a:srgbClr val="176CA1"/>
                </a:solidFill>
              </a:endParaRPr>
            </a:p>
          </p:txBody>
        </p:sp>
      </p:grpSp>
      <p:grpSp>
        <p:nvGrpSpPr>
          <p:cNvPr id="5" name="Agrupar 4"/>
          <p:cNvGrpSpPr/>
          <p:nvPr/>
        </p:nvGrpSpPr>
        <p:grpSpPr>
          <a:xfrm>
            <a:off x="5043958" y="1436207"/>
            <a:ext cx="2045744" cy="2339008"/>
            <a:chOff x="3519958" y="1436207"/>
            <a:chExt cx="2045744" cy="2339008"/>
          </a:xfrm>
        </p:grpSpPr>
        <p:sp>
          <p:nvSpPr>
            <p:cNvPr id="16" name="Retângulo Arredondado 15"/>
            <p:cNvSpPr/>
            <p:nvPr/>
          </p:nvSpPr>
          <p:spPr>
            <a:xfrm>
              <a:off x="3519958" y="1436207"/>
              <a:ext cx="2045744" cy="2339008"/>
            </a:xfrm>
            <a:prstGeom prst="roundRect">
              <a:avLst/>
            </a:prstGeom>
            <a:solidFill>
              <a:schemeClr val="bg1">
                <a:lumMod val="50000"/>
              </a:schemeClr>
            </a:solid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endParaRPr lang="pt-BR" sz="2800" dirty="0"/>
            </a:p>
          </p:txBody>
        </p:sp>
        <p:sp>
          <p:nvSpPr>
            <p:cNvPr id="17" name="Retângulo Arredondado 16"/>
            <p:cNvSpPr/>
            <p:nvPr/>
          </p:nvSpPr>
          <p:spPr>
            <a:xfrm>
              <a:off x="3541124" y="1631357"/>
              <a:ext cx="1986478" cy="2021511"/>
            </a:xfrm>
            <a:prstGeom prst="roundRect">
              <a:avLst/>
            </a:prstGeom>
            <a:solidFill>
              <a:schemeClr val="bg1"/>
            </a:solid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accent6">
                      <a:lumMod val="50000"/>
                    </a:schemeClr>
                  </a:solidFill>
                </a:rPr>
                <a:t>Techno-economic analysis (TEA) and Life-cycle assessment (LCA)</a:t>
              </a:r>
            </a:p>
          </p:txBody>
        </p:sp>
      </p:grpSp>
      <p:sp>
        <p:nvSpPr>
          <p:cNvPr id="18" name="Seta para Baixo 17"/>
          <p:cNvSpPr/>
          <p:nvPr/>
        </p:nvSpPr>
        <p:spPr>
          <a:xfrm rot="16200000">
            <a:off x="4639542" y="2498121"/>
            <a:ext cx="489272" cy="377557"/>
          </a:xfrm>
          <a:prstGeom prst="downArrow">
            <a:avLst/>
          </a:prstGeom>
          <a:solidFill>
            <a:srgbClr val="002060"/>
          </a:solidFill>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19" name="Seta para Baixo 18"/>
          <p:cNvSpPr/>
          <p:nvPr/>
        </p:nvSpPr>
        <p:spPr>
          <a:xfrm rot="16200000">
            <a:off x="7004847" y="2498122"/>
            <a:ext cx="489272" cy="377557"/>
          </a:xfrm>
          <a:prstGeom prst="downArrow">
            <a:avLst/>
          </a:prstGeom>
          <a:solidFill>
            <a:srgbClr val="002060"/>
          </a:solidFill>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20" name="Seta para Baixo 19"/>
          <p:cNvSpPr/>
          <p:nvPr/>
        </p:nvSpPr>
        <p:spPr>
          <a:xfrm rot="10800000">
            <a:off x="5813727" y="3775027"/>
            <a:ext cx="489272" cy="377557"/>
          </a:xfrm>
          <a:prstGeom prst="downArrow">
            <a:avLst/>
          </a:prstGeom>
          <a:solidFill>
            <a:srgbClr val="002060"/>
          </a:solidFill>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21" name="CaixaDeTexto 20"/>
          <p:cNvSpPr txBox="1"/>
          <p:nvPr/>
        </p:nvSpPr>
        <p:spPr>
          <a:xfrm>
            <a:off x="838199" y="6373501"/>
            <a:ext cx="9657516" cy="369332"/>
          </a:xfrm>
          <a:prstGeom prst="rect">
            <a:avLst/>
          </a:prstGeom>
          <a:noFill/>
        </p:spPr>
        <p:txBody>
          <a:bodyPr wrap="none" rtlCol="0">
            <a:spAutoFit/>
          </a:bodyPr>
          <a:lstStyle/>
          <a:p>
            <a:r>
              <a:rPr lang="pt-BR" dirty="0" smtClean="0"/>
              <a:t>TEA – </a:t>
            </a:r>
            <a:r>
              <a:rPr lang="pt-BR" dirty="0" err="1" smtClean="0"/>
              <a:t>internal</a:t>
            </a:r>
            <a:r>
              <a:rPr lang="pt-BR" dirty="0" smtClean="0"/>
              <a:t> Rate </a:t>
            </a:r>
            <a:r>
              <a:rPr lang="pt-BR" dirty="0" err="1" smtClean="0"/>
              <a:t>of</a:t>
            </a:r>
            <a:r>
              <a:rPr lang="pt-BR" dirty="0" smtClean="0"/>
              <a:t> </a:t>
            </a:r>
            <a:r>
              <a:rPr lang="pt-BR" dirty="0" err="1" smtClean="0"/>
              <a:t>Return</a:t>
            </a:r>
            <a:r>
              <a:rPr lang="pt-BR" dirty="0" smtClean="0"/>
              <a:t>, </a:t>
            </a:r>
            <a:r>
              <a:rPr lang="pt-BR" dirty="0" err="1" smtClean="0"/>
              <a:t>Pay</a:t>
            </a:r>
            <a:r>
              <a:rPr lang="pt-BR" dirty="0" smtClean="0"/>
              <a:t> Back Time, </a:t>
            </a:r>
            <a:r>
              <a:rPr lang="pt-BR" dirty="0" err="1" smtClean="0"/>
              <a:t>Minimum</a:t>
            </a:r>
            <a:r>
              <a:rPr lang="pt-BR" dirty="0" smtClean="0"/>
              <a:t> </a:t>
            </a:r>
            <a:r>
              <a:rPr lang="pt-BR" dirty="0" err="1" smtClean="0"/>
              <a:t>Selling</a:t>
            </a:r>
            <a:r>
              <a:rPr lang="pt-BR" dirty="0" smtClean="0"/>
              <a:t> </a:t>
            </a:r>
            <a:r>
              <a:rPr lang="pt-BR" dirty="0" err="1" smtClean="0"/>
              <a:t>Price</a:t>
            </a:r>
            <a:r>
              <a:rPr lang="pt-BR" dirty="0" smtClean="0"/>
              <a:t>, Technology </a:t>
            </a:r>
            <a:r>
              <a:rPr lang="pt-BR" dirty="0" err="1" smtClean="0"/>
              <a:t>Stage</a:t>
            </a:r>
            <a:r>
              <a:rPr lang="pt-BR" dirty="0" smtClean="0"/>
              <a:t> </a:t>
            </a:r>
            <a:r>
              <a:rPr lang="pt-BR" dirty="0" err="1" smtClean="0"/>
              <a:t>Development</a:t>
            </a:r>
            <a:r>
              <a:rPr lang="pt-BR" dirty="0" smtClean="0"/>
              <a:t> </a:t>
            </a:r>
            <a:endParaRPr lang="pt-BR" dirty="0"/>
          </a:p>
        </p:txBody>
      </p:sp>
    </p:spTree>
    <p:extLst>
      <p:ext uri="{BB962C8B-B14F-4D97-AF65-F5344CB8AC3E}">
        <p14:creationId xmlns:p14="http://schemas.microsoft.com/office/powerpoint/2010/main" val="55050968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lipse 8"/>
          <p:cNvSpPr/>
          <p:nvPr/>
        </p:nvSpPr>
        <p:spPr>
          <a:xfrm>
            <a:off x="2063552" y="1249596"/>
            <a:ext cx="1656184" cy="1080118"/>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pt-BR" dirty="0"/>
              <a:t>ENERGY</a:t>
            </a:r>
          </a:p>
        </p:txBody>
      </p:sp>
      <p:sp>
        <p:nvSpPr>
          <p:cNvPr id="10" name="Elipse 9"/>
          <p:cNvSpPr/>
          <p:nvPr/>
        </p:nvSpPr>
        <p:spPr>
          <a:xfrm>
            <a:off x="2063552" y="4489956"/>
            <a:ext cx="1656184" cy="1080118"/>
          </a:xfrm>
          <a:prstGeom prst="ellipse">
            <a:avLst/>
          </a:prstGeom>
          <a:solidFill>
            <a:schemeClr val="tx2">
              <a:lumMod val="20000"/>
              <a:lumOff val="80000"/>
            </a:schemeClr>
          </a:solidFill>
          <a:ln>
            <a:solidFill>
              <a:schemeClr val="accent1"/>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pt-BR" dirty="0"/>
              <a:t>ENTROPY</a:t>
            </a:r>
          </a:p>
        </p:txBody>
      </p:sp>
      <p:cxnSp>
        <p:nvCxnSpPr>
          <p:cNvPr id="11" name="Conector de seta reta 10"/>
          <p:cNvCxnSpPr/>
          <p:nvPr/>
        </p:nvCxnSpPr>
        <p:spPr>
          <a:xfrm>
            <a:off x="3935760" y="1969675"/>
            <a:ext cx="1224000" cy="10080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2" name="Conector de seta reta 11"/>
          <p:cNvCxnSpPr/>
          <p:nvPr/>
        </p:nvCxnSpPr>
        <p:spPr>
          <a:xfrm flipV="1">
            <a:off x="3935760" y="3841886"/>
            <a:ext cx="1224136" cy="1008111"/>
          </a:xfrm>
          <a:prstGeom prst="straightConnector1">
            <a:avLst/>
          </a:prstGeom>
          <a:ln>
            <a:solidFill>
              <a:schemeClr val="tx2"/>
            </a:solidFill>
            <a:tailEnd type="arrow"/>
          </a:ln>
        </p:spPr>
        <p:style>
          <a:lnRef idx="3">
            <a:schemeClr val="accent2"/>
          </a:lnRef>
          <a:fillRef idx="0">
            <a:schemeClr val="accent2"/>
          </a:fillRef>
          <a:effectRef idx="2">
            <a:schemeClr val="accent2"/>
          </a:effectRef>
          <a:fontRef idx="minor">
            <a:schemeClr val="tx1"/>
          </a:fontRef>
        </p:style>
      </p:cxnSp>
      <p:sp>
        <p:nvSpPr>
          <p:cNvPr id="13" name="Elipse 12"/>
          <p:cNvSpPr/>
          <p:nvPr/>
        </p:nvSpPr>
        <p:spPr>
          <a:xfrm>
            <a:off x="4979876" y="2869795"/>
            <a:ext cx="1656184" cy="1080118"/>
          </a:xfrm>
          <a:prstGeom prst="ellipse">
            <a:avLst/>
          </a:prstGeom>
          <a:solidFill>
            <a:schemeClr val="accent3">
              <a:lumMod val="40000"/>
              <a:lumOff val="60000"/>
            </a:schemeClr>
          </a:solidFill>
          <a:ln>
            <a:solidFill>
              <a:schemeClr val="tx2"/>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pt-BR" dirty="0"/>
              <a:t>EXERGY</a:t>
            </a:r>
          </a:p>
        </p:txBody>
      </p:sp>
      <p:sp>
        <p:nvSpPr>
          <p:cNvPr id="14" name="CaixaDeTexto 13"/>
          <p:cNvSpPr txBox="1"/>
          <p:nvPr/>
        </p:nvSpPr>
        <p:spPr>
          <a:xfrm>
            <a:off x="1775520" y="2401724"/>
            <a:ext cx="2232248"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400" dirty="0"/>
              <a:t>PRINCIPLE OF CONSERVATION OF ENERGY</a:t>
            </a:r>
            <a:endParaRPr lang="pt-BR" sz="1400" dirty="0"/>
          </a:p>
        </p:txBody>
      </p:sp>
      <p:sp>
        <p:nvSpPr>
          <p:cNvPr id="15" name="CaixaDeTexto 14"/>
          <p:cNvSpPr txBox="1"/>
          <p:nvPr/>
        </p:nvSpPr>
        <p:spPr>
          <a:xfrm>
            <a:off x="1775520" y="5714092"/>
            <a:ext cx="2232248" cy="523220"/>
          </a:xfrm>
          <a:prstGeom prst="rect">
            <a:avLst/>
          </a:prstGeom>
          <a:ln>
            <a:solidFill>
              <a:schemeClr val="tx2"/>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pt-BR" sz="1400" dirty="0"/>
              <a:t>INCREASE IN ENTROPY PRINCIPLE</a:t>
            </a:r>
          </a:p>
        </p:txBody>
      </p:sp>
      <p:cxnSp>
        <p:nvCxnSpPr>
          <p:cNvPr id="16" name="Conector de seta reta 15"/>
          <p:cNvCxnSpPr/>
          <p:nvPr/>
        </p:nvCxnSpPr>
        <p:spPr>
          <a:xfrm>
            <a:off x="6744072" y="3409854"/>
            <a:ext cx="1152128" cy="0"/>
          </a:xfrm>
          <a:prstGeom prst="straightConnector1">
            <a:avLst/>
          </a:prstGeom>
          <a:ln>
            <a:solidFill>
              <a:schemeClr val="tx2"/>
            </a:solidFill>
            <a:tailEnd type="arrow"/>
          </a:ln>
        </p:spPr>
        <p:style>
          <a:lnRef idx="3">
            <a:schemeClr val="accent6"/>
          </a:lnRef>
          <a:fillRef idx="0">
            <a:schemeClr val="accent6"/>
          </a:fillRef>
          <a:effectRef idx="2">
            <a:schemeClr val="accent6"/>
          </a:effectRef>
          <a:fontRef idx="minor">
            <a:schemeClr val="tx1"/>
          </a:fontRef>
        </p:style>
      </p:cxnSp>
      <p:sp>
        <p:nvSpPr>
          <p:cNvPr id="17" name="Arredondar Retângulo em um Canto Diagonal 16"/>
          <p:cNvSpPr/>
          <p:nvPr/>
        </p:nvSpPr>
        <p:spPr>
          <a:xfrm>
            <a:off x="8112360" y="3949913"/>
            <a:ext cx="1872208" cy="936104"/>
          </a:xfrm>
          <a:prstGeom prst="round2Diag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b="1" i="1" dirty="0"/>
              <a:t>RENEWABILITY</a:t>
            </a:r>
            <a:r>
              <a:rPr lang="pt-BR" sz="1600" dirty="0"/>
              <a:t> EXERGY INDEX</a:t>
            </a:r>
          </a:p>
        </p:txBody>
      </p:sp>
      <p:sp>
        <p:nvSpPr>
          <p:cNvPr id="18" name="Arredondar Retângulo em um Canto Diagonal 17"/>
          <p:cNvSpPr/>
          <p:nvPr/>
        </p:nvSpPr>
        <p:spPr>
          <a:xfrm>
            <a:off x="8112360" y="3035589"/>
            <a:ext cx="1872208" cy="69524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a:t>COST OF PRODUCTION</a:t>
            </a:r>
          </a:p>
        </p:txBody>
      </p:sp>
      <p:sp>
        <p:nvSpPr>
          <p:cNvPr id="19" name="Arredondar Retângulo em um Canto Diagonal 18"/>
          <p:cNvSpPr/>
          <p:nvPr/>
        </p:nvSpPr>
        <p:spPr>
          <a:xfrm>
            <a:off x="8112360" y="2126051"/>
            <a:ext cx="1872208" cy="69524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a:t>CONVERSION</a:t>
            </a:r>
          </a:p>
          <a:p>
            <a:pPr algn="ctr"/>
            <a:r>
              <a:rPr lang="pt-BR" sz="1600" dirty="0"/>
              <a:t>EFFICIENCY</a:t>
            </a:r>
          </a:p>
        </p:txBody>
      </p:sp>
      <p:sp>
        <p:nvSpPr>
          <p:cNvPr id="2" name="CaixaDeTexto 1"/>
          <p:cNvSpPr txBox="1"/>
          <p:nvPr/>
        </p:nvSpPr>
        <p:spPr>
          <a:xfrm>
            <a:off x="10488489" y="2636912"/>
            <a:ext cx="184731" cy="369332"/>
          </a:xfrm>
          <a:prstGeom prst="rect">
            <a:avLst/>
          </a:prstGeom>
          <a:noFill/>
        </p:spPr>
        <p:txBody>
          <a:bodyPr wrap="none" rtlCol="0">
            <a:spAutoFit/>
          </a:bodyPr>
          <a:lstStyle/>
          <a:p>
            <a:endParaRPr lang="pt-BR" dirty="0"/>
          </a:p>
        </p:txBody>
      </p:sp>
      <p:sp>
        <p:nvSpPr>
          <p:cNvPr id="21" name="Título 1"/>
          <p:cNvSpPr>
            <a:spLocks noGrp="1"/>
          </p:cNvSpPr>
          <p:nvPr>
            <p:ph type="title"/>
          </p:nvPr>
        </p:nvSpPr>
        <p:spPr>
          <a:xfrm>
            <a:off x="180304" y="279402"/>
            <a:ext cx="12088969" cy="513743"/>
          </a:xfrm>
        </p:spPr>
        <p:txBody>
          <a:bodyPr>
            <a:normAutofit fontScale="90000"/>
          </a:bodyPr>
          <a:lstStyle/>
          <a:p>
            <a:pPr>
              <a:lnSpc>
                <a:spcPct val="100000"/>
              </a:lnSpc>
            </a:pPr>
            <a:r>
              <a:rPr lang="en-US" sz="3600" b="1" dirty="0"/>
              <a:t>EXERGY </a:t>
            </a:r>
            <a:r>
              <a:rPr lang="en-US" sz="3600" b="1" dirty="0" smtClean="0"/>
              <a:t>ANALYSIS</a:t>
            </a:r>
            <a:r>
              <a:rPr lang="en-US" sz="4000" b="1" dirty="0" smtClean="0"/>
              <a:t/>
            </a:r>
            <a:br>
              <a:rPr lang="en-US" sz="4000" b="1" dirty="0" smtClean="0"/>
            </a:br>
            <a:r>
              <a:rPr lang="en-GB" sz="1800" dirty="0" smtClean="0"/>
              <a:t>Exergy </a:t>
            </a:r>
            <a:r>
              <a:rPr lang="en-GB" sz="1800" dirty="0"/>
              <a:t>is defined as he maximum work that can be obtained by means of reversible processes from a thermodynamic </a:t>
            </a:r>
            <a:r>
              <a:rPr lang="en-GB" sz="1800" dirty="0" smtClean="0"/>
              <a:t>system that interacts with the components of the environment until the dead equilibrium is attained (</a:t>
            </a:r>
            <a:r>
              <a:rPr lang="en-GB" sz="1800" dirty="0" err="1" smtClean="0"/>
              <a:t>Szargut</a:t>
            </a:r>
            <a:r>
              <a:rPr lang="en-GB" sz="1800" dirty="0" smtClean="0"/>
              <a:t> et. al. 1988) </a:t>
            </a:r>
            <a:br>
              <a:rPr lang="en-GB" sz="1800" dirty="0" smtClean="0"/>
            </a:br>
            <a:endParaRPr lang="en-US" sz="1800" b="1" dirty="0"/>
          </a:p>
        </p:txBody>
      </p:sp>
      <p:sp>
        <p:nvSpPr>
          <p:cNvPr id="22" name="TextBox 6"/>
          <p:cNvSpPr txBox="1"/>
          <p:nvPr/>
        </p:nvSpPr>
        <p:spPr>
          <a:xfrm>
            <a:off x="1524000" y="899264"/>
            <a:ext cx="9144000" cy="369332"/>
          </a:xfrm>
          <a:prstGeom prst="rect">
            <a:avLst/>
          </a:prstGeom>
          <a:solidFill>
            <a:srgbClr val="00B0F0"/>
          </a:solidFill>
          <a:ln>
            <a:solidFill>
              <a:srgbClr val="1A7BB6"/>
            </a:solidFill>
          </a:ln>
        </p:spPr>
        <p:txBody>
          <a:bodyPr wrap="square" rtlCol="0">
            <a:spAutoFit/>
          </a:bodyPr>
          <a:lstStyle>
            <a:defPPr>
              <a:defRPr lang="en-US"/>
            </a:defPPr>
            <a:lvl1pPr marL="346075">
              <a:defRPr>
                <a:solidFill>
                  <a:schemeClr val="bg1"/>
                </a:solidFill>
                <a:latin typeface="CMU Sans Serif" panose="02000603000000000000" pitchFamily="2" charset="0"/>
                <a:ea typeface="CMU Sans Serif" panose="02000603000000000000" pitchFamily="2" charset="0"/>
                <a:cs typeface="CMU Sans Serif" panose="02000603000000000000" pitchFamily="2" charset="0"/>
              </a:defRPr>
            </a:lvl1pPr>
          </a:lstStyle>
          <a:p>
            <a:r>
              <a:rPr lang="en-US" dirty="0">
                <a:latin typeface="+mj-lt"/>
              </a:rPr>
              <a:t>As Measure of Sustainability of Energy System</a:t>
            </a:r>
          </a:p>
        </p:txBody>
      </p:sp>
      <p:pic>
        <p:nvPicPr>
          <p:cNvPr id="20" name="Imagem 19"/>
          <p:cNvPicPr>
            <a:picLocks noChangeAspect="1"/>
          </p:cNvPicPr>
          <p:nvPr/>
        </p:nvPicPr>
        <p:blipFill>
          <a:blip r:embed="rId3"/>
          <a:stretch>
            <a:fillRect/>
          </a:stretch>
        </p:blipFill>
        <p:spPr>
          <a:xfrm>
            <a:off x="1524000" y="1236425"/>
            <a:ext cx="8964488" cy="5158522"/>
          </a:xfrm>
          <a:prstGeom prst="rect">
            <a:avLst/>
          </a:prstGeom>
        </p:spPr>
      </p:pic>
      <p:sp>
        <p:nvSpPr>
          <p:cNvPr id="3" name="CaixaDeTexto 2"/>
          <p:cNvSpPr txBox="1"/>
          <p:nvPr/>
        </p:nvSpPr>
        <p:spPr>
          <a:xfrm>
            <a:off x="1625599" y="6530399"/>
            <a:ext cx="8460015" cy="261610"/>
          </a:xfrm>
          <a:prstGeom prst="rect">
            <a:avLst/>
          </a:prstGeom>
          <a:noFill/>
        </p:spPr>
        <p:txBody>
          <a:bodyPr wrap="square" rtlCol="0">
            <a:spAutoFit/>
          </a:bodyPr>
          <a:lstStyle/>
          <a:p>
            <a:r>
              <a:rPr lang="en-US" sz="1100" b="1" dirty="0"/>
              <a:t>DINCER and ROSEN. </a:t>
            </a:r>
            <a:r>
              <a:rPr lang="en-US" sz="1100" i="1" dirty="0"/>
              <a:t>Exergy: Energy, Environment and Sustainable Development.</a:t>
            </a:r>
            <a:r>
              <a:rPr lang="en-US" sz="1100" dirty="0"/>
              <a:t> 2ED, 2013.</a:t>
            </a:r>
            <a:endParaRPr lang="pt-BR" sz="1100" dirty="0"/>
          </a:p>
        </p:txBody>
      </p:sp>
    </p:spTree>
    <p:extLst>
      <p:ext uri="{BB962C8B-B14F-4D97-AF65-F5344CB8AC3E}">
        <p14:creationId xmlns:p14="http://schemas.microsoft.com/office/powerpoint/2010/main" val="659290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5" grpId="0" animBg="1"/>
      <p:bldP spid="17" grpId="0" animBg="1"/>
      <p:bldP spid="18" grpId="0" animBg="1"/>
      <p:bldP spid="19" grpId="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nvPr>
        </p:nvGraphicFramePr>
        <p:xfrm>
          <a:off x="2643620" y="4898029"/>
          <a:ext cx="2726477" cy="297180"/>
        </p:xfrm>
        <a:graphic>
          <a:graphicData uri="http://schemas.openxmlformats.org/drawingml/2006/table">
            <a:tbl>
              <a:tblPr firstRow="1" bandRow="1">
                <a:tableStyleId>{5C22544A-7EE6-4342-B048-85BDC9FD1C3A}</a:tableStyleId>
              </a:tblPr>
              <a:tblGrid>
                <a:gridCol w="2726477">
                  <a:extLst>
                    <a:ext uri="{9D8B030D-6E8A-4147-A177-3AD203B41FA5}">
                      <a16:colId xmlns:a16="http://schemas.microsoft.com/office/drawing/2014/main" xmlns="" val="20000"/>
                    </a:ext>
                  </a:extLst>
                </a:gridCol>
              </a:tblGrid>
              <a:tr h="278130">
                <a:tc>
                  <a:txBody>
                    <a:bodyPr/>
                    <a:lstStyle/>
                    <a:p>
                      <a:pPr algn="ctr"/>
                      <a:r>
                        <a:rPr lang="en-US" sz="1500" dirty="0" smtClean="0">
                          <a:solidFill>
                            <a:schemeClr val="tx1"/>
                          </a:solidFill>
                          <a:latin typeface="Calibri" pitchFamily="34" charset="0"/>
                          <a:cs typeface="Calibri" pitchFamily="34" charset="0"/>
                        </a:rPr>
                        <a:t>Processing Step</a:t>
                      </a:r>
                      <a:endParaRPr lang="pt-BR" sz="1500" dirty="0">
                        <a:solidFill>
                          <a:schemeClr val="tx1"/>
                        </a:solidFill>
                      </a:endParaRPr>
                    </a:p>
                  </a:txBody>
                  <a:tcPr marL="68580" marR="68580" marT="34290" marB="34290">
                    <a:solidFill>
                      <a:schemeClr val="bg1"/>
                    </a:solidFill>
                  </a:tcPr>
                </a:tc>
                <a:extLst>
                  <a:ext uri="{0D108BD9-81ED-4DB2-BD59-A6C34878D82A}">
                    <a16:rowId xmlns:a16="http://schemas.microsoft.com/office/drawing/2014/main" xmlns="" val="10000"/>
                  </a:ext>
                </a:extLst>
              </a:tr>
            </a:tbl>
          </a:graphicData>
        </a:graphic>
      </p:graphicFrame>
      <p:sp>
        <p:nvSpPr>
          <p:cNvPr id="8" name="7 Rectángulo"/>
          <p:cNvSpPr/>
          <p:nvPr/>
        </p:nvSpPr>
        <p:spPr>
          <a:xfrm>
            <a:off x="1812758" y="927850"/>
            <a:ext cx="8646694" cy="369332"/>
          </a:xfrm>
          <a:prstGeom prst="rect">
            <a:avLst/>
          </a:prstGeom>
        </p:spPr>
        <p:txBody>
          <a:bodyPr wrap="square">
            <a:spAutoFit/>
          </a:bodyPr>
          <a:lstStyle/>
          <a:p>
            <a:pPr algn="just"/>
            <a:r>
              <a:rPr lang="en-US" dirty="0">
                <a:latin typeface="Calibri" pitchFamily="34" charset="0"/>
                <a:cs typeface="Calibri" pitchFamily="34" charset="0"/>
              </a:rPr>
              <a:t>Raw material processing and electricity generation process with </a:t>
            </a:r>
            <a:r>
              <a:rPr lang="en-US" dirty="0">
                <a:solidFill>
                  <a:srgbClr val="FF0000"/>
                </a:solidFill>
                <a:latin typeface="Calibri" pitchFamily="34" charset="0"/>
                <a:cs typeface="Calibri" pitchFamily="34" charset="0"/>
              </a:rPr>
              <a:t>stream</a:t>
            </a:r>
            <a:r>
              <a:rPr lang="en-US" dirty="0">
                <a:latin typeface="Calibri" pitchFamily="34" charset="0"/>
                <a:cs typeface="Calibri" pitchFamily="34" charset="0"/>
              </a:rPr>
              <a:t> and </a:t>
            </a:r>
            <a:r>
              <a:rPr lang="en-US" dirty="0">
                <a:solidFill>
                  <a:srgbClr val="FF0000"/>
                </a:solidFill>
                <a:latin typeface="Calibri" pitchFamily="34" charset="0"/>
                <a:cs typeface="Calibri" pitchFamily="34" charset="0"/>
              </a:rPr>
              <a:t>CO</a:t>
            </a:r>
            <a:r>
              <a:rPr lang="en-US" baseline="-25000" dirty="0">
                <a:solidFill>
                  <a:srgbClr val="FF0000"/>
                </a:solidFill>
                <a:latin typeface="Calibri" pitchFamily="34" charset="0"/>
                <a:cs typeface="Calibri" pitchFamily="34" charset="0"/>
              </a:rPr>
              <a:t>2</a:t>
            </a:r>
            <a:r>
              <a:rPr lang="en-US" dirty="0">
                <a:solidFill>
                  <a:srgbClr val="FF0000"/>
                </a:solidFill>
                <a:latin typeface="Calibri" pitchFamily="34" charset="0"/>
                <a:cs typeface="Calibri" pitchFamily="34" charset="0"/>
              </a:rPr>
              <a:t> emissions</a:t>
            </a:r>
            <a:r>
              <a:rPr lang="en-US" dirty="0">
                <a:latin typeface="Calibri" pitchFamily="34" charset="0"/>
                <a:cs typeface="Calibri" pitchFamily="34" charset="0"/>
              </a:rPr>
              <a:t>: </a:t>
            </a:r>
            <a:endParaRPr lang="es-CO" dirty="0">
              <a:solidFill>
                <a:srgbClr val="FF0000"/>
              </a:solidFill>
              <a:latin typeface="Calibri" pitchFamily="34" charset="0"/>
              <a:cs typeface="Calibri" pitchFamily="34" charset="0"/>
            </a:endParaRPr>
          </a:p>
        </p:txBody>
      </p:sp>
      <p:sp>
        <p:nvSpPr>
          <p:cNvPr id="6" name="Título 1"/>
          <p:cNvSpPr txBox="1">
            <a:spLocks/>
          </p:cNvSpPr>
          <p:nvPr/>
        </p:nvSpPr>
        <p:spPr bwMode="auto">
          <a:xfrm>
            <a:off x="1524000" y="0"/>
            <a:ext cx="9144000" cy="641684"/>
          </a:xfrm>
          <a:prstGeom prst="rect">
            <a:avLst/>
          </a:prstGeom>
          <a:solidFill>
            <a:srgbClr val="176CA1"/>
          </a:solidFill>
          <a:ln>
            <a:noFill/>
          </a:ln>
          <a:extLst/>
        </p:spPr>
        <p:txBody>
          <a:bodyPr vert="horz" wrap="square" lIns="91440" tIns="45720" rIns="91440" bIns="45720" numCol="1" anchor="ctr" anchorCtr="0" compatLnSpc="1">
            <a:prstTxWarp prst="textNoShape">
              <a:avLst/>
            </a:prstTxWarp>
          </a:bodyPr>
          <a:lstStyle>
            <a:lvl1pPr marL="258366" indent="0" algn="l" defTabSz="342900" rtl="0" eaLnBrk="1" fontAlgn="base" hangingPunct="1">
              <a:spcBef>
                <a:spcPct val="0"/>
              </a:spcBef>
              <a:spcAft>
                <a:spcPct val="0"/>
              </a:spcAft>
              <a:defRPr sz="2800" b="1" kern="1200">
                <a:solidFill>
                  <a:schemeClr val="bg1"/>
                </a:solidFill>
                <a:latin typeface="CMU Sans Serif" panose="02000603000000000000" pitchFamily="2" charset="0"/>
                <a:ea typeface="CMU Sans Serif" panose="02000603000000000000" pitchFamily="2" charset="0"/>
                <a:cs typeface="CMU Sans Serif" panose="02000603000000000000" pitchFamily="2" charset="0"/>
              </a:defRPr>
            </a:lvl1pPr>
            <a:lvl2pPr algn="l" defTabSz="342900" rtl="0" eaLnBrk="1" fontAlgn="base" hangingPunct="1">
              <a:spcBef>
                <a:spcPct val="0"/>
              </a:spcBef>
              <a:spcAft>
                <a:spcPct val="0"/>
              </a:spcAft>
              <a:defRPr sz="2700" b="1">
                <a:solidFill>
                  <a:srgbClr val="486879"/>
                </a:solidFill>
                <a:latin typeface="Myriad Pro"/>
                <a:ea typeface="Myriad Pro"/>
                <a:cs typeface="Myriad Pro"/>
              </a:defRPr>
            </a:lvl2pPr>
            <a:lvl3pPr algn="l" defTabSz="342900" rtl="0" eaLnBrk="1" fontAlgn="base" hangingPunct="1">
              <a:spcBef>
                <a:spcPct val="0"/>
              </a:spcBef>
              <a:spcAft>
                <a:spcPct val="0"/>
              </a:spcAft>
              <a:defRPr sz="2700" b="1">
                <a:solidFill>
                  <a:srgbClr val="486879"/>
                </a:solidFill>
                <a:latin typeface="Myriad Pro"/>
                <a:ea typeface="Myriad Pro"/>
                <a:cs typeface="Myriad Pro"/>
              </a:defRPr>
            </a:lvl3pPr>
            <a:lvl4pPr algn="l" defTabSz="342900" rtl="0" eaLnBrk="1" fontAlgn="base" hangingPunct="1">
              <a:spcBef>
                <a:spcPct val="0"/>
              </a:spcBef>
              <a:spcAft>
                <a:spcPct val="0"/>
              </a:spcAft>
              <a:defRPr sz="2700" b="1">
                <a:solidFill>
                  <a:srgbClr val="486879"/>
                </a:solidFill>
                <a:latin typeface="Myriad Pro"/>
                <a:ea typeface="Myriad Pro"/>
                <a:cs typeface="Myriad Pro"/>
              </a:defRPr>
            </a:lvl4pPr>
            <a:lvl5pPr algn="l" defTabSz="342900" rtl="0" eaLnBrk="1" fontAlgn="base" hangingPunct="1">
              <a:spcBef>
                <a:spcPct val="0"/>
              </a:spcBef>
              <a:spcAft>
                <a:spcPct val="0"/>
              </a:spcAft>
              <a:defRPr sz="2700" b="1">
                <a:solidFill>
                  <a:srgbClr val="486879"/>
                </a:solidFill>
                <a:latin typeface="Myriad Pro"/>
                <a:ea typeface="Myriad Pro"/>
                <a:cs typeface="Myriad Pro"/>
              </a:defRPr>
            </a:lvl5pPr>
            <a:lvl6pPr marL="342900" algn="l" defTabSz="342900" rtl="0" eaLnBrk="1" fontAlgn="base" hangingPunct="1">
              <a:spcBef>
                <a:spcPct val="0"/>
              </a:spcBef>
              <a:spcAft>
                <a:spcPct val="0"/>
              </a:spcAft>
              <a:defRPr sz="2700" b="1">
                <a:solidFill>
                  <a:srgbClr val="486879"/>
                </a:solidFill>
                <a:latin typeface="Myriad Pro"/>
                <a:ea typeface="Myriad Pro"/>
                <a:cs typeface="Myriad Pro"/>
              </a:defRPr>
            </a:lvl6pPr>
            <a:lvl7pPr marL="685800" algn="l" defTabSz="342900" rtl="0" eaLnBrk="1" fontAlgn="base" hangingPunct="1">
              <a:spcBef>
                <a:spcPct val="0"/>
              </a:spcBef>
              <a:spcAft>
                <a:spcPct val="0"/>
              </a:spcAft>
              <a:defRPr sz="2700" b="1">
                <a:solidFill>
                  <a:srgbClr val="486879"/>
                </a:solidFill>
                <a:latin typeface="Myriad Pro"/>
                <a:ea typeface="Myriad Pro"/>
                <a:cs typeface="Myriad Pro"/>
              </a:defRPr>
            </a:lvl7pPr>
            <a:lvl8pPr marL="1028700" algn="l" defTabSz="342900" rtl="0" eaLnBrk="1" fontAlgn="base" hangingPunct="1">
              <a:spcBef>
                <a:spcPct val="0"/>
              </a:spcBef>
              <a:spcAft>
                <a:spcPct val="0"/>
              </a:spcAft>
              <a:defRPr sz="2700" b="1">
                <a:solidFill>
                  <a:srgbClr val="486879"/>
                </a:solidFill>
                <a:latin typeface="Myriad Pro"/>
                <a:ea typeface="Myriad Pro"/>
                <a:cs typeface="Myriad Pro"/>
              </a:defRPr>
            </a:lvl8pPr>
            <a:lvl9pPr marL="1371600" algn="l" defTabSz="342900" rtl="0" eaLnBrk="1" fontAlgn="base" hangingPunct="1">
              <a:spcBef>
                <a:spcPct val="0"/>
              </a:spcBef>
              <a:spcAft>
                <a:spcPct val="0"/>
              </a:spcAft>
              <a:defRPr sz="2700" b="1">
                <a:solidFill>
                  <a:srgbClr val="486879"/>
                </a:solidFill>
                <a:latin typeface="Myriad Pro"/>
                <a:ea typeface="Myriad Pro"/>
                <a:cs typeface="Myriad Pro"/>
              </a:defRPr>
            </a:lvl9pPr>
          </a:lstStyle>
          <a:p>
            <a:r>
              <a:rPr lang="en-US" b="0" dirty="0">
                <a:latin typeface="+mj-lt"/>
              </a:rPr>
              <a:t>METHODOLOGY</a:t>
            </a:r>
          </a:p>
        </p:txBody>
      </p:sp>
      <p:sp>
        <p:nvSpPr>
          <p:cNvPr id="7" name="Título 6"/>
          <p:cNvSpPr>
            <a:spLocks noGrp="1"/>
          </p:cNvSpPr>
          <p:nvPr>
            <p:ph type="title"/>
          </p:nvPr>
        </p:nvSpPr>
        <p:spPr/>
        <p:txBody>
          <a:bodyPr/>
          <a:lstStyle/>
          <a:p>
            <a:endParaRPr lang="en-US" b="0" dirty="0">
              <a:latin typeface="+mj-lt"/>
            </a:endParaRPr>
          </a:p>
        </p:txBody>
      </p:sp>
      <p:graphicFrame>
        <p:nvGraphicFramePr>
          <p:cNvPr id="10" name="Tabela 9"/>
          <p:cNvGraphicFramePr>
            <a:graphicFrameLocks noGrp="1"/>
          </p:cNvGraphicFramePr>
          <p:nvPr>
            <p:extLst/>
          </p:nvPr>
        </p:nvGraphicFramePr>
        <p:xfrm>
          <a:off x="6755526" y="4922747"/>
          <a:ext cx="3236020" cy="297180"/>
        </p:xfrm>
        <a:graphic>
          <a:graphicData uri="http://schemas.openxmlformats.org/drawingml/2006/table">
            <a:tbl>
              <a:tblPr firstRow="1" bandRow="1">
                <a:tableStyleId>{5C22544A-7EE6-4342-B048-85BDC9FD1C3A}</a:tableStyleId>
              </a:tblPr>
              <a:tblGrid>
                <a:gridCol w="3236020">
                  <a:extLst>
                    <a:ext uri="{9D8B030D-6E8A-4147-A177-3AD203B41FA5}">
                      <a16:colId xmlns:a16="http://schemas.microsoft.com/office/drawing/2014/main" xmlns="" val="20000"/>
                    </a:ext>
                  </a:extLst>
                </a:gridCol>
              </a:tblGrid>
              <a:tr h="278130">
                <a:tc>
                  <a:txBody>
                    <a:bodyPr/>
                    <a:lstStyle/>
                    <a:p>
                      <a:pPr algn="ctr"/>
                      <a:r>
                        <a:rPr lang="en-US" sz="1500" dirty="0" smtClean="0">
                          <a:solidFill>
                            <a:schemeClr val="tx1"/>
                          </a:solidFill>
                          <a:latin typeface="Calibri" pitchFamily="34" charset="0"/>
                          <a:cs typeface="Calibri" pitchFamily="34" charset="0"/>
                        </a:rPr>
                        <a:t>Electricity Generation Step</a:t>
                      </a:r>
                      <a:endParaRPr lang="pt-BR" sz="1500" dirty="0">
                        <a:solidFill>
                          <a:schemeClr val="tx1"/>
                        </a:solidFill>
                      </a:endParaRPr>
                    </a:p>
                  </a:txBody>
                  <a:tcPr marL="68580" marR="68580" marT="34290" marB="34290">
                    <a:noFill/>
                  </a:tcPr>
                </a:tc>
                <a:extLst>
                  <a:ext uri="{0D108BD9-81ED-4DB2-BD59-A6C34878D82A}">
                    <a16:rowId xmlns:a16="http://schemas.microsoft.com/office/drawing/2014/main" xmlns="" val="10000"/>
                  </a:ext>
                </a:extLst>
              </a:tr>
            </a:tbl>
          </a:graphicData>
        </a:graphic>
      </p:graphicFrame>
      <p:grpSp>
        <p:nvGrpSpPr>
          <p:cNvPr id="56" name="Agrupar 55"/>
          <p:cNvGrpSpPr/>
          <p:nvPr/>
        </p:nvGrpSpPr>
        <p:grpSpPr>
          <a:xfrm>
            <a:off x="2691020" y="1632413"/>
            <a:ext cx="2559013" cy="1507653"/>
            <a:chOff x="1167019" y="1632412"/>
            <a:chExt cx="2559013" cy="1507653"/>
          </a:xfrm>
        </p:grpSpPr>
        <p:sp>
          <p:nvSpPr>
            <p:cNvPr id="2" name="Retângulo 1"/>
            <p:cNvSpPr/>
            <p:nvPr/>
          </p:nvSpPr>
          <p:spPr>
            <a:xfrm>
              <a:off x="2076792" y="2331991"/>
              <a:ext cx="754912" cy="808074"/>
            </a:xfrm>
            <a:prstGeom prst="rect">
              <a:avLst/>
            </a:prstGeom>
            <a:noFill/>
            <a:ln>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dirty="0" err="1">
                  <a:solidFill>
                    <a:schemeClr val="accent6">
                      <a:lumMod val="50000"/>
                    </a:schemeClr>
                  </a:solidFill>
                </a:rPr>
                <a:t>Processing</a:t>
              </a:r>
              <a:endParaRPr lang="pt-BR" dirty="0">
                <a:solidFill>
                  <a:schemeClr val="accent6">
                    <a:lumMod val="50000"/>
                  </a:schemeClr>
                </a:solidFill>
              </a:endParaRPr>
            </a:p>
            <a:p>
              <a:pPr algn="ctr"/>
              <a:r>
                <a:rPr lang="pt-BR" sz="1600" dirty="0">
                  <a:solidFill>
                    <a:schemeClr val="accent6">
                      <a:lumMod val="50000"/>
                    </a:schemeClr>
                  </a:solidFill>
                </a:rPr>
                <a:t>STEP</a:t>
              </a:r>
            </a:p>
          </p:txBody>
        </p:sp>
        <p:cxnSp>
          <p:nvCxnSpPr>
            <p:cNvPr id="5" name="Conector de Seta Reta 4"/>
            <p:cNvCxnSpPr/>
            <p:nvPr/>
          </p:nvCxnSpPr>
          <p:spPr>
            <a:xfrm>
              <a:off x="1222641" y="2732357"/>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CaixaDeTexto 11"/>
            <p:cNvSpPr txBox="1"/>
            <p:nvPr/>
          </p:nvSpPr>
          <p:spPr>
            <a:xfrm>
              <a:off x="1167019" y="2185073"/>
              <a:ext cx="793422" cy="523220"/>
            </a:xfrm>
            <a:prstGeom prst="rect">
              <a:avLst/>
            </a:prstGeom>
            <a:noFill/>
            <a:ln>
              <a:noFill/>
            </a:ln>
          </p:spPr>
          <p:txBody>
            <a:bodyPr wrap="none" rtlCol="0">
              <a:spAutoFit/>
            </a:bodyPr>
            <a:lstStyle/>
            <a:p>
              <a:pPr algn="r"/>
              <a:r>
                <a:rPr lang="pt-BR" sz="1400" dirty="0" err="1"/>
                <a:t>Raw</a:t>
              </a:r>
              <a:endParaRPr lang="pt-BR" sz="1400" dirty="0"/>
            </a:p>
            <a:p>
              <a:pPr algn="r"/>
              <a:r>
                <a:rPr lang="pt-BR" sz="1400" dirty="0"/>
                <a:t>material</a:t>
              </a:r>
            </a:p>
          </p:txBody>
        </p:sp>
        <p:cxnSp>
          <p:nvCxnSpPr>
            <p:cNvPr id="14" name="Conector de Seta Reta 13"/>
            <p:cNvCxnSpPr/>
            <p:nvPr/>
          </p:nvCxnSpPr>
          <p:spPr>
            <a:xfrm>
              <a:off x="2899358" y="2764216"/>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CaixaDeTexto 14"/>
            <p:cNvSpPr txBox="1"/>
            <p:nvPr/>
          </p:nvSpPr>
          <p:spPr>
            <a:xfrm>
              <a:off x="2803664" y="2240996"/>
              <a:ext cx="922368" cy="523220"/>
            </a:xfrm>
            <a:prstGeom prst="rect">
              <a:avLst/>
            </a:prstGeom>
            <a:noFill/>
            <a:ln>
              <a:noFill/>
            </a:ln>
          </p:spPr>
          <p:txBody>
            <a:bodyPr wrap="none" rtlCol="0">
              <a:spAutoFit/>
            </a:bodyPr>
            <a:lstStyle/>
            <a:p>
              <a:pPr algn="r"/>
              <a:r>
                <a:rPr lang="pt-BR" sz="1400" dirty="0" err="1"/>
                <a:t>Processed</a:t>
              </a:r>
              <a:endParaRPr lang="pt-BR" sz="1400" dirty="0"/>
            </a:p>
            <a:p>
              <a:r>
                <a:rPr lang="pt-BR" sz="1400" dirty="0" err="1"/>
                <a:t>fuel</a:t>
              </a:r>
              <a:endParaRPr lang="pt-BR" sz="1400" dirty="0"/>
            </a:p>
          </p:txBody>
        </p:sp>
        <p:cxnSp>
          <p:nvCxnSpPr>
            <p:cNvPr id="16" name="Conector de Seta Reta 15"/>
            <p:cNvCxnSpPr/>
            <p:nvPr/>
          </p:nvCxnSpPr>
          <p:spPr>
            <a:xfrm flipH="1">
              <a:off x="2504958" y="1738090"/>
              <a:ext cx="3243" cy="61314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CaixaDeTexto 17"/>
            <p:cNvSpPr txBox="1"/>
            <p:nvPr/>
          </p:nvSpPr>
          <p:spPr>
            <a:xfrm>
              <a:off x="1870739" y="1681950"/>
              <a:ext cx="663195" cy="307777"/>
            </a:xfrm>
            <a:prstGeom prst="rect">
              <a:avLst/>
            </a:prstGeom>
            <a:noFill/>
            <a:ln>
              <a:noFill/>
            </a:ln>
          </p:spPr>
          <p:txBody>
            <a:bodyPr wrap="none" rtlCol="0">
              <a:spAutoFit/>
            </a:bodyPr>
            <a:lstStyle/>
            <a:p>
              <a:pPr algn="r"/>
              <a:r>
                <a:rPr lang="pt-BR" sz="1400" dirty="0"/>
                <a:t>Exergy</a:t>
              </a:r>
            </a:p>
          </p:txBody>
        </p:sp>
        <p:pic>
          <p:nvPicPr>
            <p:cNvPr id="19" name="Imagen 14"/>
            <p:cNvPicPr/>
            <p:nvPr/>
          </p:nvPicPr>
          <p:blipFill rotWithShape="1">
            <a:blip r:embed="rId3" cstate="print"/>
            <a:srcRect l="22599" r="64296" b="83328"/>
            <a:stretch/>
          </p:blipFill>
          <p:spPr bwMode="auto">
            <a:xfrm>
              <a:off x="2585964" y="1632412"/>
              <a:ext cx="871869" cy="687338"/>
            </a:xfrm>
            <a:prstGeom prst="rect">
              <a:avLst/>
            </a:prstGeom>
            <a:noFill/>
            <a:ln w="9525">
              <a:noFill/>
              <a:miter lim="800000"/>
              <a:headEnd/>
              <a:tailEnd/>
            </a:ln>
          </p:spPr>
        </p:pic>
      </p:grpSp>
      <p:grpSp>
        <p:nvGrpSpPr>
          <p:cNvPr id="57" name="Agrupar 56"/>
          <p:cNvGrpSpPr/>
          <p:nvPr/>
        </p:nvGrpSpPr>
        <p:grpSpPr>
          <a:xfrm>
            <a:off x="1985205" y="3316838"/>
            <a:ext cx="3778758" cy="1592489"/>
            <a:chOff x="461205" y="3589551"/>
            <a:chExt cx="3778758" cy="1592489"/>
          </a:xfrm>
        </p:grpSpPr>
        <p:sp>
          <p:nvSpPr>
            <p:cNvPr id="20" name="Retângulo 19"/>
            <p:cNvSpPr/>
            <p:nvPr/>
          </p:nvSpPr>
          <p:spPr>
            <a:xfrm>
              <a:off x="2084811" y="4289130"/>
              <a:ext cx="754912" cy="808074"/>
            </a:xfrm>
            <a:prstGeom prst="rect">
              <a:avLst/>
            </a:prstGeom>
            <a:noFill/>
            <a:ln>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dirty="0" err="1">
                  <a:solidFill>
                    <a:schemeClr val="accent6">
                      <a:lumMod val="50000"/>
                    </a:schemeClr>
                  </a:solidFill>
                </a:rPr>
                <a:t>Processing</a:t>
              </a:r>
              <a:endParaRPr lang="pt-BR" dirty="0">
                <a:solidFill>
                  <a:schemeClr val="accent6">
                    <a:lumMod val="50000"/>
                  </a:schemeClr>
                </a:solidFill>
              </a:endParaRPr>
            </a:p>
            <a:p>
              <a:pPr algn="ctr"/>
              <a:r>
                <a:rPr lang="pt-BR" sz="1600" dirty="0">
                  <a:solidFill>
                    <a:schemeClr val="accent6">
                      <a:lumMod val="50000"/>
                    </a:schemeClr>
                  </a:solidFill>
                </a:rPr>
                <a:t>STEP</a:t>
              </a:r>
            </a:p>
          </p:txBody>
        </p:sp>
        <p:cxnSp>
          <p:nvCxnSpPr>
            <p:cNvPr id="22" name="Conector de Seta Reta 21"/>
            <p:cNvCxnSpPr/>
            <p:nvPr/>
          </p:nvCxnSpPr>
          <p:spPr>
            <a:xfrm>
              <a:off x="2907377" y="4468689"/>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24" name="Imagen 14"/>
            <p:cNvPicPr/>
            <p:nvPr/>
          </p:nvPicPr>
          <p:blipFill rotWithShape="1">
            <a:blip r:embed="rId3" cstate="print"/>
            <a:srcRect l="22599" r="64296" b="83328"/>
            <a:stretch/>
          </p:blipFill>
          <p:spPr bwMode="auto">
            <a:xfrm>
              <a:off x="2593983" y="3589551"/>
              <a:ext cx="871869" cy="687338"/>
            </a:xfrm>
            <a:prstGeom prst="rect">
              <a:avLst/>
            </a:prstGeom>
            <a:noFill/>
            <a:ln w="9525">
              <a:noFill/>
              <a:miter lim="800000"/>
              <a:headEnd/>
              <a:tailEnd/>
            </a:ln>
          </p:spPr>
        </p:pic>
        <p:cxnSp>
          <p:nvCxnSpPr>
            <p:cNvPr id="25" name="Conector de Seta Reta 24"/>
            <p:cNvCxnSpPr/>
            <p:nvPr/>
          </p:nvCxnSpPr>
          <p:spPr>
            <a:xfrm>
              <a:off x="1283370" y="4480719"/>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Conector de Seta Reta 25"/>
            <p:cNvCxnSpPr/>
            <p:nvPr/>
          </p:nvCxnSpPr>
          <p:spPr>
            <a:xfrm>
              <a:off x="1303420" y="4729375"/>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Conector de Seta Reta 26"/>
            <p:cNvCxnSpPr/>
            <p:nvPr/>
          </p:nvCxnSpPr>
          <p:spPr>
            <a:xfrm>
              <a:off x="1287377" y="4978029"/>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8" name="CaixaDeTexto 27"/>
            <p:cNvSpPr txBox="1"/>
            <p:nvPr/>
          </p:nvSpPr>
          <p:spPr>
            <a:xfrm>
              <a:off x="461205" y="4222210"/>
              <a:ext cx="686831" cy="307777"/>
            </a:xfrm>
            <a:prstGeom prst="rect">
              <a:avLst/>
            </a:prstGeom>
            <a:noFill/>
            <a:ln>
              <a:noFill/>
            </a:ln>
          </p:spPr>
          <p:txBody>
            <a:bodyPr wrap="square" rtlCol="0">
              <a:spAutoFit/>
            </a:bodyPr>
            <a:lstStyle/>
            <a:p>
              <a:pPr algn="r"/>
              <a:r>
                <a:rPr lang="pt-BR" sz="1400" dirty="0" err="1"/>
                <a:t>c</a:t>
              </a:r>
              <a:r>
                <a:rPr lang="pt-BR" sz="1400" baseline="-25000" dirty="0" err="1"/>
                <a:t>NR</a:t>
              </a:r>
              <a:r>
                <a:rPr lang="pt-BR" sz="1400" baseline="-25000" dirty="0"/>
                <a:t> ...</a:t>
              </a:r>
              <a:r>
                <a:rPr lang="pt-BR" sz="1400" i="1" baseline="-25000" dirty="0"/>
                <a:t>n</a:t>
              </a:r>
            </a:p>
          </p:txBody>
        </p:sp>
        <p:sp>
          <p:nvSpPr>
            <p:cNvPr id="29" name="CaixaDeTexto 28"/>
            <p:cNvSpPr txBox="1"/>
            <p:nvPr/>
          </p:nvSpPr>
          <p:spPr>
            <a:xfrm>
              <a:off x="659249" y="4529987"/>
              <a:ext cx="511679" cy="307777"/>
            </a:xfrm>
            <a:prstGeom prst="rect">
              <a:avLst/>
            </a:prstGeom>
            <a:noFill/>
            <a:ln>
              <a:noFill/>
            </a:ln>
          </p:spPr>
          <p:txBody>
            <a:bodyPr wrap="none" rtlCol="0">
              <a:spAutoFit/>
            </a:bodyPr>
            <a:lstStyle/>
            <a:p>
              <a:pPr algn="r"/>
              <a:r>
                <a:rPr lang="pt-BR" sz="1400" dirty="0" err="1"/>
                <a:t>c</a:t>
              </a:r>
              <a:r>
                <a:rPr lang="pt-BR" sz="1400" baseline="-25000" dirty="0" err="1"/>
                <a:t>T</a:t>
              </a:r>
              <a:r>
                <a:rPr lang="pt-BR" sz="1400" baseline="-25000" dirty="0"/>
                <a:t> </a:t>
              </a:r>
              <a:r>
                <a:rPr lang="pt-BR" sz="1400" baseline="-25000" dirty="0">
                  <a:latin typeface="+mj-lt"/>
                </a:rPr>
                <a:t>...</a:t>
              </a:r>
              <a:r>
                <a:rPr lang="pt-BR" sz="1400" i="1" baseline="-25000" dirty="0">
                  <a:latin typeface="+mj-lt"/>
                </a:rPr>
                <a:t>n</a:t>
              </a:r>
              <a:endParaRPr lang="pt-BR" sz="1400" baseline="-25000" dirty="0">
                <a:latin typeface="+mj-lt"/>
              </a:endParaRPr>
            </a:p>
          </p:txBody>
        </p:sp>
        <p:sp>
          <p:nvSpPr>
            <p:cNvPr id="30" name="CaixaDeTexto 29"/>
            <p:cNvSpPr txBox="1"/>
            <p:nvPr/>
          </p:nvSpPr>
          <p:spPr>
            <a:xfrm>
              <a:off x="608530" y="4874263"/>
              <a:ext cx="614848" cy="307777"/>
            </a:xfrm>
            <a:prstGeom prst="rect">
              <a:avLst/>
            </a:prstGeom>
            <a:noFill/>
            <a:ln>
              <a:noFill/>
            </a:ln>
          </p:spPr>
          <p:txBody>
            <a:bodyPr wrap="none" rtlCol="0">
              <a:spAutoFit/>
            </a:bodyPr>
            <a:lstStyle/>
            <a:p>
              <a:pPr algn="r"/>
              <a:r>
                <a:rPr lang="pt-BR" sz="1400" dirty="0">
                  <a:latin typeface="+mj-lt"/>
                </a:rPr>
                <a:t>c</a:t>
              </a:r>
              <a:r>
                <a:rPr lang="pt-BR" sz="1400" baseline="-25000" dirty="0">
                  <a:latin typeface="+mj-lt"/>
                </a:rPr>
                <a:t>CO2...</a:t>
              </a:r>
              <a:r>
                <a:rPr lang="pt-BR" sz="1400" i="1" baseline="-25000" dirty="0">
                  <a:latin typeface="+mj-lt"/>
                </a:rPr>
                <a:t>n</a:t>
              </a:r>
              <a:endParaRPr lang="pt-BR" sz="1400" baseline="-25000" dirty="0">
                <a:latin typeface="+mj-lt"/>
              </a:endParaRPr>
            </a:p>
          </p:txBody>
        </p:sp>
        <p:cxnSp>
          <p:nvCxnSpPr>
            <p:cNvPr id="31" name="Conector de Seta Reta 30"/>
            <p:cNvCxnSpPr/>
            <p:nvPr/>
          </p:nvCxnSpPr>
          <p:spPr>
            <a:xfrm>
              <a:off x="2907377" y="4693167"/>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Conector de Seta Reta 31"/>
            <p:cNvCxnSpPr/>
            <p:nvPr/>
          </p:nvCxnSpPr>
          <p:spPr>
            <a:xfrm>
              <a:off x="2920578" y="4962838"/>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3" name="CaixaDeTexto 32"/>
            <p:cNvSpPr txBox="1"/>
            <p:nvPr/>
          </p:nvSpPr>
          <p:spPr>
            <a:xfrm>
              <a:off x="3477790" y="4200467"/>
              <a:ext cx="686831" cy="307777"/>
            </a:xfrm>
            <a:prstGeom prst="rect">
              <a:avLst/>
            </a:prstGeom>
            <a:noFill/>
            <a:ln>
              <a:noFill/>
            </a:ln>
          </p:spPr>
          <p:txBody>
            <a:bodyPr wrap="square" rtlCol="0">
              <a:spAutoFit/>
            </a:bodyPr>
            <a:lstStyle/>
            <a:p>
              <a:pPr algn="r"/>
              <a:r>
                <a:rPr lang="pt-BR" sz="1400" dirty="0"/>
                <a:t>∑</a:t>
              </a:r>
              <a:r>
                <a:rPr lang="pt-BR" sz="1400" dirty="0" err="1"/>
                <a:t>c</a:t>
              </a:r>
              <a:r>
                <a:rPr lang="pt-BR" sz="1400" baseline="-25000" dirty="0" err="1"/>
                <a:t>NR</a:t>
              </a:r>
              <a:endParaRPr lang="pt-BR" sz="1400" baseline="-25000" dirty="0"/>
            </a:p>
          </p:txBody>
        </p:sp>
        <p:sp>
          <p:nvSpPr>
            <p:cNvPr id="34" name="CaixaDeTexto 33"/>
            <p:cNvSpPr txBox="1"/>
            <p:nvPr/>
          </p:nvSpPr>
          <p:spPr>
            <a:xfrm>
              <a:off x="3669655" y="4508244"/>
              <a:ext cx="415498" cy="307777"/>
            </a:xfrm>
            <a:prstGeom prst="rect">
              <a:avLst/>
            </a:prstGeom>
            <a:noFill/>
            <a:ln>
              <a:noFill/>
            </a:ln>
          </p:spPr>
          <p:txBody>
            <a:bodyPr wrap="none" rtlCol="0">
              <a:spAutoFit/>
            </a:bodyPr>
            <a:lstStyle/>
            <a:p>
              <a:pPr algn="r"/>
              <a:r>
                <a:rPr lang="pt-BR" sz="1400" dirty="0"/>
                <a:t>∑</a:t>
              </a:r>
              <a:r>
                <a:rPr lang="pt-BR" sz="1400" dirty="0" err="1"/>
                <a:t>c</a:t>
              </a:r>
              <a:r>
                <a:rPr lang="pt-BR" sz="1400" baseline="-25000" dirty="0" err="1"/>
                <a:t>T</a:t>
              </a:r>
              <a:endParaRPr lang="pt-BR" sz="1400" baseline="-25000" dirty="0"/>
            </a:p>
          </p:txBody>
        </p:sp>
        <p:sp>
          <p:nvSpPr>
            <p:cNvPr id="35" name="CaixaDeTexto 34"/>
            <p:cNvSpPr txBox="1"/>
            <p:nvPr/>
          </p:nvSpPr>
          <p:spPr>
            <a:xfrm>
              <a:off x="3679617" y="4852520"/>
              <a:ext cx="560346" cy="307777"/>
            </a:xfrm>
            <a:prstGeom prst="rect">
              <a:avLst/>
            </a:prstGeom>
            <a:noFill/>
            <a:ln>
              <a:noFill/>
            </a:ln>
          </p:spPr>
          <p:txBody>
            <a:bodyPr wrap="none" rtlCol="0">
              <a:spAutoFit/>
            </a:bodyPr>
            <a:lstStyle/>
            <a:p>
              <a:pPr algn="r"/>
              <a:r>
                <a:rPr lang="pt-BR" sz="1400" dirty="0"/>
                <a:t>∑c</a:t>
              </a:r>
              <a:r>
                <a:rPr lang="pt-BR" sz="1400" baseline="-25000" dirty="0"/>
                <a:t>CO2</a:t>
              </a:r>
            </a:p>
          </p:txBody>
        </p:sp>
      </p:grpSp>
      <p:grpSp>
        <p:nvGrpSpPr>
          <p:cNvPr id="58" name="Agrupar 57"/>
          <p:cNvGrpSpPr/>
          <p:nvPr/>
        </p:nvGrpSpPr>
        <p:grpSpPr>
          <a:xfrm>
            <a:off x="7202884" y="1670513"/>
            <a:ext cx="2503391" cy="1502841"/>
            <a:chOff x="5678883" y="1670512"/>
            <a:chExt cx="2503391" cy="1502841"/>
          </a:xfrm>
        </p:grpSpPr>
        <p:sp>
          <p:nvSpPr>
            <p:cNvPr id="36" name="Retângulo 35"/>
            <p:cNvSpPr/>
            <p:nvPr/>
          </p:nvSpPr>
          <p:spPr>
            <a:xfrm>
              <a:off x="6533034" y="2365279"/>
              <a:ext cx="754912" cy="808074"/>
            </a:xfrm>
            <a:prstGeom prst="rect">
              <a:avLst/>
            </a:prstGeom>
            <a:noFill/>
            <a:ln>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dirty="0" err="1">
                  <a:solidFill>
                    <a:schemeClr val="accent6">
                      <a:lumMod val="50000"/>
                    </a:schemeClr>
                  </a:solidFill>
                </a:rPr>
                <a:t>Electricity</a:t>
              </a:r>
              <a:r>
                <a:rPr lang="pt-BR" sz="1600" dirty="0">
                  <a:solidFill>
                    <a:schemeClr val="accent6">
                      <a:lumMod val="50000"/>
                    </a:schemeClr>
                  </a:solidFill>
                </a:rPr>
                <a:t> STEP</a:t>
              </a:r>
            </a:p>
          </p:txBody>
        </p:sp>
        <p:cxnSp>
          <p:nvCxnSpPr>
            <p:cNvPr id="37" name="Conector de Seta Reta 36"/>
            <p:cNvCxnSpPr/>
            <p:nvPr/>
          </p:nvCxnSpPr>
          <p:spPr>
            <a:xfrm>
              <a:off x="5678883" y="2765645"/>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8" name="CaixaDeTexto 37"/>
            <p:cNvSpPr txBox="1"/>
            <p:nvPr/>
          </p:nvSpPr>
          <p:spPr>
            <a:xfrm>
              <a:off x="5924240" y="2395785"/>
              <a:ext cx="492443" cy="307777"/>
            </a:xfrm>
            <a:prstGeom prst="rect">
              <a:avLst/>
            </a:prstGeom>
            <a:noFill/>
            <a:ln>
              <a:noFill/>
            </a:ln>
          </p:spPr>
          <p:txBody>
            <a:bodyPr wrap="none" rtlCol="0">
              <a:spAutoFit/>
            </a:bodyPr>
            <a:lstStyle/>
            <a:p>
              <a:pPr algn="r"/>
              <a:r>
                <a:rPr lang="pt-BR" sz="1400" dirty="0" err="1"/>
                <a:t>Fuel</a:t>
              </a:r>
              <a:endParaRPr lang="pt-BR" sz="1400" dirty="0"/>
            </a:p>
          </p:txBody>
        </p:sp>
        <p:cxnSp>
          <p:nvCxnSpPr>
            <p:cNvPr id="39" name="Conector de Seta Reta 38"/>
            <p:cNvCxnSpPr/>
            <p:nvPr/>
          </p:nvCxnSpPr>
          <p:spPr>
            <a:xfrm>
              <a:off x="7355600" y="2797504"/>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0" name="CaixaDeTexto 39"/>
            <p:cNvSpPr txBox="1"/>
            <p:nvPr/>
          </p:nvSpPr>
          <p:spPr>
            <a:xfrm>
              <a:off x="7277859" y="2451708"/>
              <a:ext cx="904415" cy="307777"/>
            </a:xfrm>
            <a:prstGeom prst="rect">
              <a:avLst/>
            </a:prstGeom>
            <a:noFill/>
            <a:ln>
              <a:noFill/>
            </a:ln>
          </p:spPr>
          <p:txBody>
            <a:bodyPr wrap="none" rtlCol="0">
              <a:spAutoFit/>
            </a:bodyPr>
            <a:lstStyle/>
            <a:p>
              <a:pPr algn="r"/>
              <a:r>
                <a:rPr lang="pt-BR" sz="1400" dirty="0" err="1"/>
                <a:t>Electricity</a:t>
              </a:r>
              <a:endParaRPr lang="pt-BR" sz="1400" dirty="0"/>
            </a:p>
          </p:txBody>
        </p:sp>
        <p:pic>
          <p:nvPicPr>
            <p:cNvPr id="41" name="Imagen 14"/>
            <p:cNvPicPr/>
            <p:nvPr/>
          </p:nvPicPr>
          <p:blipFill rotWithShape="1">
            <a:blip r:embed="rId3" cstate="print"/>
            <a:srcRect l="22599" r="64296" b="83328"/>
            <a:stretch/>
          </p:blipFill>
          <p:spPr bwMode="auto">
            <a:xfrm>
              <a:off x="7091736" y="1670512"/>
              <a:ext cx="871869" cy="687338"/>
            </a:xfrm>
            <a:prstGeom prst="rect">
              <a:avLst/>
            </a:prstGeom>
            <a:noFill/>
            <a:ln w="9525">
              <a:noFill/>
              <a:miter lim="800000"/>
              <a:headEnd/>
              <a:tailEnd/>
            </a:ln>
          </p:spPr>
        </p:pic>
      </p:grpSp>
      <p:grpSp>
        <p:nvGrpSpPr>
          <p:cNvPr id="59" name="Agrupar 58"/>
          <p:cNvGrpSpPr/>
          <p:nvPr/>
        </p:nvGrpSpPr>
        <p:grpSpPr>
          <a:xfrm>
            <a:off x="6416808" y="3272928"/>
            <a:ext cx="3778758" cy="1570746"/>
            <a:chOff x="4892808" y="3577726"/>
            <a:chExt cx="3778758" cy="1570746"/>
          </a:xfrm>
        </p:grpSpPr>
        <p:sp>
          <p:nvSpPr>
            <p:cNvPr id="42" name="Retângulo 41"/>
            <p:cNvSpPr/>
            <p:nvPr/>
          </p:nvSpPr>
          <p:spPr>
            <a:xfrm>
              <a:off x="6516414" y="4277305"/>
              <a:ext cx="754912" cy="808074"/>
            </a:xfrm>
            <a:prstGeom prst="rect">
              <a:avLst/>
            </a:prstGeom>
            <a:noFill/>
            <a:ln>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dirty="0" err="1">
                  <a:solidFill>
                    <a:schemeClr val="accent6">
                      <a:lumMod val="50000"/>
                    </a:schemeClr>
                  </a:solidFill>
                </a:rPr>
                <a:t>Electricity</a:t>
              </a:r>
              <a:endParaRPr lang="pt-BR" dirty="0">
                <a:solidFill>
                  <a:schemeClr val="accent6">
                    <a:lumMod val="50000"/>
                  </a:schemeClr>
                </a:solidFill>
              </a:endParaRPr>
            </a:p>
            <a:p>
              <a:pPr algn="ctr"/>
              <a:r>
                <a:rPr lang="pt-BR" sz="1600" dirty="0">
                  <a:solidFill>
                    <a:schemeClr val="accent6">
                      <a:lumMod val="50000"/>
                    </a:schemeClr>
                  </a:solidFill>
                </a:rPr>
                <a:t>STEP</a:t>
              </a:r>
            </a:p>
          </p:txBody>
        </p:sp>
        <p:cxnSp>
          <p:nvCxnSpPr>
            <p:cNvPr id="43" name="Conector de Seta Reta 42"/>
            <p:cNvCxnSpPr/>
            <p:nvPr/>
          </p:nvCxnSpPr>
          <p:spPr>
            <a:xfrm>
              <a:off x="7338980" y="4456864"/>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44" name="Imagen 14"/>
            <p:cNvPicPr/>
            <p:nvPr/>
          </p:nvPicPr>
          <p:blipFill rotWithShape="1">
            <a:blip r:embed="rId3" cstate="print"/>
            <a:srcRect l="22599" r="64296" b="83328"/>
            <a:stretch/>
          </p:blipFill>
          <p:spPr bwMode="auto">
            <a:xfrm>
              <a:off x="7025586" y="3577726"/>
              <a:ext cx="871869" cy="687338"/>
            </a:xfrm>
            <a:prstGeom prst="rect">
              <a:avLst/>
            </a:prstGeom>
            <a:noFill/>
            <a:ln w="9525">
              <a:noFill/>
              <a:miter lim="800000"/>
              <a:headEnd/>
              <a:tailEnd/>
            </a:ln>
          </p:spPr>
        </p:pic>
        <p:cxnSp>
          <p:nvCxnSpPr>
            <p:cNvPr id="45" name="Conector de Seta Reta 44"/>
            <p:cNvCxnSpPr/>
            <p:nvPr/>
          </p:nvCxnSpPr>
          <p:spPr>
            <a:xfrm>
              <a:off x="5714973" y="4468894"/>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6" name="Conector de Seta Reta 45"/>
            <p:cNvCxnSpPr/>
            <p:nvPr/>
          </p:nvCxnSpPr>
          <p:spPr>
            <a:xfrm>
              <a:off x="5735023" y="4717550"/>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7" name="Conector de Seta Reta 46"/>
            <p:cNvCxnSpPr/>
            <p:nvPr/>
          </p:nvCxnSpPr>
          <p:spPr>
            <a:xfrm>
              <a:off x="5718980" y="4966204"/>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8" name="CaixaDeTexto 47"/>
            <p:cNvSpPr txBox="1"/>
            <p:nvPr/>
          </p:nvSpPr>
          <p:spPr>
            <a:xfrm>
              <a:off x="4892808" y="4210385"/>
              <a:ext cx="686831" cy="307777"/>
            </a:xfrm>
            <a:prstGeom prst="rect">
              <a:avLst/>
            </a:prstGeom>
            <a:noFill/>
            <a:ln>
              <a:noFill/>
            </a:ln>
          </p:spPr>
          <p:txBody>
            <a:bodyPr wrap="square" rtlCol="0">
              <a:spAutoFit/>
            </a:bodyPr>
            <a:lstStyle/>
            <a:p>
              <a:pPr algn="r"/>
              <a:r>
                <a:rPr lang="pt-BR" sz="1400" dirty="0" err="1"/>
                <a:t>c</a:t>
              </a:r>
              <a:r>
                <a:rPr lang="pt-BR" sz="1400" baseline="-25000" dirty="0" err="1"/>
                <a:t>NR</a:t>
              </a:r>
              <a:r>
                <a:rPr lang="pt-BR" sz="1400" baseline="-25000" dirty="0"/>
                <a:t> ...</a:t>
              </a:r>
              <a:r>
                <a:rPr lang="pt-BR" sz="1400" i="1" baseline="-25000" dirty="0"/>
                <a:t>n</a:t>
              </a:r>
            </a:p>
          </p:txBody>
        </p:sp>
        <p:sp>
          <p:nvSpPr>
            <p:cNvPr id="49" name="CaixaDeTexto 48"/>
            <p:cNvSpPr txBox="1"/>
            <p:nvPr/>
          </p:nvSpPr>
          <p:spPr>
            <a:xfrm>
              <a:off x="5090852" y="4518162"/>
              <a:ext cx="511679" cy="307777"/>
            </a:xfrm>
            <a:prstGeom prst="rect">
              <a:avLst/>
            </a:prstGeom>
            <a:noFill/>
            <a:ln>
              <a:noFill/>
            </a:ln>
          </p:spPr>
          <p:txBody>
            <a:bodyPr wrap="none" rtlCol="0">
              <a:spAutoFit/>
            </a:bodyPr>
            <a:lstStyle/>
            <a:p>
              <a:pPr algn="r"/>
              <a:r>
                <a:rPr lang="pt-BR" sz="1400" dirty="0" err="1"/>
                <a:t>c</a:t>
              </a:r>
              <a:r>
                <a:rPr lang="pt-BR" sz="1400" baseline="-25000" dirty="0" err="1"/>
                <a:t>T</a:t>
              </a:r>
              <a:r>
                <a:rPr lang="pt-BR" sz="1400" baseline="-25000" dirty="0"/>
                <a:t> </a:t>
              </a:r>
              <a:r>
                <a:rPr lang="pt-BR" sz="1400" baseline="-25000" dirty="0">
                  <a:latin typeface="+mj-lt"/>
                </a:rPr>
                <a:t>...</a:t>
              </a:r>
              <a:r>
                <a:rPr lang="pt-BR" sz="1400" i="1" baseline="-25000" dirty="0">
                  <a:latin typeface="+mj-lt"/>
                </a:rPr>
                <a:t>n</a:t>
              </a:r>
              <a:endParaRPr lang="pt-BR" sz="1400" baseline="-25000" dirty="0">
                <a:latin typeface="+mj-lt"/>
              </a:endParaRPr>
            </a:p>
          </p:txBody>
        </p:sp>
        <p:sp>
          <p:nvSpPr>
            <p:cNvPr id="50" name="CaixaDeTexto 49"/>
            <p:cNvSpPr txBox="1"/>
            <p:nvPr/>
          </p:nvSpPr>
          <p:spPr>
            <a:xfrm>
              <a:off x="5040133" y="4807845"/>
              <a:ext cx="614848" cy="307777"/>
            </a:xfrm>
            <a:prstGeom prst="rect">
              <a:avLst/>
            </a:prstGeom>
            <a:noFill/>
            <a:ln>
              <a:noFill/>
            </a:ln>
          </p:spPr>
          <p:txBody>
            <a:bodyPr wrap="none" rtlCol="0">
              <a:spAutoFit/>
            </a:bodyPr>
            <a:lstStyle/>
            <a:p>
              <a:pPr algn="r"/>
              <a:r>
                <a:rPr lang="pt-BR" sz="1400" dirty="0">
                  <a:latin typeface="+mj-lt"/>
                </a:rPr>
                <a:t>c</a:t>
              </a:r>
              <a:r>
                <a:rPr lang="pt-BR" sz="1400" baseline="-25000" dirty="0">
                  <a:latin typeface="+mj-lt"/>
                </a:rPr>
                <a:t>CO2...</a:t>
              </a:r>
              <a:r>
                <a:rPr lang="pt-BR" sz="1400" i="1" baseline="-25000" dirty="0">
                  <a:latin typeface="+mj-lt"/>
                </a:rPr>
                <a:t>n</a:t>
              </a:r>
              <a:endParaRPr lang="pt-BR" sz="1400" baseline="-25000" dirty="0">
                <a:latin typeface="+mj-lt"/>
              </a:endParaRPr>
            </a:p>
          </p:txBody>
        </p:sp>
        <p:cxnSp>
          <p:nvCxnSpPr>
            <p:cNvPr id="51" name="Conector de Seta Reta 50"/>
            <p:cNvCxnSpPr/>
            <p:nvPr/>
          </p:nvCxnSpPr>
          <p:spPr>
            <a:xfrm>
              <a:off x="7338980" y="4681342"/>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2" name="Conector de Seta Reta 51"/>
            <p:cNvCxnSpPr/>
            <p:nvPr/>
          </p:nvCxnSpPr>
          <p:spPr>
            <a:xfrm>
              <a:off x="7352181" y="4951013"/>
              <a:ext cx="7934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3" name="CaixaDeTexto 52"/>
            <p:cNvSpPr txBox="1"/>
            <p:nvPr/>
          </p:nvSpPr>
          <p:spPr>
            <a:xfrm>
              <a:off x="7909393" y="4188642"/>
              <a:ext cx="686831" cy="307777"/>
            </a:xfrm>
            <a:prstGeom prst="rect">
              <a:avLst/>
            </a:prstGeom>
            <a:noFill/>
            <a:ln>
              <a:noFill/>
            </a:ln>
          </p:spPr>
          <p:txBody>
            <a:bodyPr wrap="square" rtlCol="0">
              <a:spAutoFit/>
            </a:bodyPr>
            <a:lstStyle/>
            <a:p>
              <a:pPr algn="r"/>
              <a:r>
                <a:rPr lang="pt-BR" sz="1400" dirty="0"/>
                <a:t>∑</a:t>
              </a:r>
              <a:r>
                <a:rPr lang="pt-BR" sz="1400" dirty="0" err="1"/>
                <a:t>c</a:t>
              </a:r>
              <a:r>
                <a:rPr lang="pt-BR" sz="1400" baseline="-25000" dirty="0" err="1"/>
                <a:t>NR</a:t>
              </a:r>
              <a:endParaRPr lang="pt-BR" sz="1400" baseline="-25000" dirty="0"/>
            </a:p>
          </p:txBody>
        </p:sp>
        <p:sp>
          <p:nvSpPr>
            <p:cNvPr id="54" name="CaixaDeTexto 53"/>
            <p:cNvSpPr txBox="1"/>
            <p:nvPr/>
          </p:nvSpPr>
          <p:spPr>
            <a:xfrm>
              <a:off x="8101258" y="4496419"/>
              <a:ext cx="415498" cy="307777"/>
            </a:xfrm>
            <a:prstGeom prst="rect">
              <a:avLst/>
            </a:prstGeom>
            <a:noFill/>
            <a:ln>
              <a:noFill/>
            </a:ln>
          </p:spPr>
          <p:txBody>
            <a:bodyPr wrap="none" rtlCol="0">
              <a:spAutoFit/>
            </a:bodyPr>
            <a:lstStyle/>
            <a:p>
              <a:pPr algn="r"/>
              <a:r>
                <a:rPr lang="pt-BR" sz="1400" dirty="0"/>
                <a:t>∑</a:t>
              </a:r>
              <a:r>
                <a:rPr lang="pt-BR" sz="1400" dirty="0" err="1"/>
                <a:t>c</a:t>
              </a:r>
              <a:r>
                <a:rPr lang="pt-BR" sz="1400" baseline="-25000" dirty="0" err="1"/>
                <a:t>T</a:t>
              </a:r>
              <a:endParaRPr lang="pt-BR" sz="1400" baseline="-25000" dirty="0"/>
            </a:p>
          </p:txBody>
        </p:sp>
        <p:sp>
          <p:nvSpPr>
            <p:cNvPr id="55" name="CaixaDeTexto 54"/>
            <p:cNvSpPr txBox="1"/>
            <p:nvPr/>
          </p:nvSpPr>
          <p:spPr>
            <a:xfrm>
              <a:off x="8111220" y="4840695"/>
              <a:ext cx="560346" cy="307777"/>
            </a:xfrm>
            <a:prstGeom prst="rect">
              <a:avLst/>
            </a:prstGeom>
            <a:noFill/>
            <a:ln>
              <a:noFill/>
            </a:ln>
          </p:spPr>
          <p:txBody>
            <a:bodyPr wrap="none" rtlCol="0">
              <a:spAutoFit/>
            </a:bodyPr>
            <a:lstStyle/>
            <a:p>
              <a:pPr algn="r"/>
              <a:r>
                <a:rPr lang="pt-BR" sz="1400" dirty="0"/>
                <a:t>∑c</a:t>
              </a:r>
              <a:r>
                <a:rPr lang="pt-BR" sz="1400" baseline="-25000" dirty="0"/>
                <a:t>CO2</a:t>
              </a:r>
            </a:p>
          </p:txBody>
        </p:sp>
      </p:grpSp>
      <p:sp>
        <p:nvSpPr>
          <p:cNvPr id="60" name="7 Rectángulo"/>
          <p:cNvSpPr/>
          <p:nvPr/>
        </p:nvSpPr>
        <p:spPr>
          <a:xfrm>
            <a:off x="2658935" y="5577116"/>
            <a:ext cx="6643710" cy="784830"/>
          </a:xfrm>
          <a:prstGeom prst="rect">
            <a:avLst/>
          </a:prstGeom>
        </p:spPr>
        <p:txBody>
          <a:bodyPr wrap="square">
            <a:spAutoFit/>
          </a:bodyPr>
          <a:lstStyle/>
          <a:p>
            <a:pPr algn="just"/>
            <a:r>
              <a:rPr lang="en-US" sz="1500" dirty="0">
                <a:latin typeface="Calibri" pitchFamily="34" charset="0"/>
                <a:cs typeface="Calibri" pitchFamily="34" charset="0"/>
              </a:rPr>
              <a:t>When </a:t>
            </a:r>
            <a:r>
              <a:rPr lang="en-US" sz="1500" dirty="0">
                <a:solidFill>
                  <a:srgbClr val="FF0000"/>
                </a:solidFill>
                <a:latin typeface="Calibri" pitchFamily="34" charset="0"/>
                <a:cs typeface="Calibri" pitchFamily="34" charset="0"/>
              </a:rPr>
              <a:t>more than one product </a:t>
            </a:r>
            <a:r>
              <a:rPr lang="en-US" sz="1500" dirty="0">
                <a:latin typeface="Calibri" pitchFamily="34" charset="0"/>
                <a:cs typeface="Calibri" pitchFamily="34" charset="0"/>
              </a:rPr>
              <a:t>is produced in a step, data from </a:t>
            </a:r>
            <a:r>
              <a:rPr lang="en-US" sz="1500" dirty="0">
                <a:solidFill>
                  <a:srgbClr val="FF0000"/>
                </a:solidFill>
                <a:latin typeface="Calibri" pitchFamily="34" charset="0"/>
                <a:cs typeface="Calibri" pitchFamily="34" charset="0"/>
              </a:rPr>
              <a:t>exergoeconomy analyses </a:t>
            </a:r>
            <a:r>
              <a:rPr lang="en-US" sz="1500" dirty="0">
                <a:latin typeface="Calibri" pitchFamily="34" charset="0"/>
                <a:cs typeface="Calibri" pitchFamily="34" charset="0"/>
              </a:rPr>
              <a:t>of the step is employed to properly split the </a:t>
            </a:r>
            <a:r>
              <a:rPr lang="en-US" sz="1500" dirty="0">
                <a:solidFill>
                  <a:srgbClr val="FF0000"/>
                </a:solidFill>
                <a:latin typeface="Calibri" pitchFamily="34" charset="0"/>
                <a:cs typeface="Calibri" pitchFamily="34" charset="0"/>
              </a:rPr>
              <a:t>exergy and CO</a:t>
            </a:r>
            <a:r>
              <a:rPr lang="en-US" sz="1500" baseline="-25000" dirty="0">
                <a:solidFill>
                  <a:srgbClr val="FF0000"/>
                </a:solidFill>
                <a:latin typeface="Calibri" pitchFamily="34" charset="0"/>
                <a:cs typeface="Calibri" pitchFamily="34" charset="0"/>
              </a:rPr>
              <a:t>2</a:t>
            </a:r>
            <a:r>
              <a:rPr lang="en-US" sz="1500" dirty="0">
                <a:solidFill>
                  <a:srgbClr val="FF0000"/>
                </a:solidFill>
                <a:latin typeface="Calibri" pitchFamily="34" charset="0"/>
                <a:cs typeface="Calibri" pitchFamily="34" charset="0"/>
              </a:rPr>
              <a:t> </a:t>
            </a:r>
            <a:r>
              <a:rPr lang="en-US" sz="1500" dirty="0">
                <a:latin typeface="Calibri" pitchFamily="34" charset="0"/>
                <a:cs typeface="Calibri" pitchFamily="34" charset="0"/>
              </a:rPr>
              <a:t>costs </a:t>
            </a:r>
            <a:r>
              <a:rPr lang="en-US" sz="1500" dirty="0">
                <a:solidFill>
                  <a:srgbClr val="FF0000"/>
                </a:solidFill>
                <a:latin typeface="Calibri" pitchFamily="34" charset="0"/>
                <a:cs typeface="Calibri" pitchFamily="34" charset="0"/>
              </a:rPr>
              <a:t>between the processed products</a:t>
            </a:r>
            <a:r>
              <a:rPr lang="en-US" sz="1500" dirty="0">
                <a:latin typeface="Calibri" pitchFamily="34" charset="0"/>
                <a:cs typeface="Calibri" pitchFamily="34" charset="0"/>
              </a:rPr>
              <a:t> in a rational manner.</a:t>
            </a:r>
            <a:endParaRPr lang="es-CO" sz="1500" dirty="0">
              <a:latin typeface="Calibri" pitchFamily="34" charset="0"/>
              <a:cs typeface="Calibri" pitchFamily="34" charset="0"/>
            </a:endParaRPr>
          </a:p>
        </p:txBody>
      </p:sp>
    </p:spTree>
    <p:extLst>
      <p:ext uri="{BB962C8B-B14F-4D97-AF65-F5344CB8AC3E}">
        <p14:creationId xmlns:p14="http://schemas.microsoft.com/office/powerpoint/2010/main" val="117640791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2072002" y="813121"/>
            <a:ext cx="3690170" cy="477054"/>
          </a:xfrm>
          <a:prstGeom prst="rect">
            <a:avLst/>
          </a:prstGeom>
        </p:spPr>
        <p:txBody>
          <a:bodyPr wrap="square">
            <a:spAutoFit/>
          </a:bodyPr>
          <a:lstStyle/>
          <a:p>
            <a:r>
              <a:rPr lang="en-US" sz="2500" b="1" i="1" dirty="0">
                <a:solidFill>
                  <a:schemeClr val="tx2"/>
                </a:solidFill>
              </a:rPr>
              <a:t>Exergy efficiency</a:t>
            </a:r>
          </a:p>
        </p:txBody>
      </p:sp>
      <p:pic>
        <p:nvPicPr>
          <p:cNvPr id="10" name="Imagem 9">
            <a:extLst>
              <a:ext uri="{FF2B5EF4-FFF2-40B4-BE49-F238E27FC236}">
                <a16:creationId xmlns="" xmlns:a16="http://schemas.microsoft.com/office/drawing/2014/main" id="{99F80570-C4A1-4B5F-9D8C-8AF76C8FD017}"/>
              </a:ext>
            </a:extLst>
          </p:cNvPr>
          <p:cNvPicPr>
            <a:picLocks noChangeAspect="1"/>
          </p:cNvPicPr>
          <p:nvPr/>
        </p:nvPicPr>
        <p:blipFill>
          <a:blip r:embed="rId4"/>
          <a:stretch>
            <a:fillRect/>
          </a:stretch>
        </p:blipFill>
        <p:spPr>
          <a:xfrm>
            <a:off x="2212528" y="1486661"/>
            <a:ext cx="2269915" cy="1141092"/>
          </a:xfrm>
          <a:prstGeom prst="rect">
            <a:avLst/>
          </a:prstGeom>
        </p:spPr>
      </p:pic>
      <p:sp>
        <p:nvSpPr>
          <p:cNvPr id="11" name="Retângulo 10">
            <a:extLst>
              <a:ext uri="{FF2B5EF4-FFF2-40B4-BE49-F238E27FC236}">
                <a16:creationId xmlns="" xmlns:a16="http://schemas.microsoft.com/office/drawing/2014/main" id="{201E59BF-84F2-44DD-9CF5-4583947AD5BF}"/>
              </a:ext>
            </a:extLst>
          </p:cNvPr>
          <p:cNvSpPr/>
          <p:nvPr/>
        </p:nvSpPr>
        <p:spPr>
          <a:xfrm>
            <a:off x="2576998" y="2832066"/>
            <a:ext cx="7113612" cy="477054"/>
          </a:xfrm>
          <a:prstGeom prst="rect">
            <a:avLst/>
          </a:prstGeom>
        </p:spPr>
        <p:txBody>
          <a:bodyPr wrap="square">
            <a:spAutoFit/>
          </a:bodyPr>
          <a:lstStyle/>
          <a:p>
            <a:r>
              <a:rPr lang="en-US" sz="2500" b="1" i="1" dirty="0">
                <a:solidFill>
                  <a:schemeClr val="tx2"/>
                </a:solidFill>
              </a:rPr>
              <a:t>CO</a:t>
            </a:r>
            <a:r>
              <a:rPr lang="en-US" sz="1400" b="1" i="1" dirty="0">
                <a:solidFill>
                  <a:schemeClr val="tx2"/>
                </a:solidFill>
              </a:rPr>
              <a:t>2</a:t>
            </a:r>
            <a:r>
              <a:rPr lang="en-US" sz="2000" b="1" i="1" dirty="0">
                <a:solidFill>
                  <a:schemeClr val="tx2"/>
                </a:solidFill>
              </a:rPr>
              <a:t> </a:t>
            </a:r>
            <a:r>
              <a:rPr lang="en-US" sz="2500" b="1" i="1" dirty="0">
                <a:solidFill>
                  <a:schemeClr val="tx2"/>
                </a:solidFill>
              </a:rPr>
              <a:t>equivalent index in exergetic base</a:t>
            </a:r>
          </a:p>
        </p:txBody>
      </p:sp>
      <p:pic>
        <p:nvPicPr>
          <p:cNvPr id="22" name="Imagem 21">
            <a:extLst>
              <a:ext uri="{FF2B5EF4-FFF2-40B4-BE49-F238E27FC236}">
                <a16:creationId xmlns="" xmlns:a16="http://schemas.microsoft.com/office/drawing/2014/main" id="{4C7977C4-D7A3-46E3-A68F-176FB5EF027F}"/>
              </a:ext>
            </a:extLst>
          </p:cNvPr>
          <p:cNvPicPr>
            <a:picLocks noChangeAspect="1"/>
          </p:cNvPicPr>
          <p:nvPr/>
        </p:nvPicPr>
        <p:blipFill>
          <a:blip r:embed="rId5"/>
          <a:stretch>
            <a:fillRect/>
          </a:stretch>
        </p:blipFill>
        <p:spPr>
          <a:xfrm>
            <a:off x="6025401" y="1520186"/>
            <a:ext cx="3549295" cy="725125"/>
          </a:xfrm>
          <a:prstGeom prst="rect">
            <a:avLst/>
          </a:prstGeom>
        </p:spPr>
      </p:pic>
      <p:sp>
        <p:nvSpPr>
          <p:cNvPr id="23" name="Retângulo 22">
            <a:extLst>
              <a:ext uri="{FF2B5EF4-FFF2-40B4-BE49-F238E27FC236}">
                <a16:creationId xmlns="" xmlns:a16="http://schemas.microsoft.com/office/drawing/2014/main" id="{917386D6-D6A3-49D1-B448-8EDCA109A579}"/>
              </a:ext>
            </a:extLst>
          </p:cNvPr>
          <p:cNvSpPr/>
          <p:nvPr/>
        </p:nvSpPr>
        <p:spPr>
          <a:xfrm>
            <a:off x="6339201" y="769670"/>
            <a:ext cx="3537770" cy="477054"/>
          </a:xfrm>
          <a:prstGeom prst="rect">
            <a:avLst/>
          </a:prstGeom>
        </p:spPr>
        <p:txBody>
          <a:bodyPr wrap="square">
            <a:spAutoFit/>
          </a:bodyPr>
          <a:lstStyle/>
          <a:p>
            <a:r>
              <a:rPr lang="en-US" sz="2500" b="1" i="1" dirty="0">
                <a:solidFill>
                  <a:schemeClr val="tx2"/>
                </a:solidFill>
              </a:rPr>
              <a:t>Irreversibility rate</a:t>
            </a:r>
          </a:p>
        </p:txBody>
      </p:sp>
      <p:pic>
        <p:nvPicPr>
          <p:cNvPr id="24" name="Imagem 23">
            <a:extLst>
              <a:ext uri="{FF2B5EF4-FFF2-40B4-BE49-F238E27FC236}">
                <a16:creationId xmlns="" xmlns:a16="http://schemas.microsoft.com/office/drawing/2014/main" id="{0FCB1F39-4526-405E-A9AA-96658D5984D5}"/>
              </a:ext>
            </a:extLst>
          </p:cNvPr>
          <p:cNvPicPr>
            <a:picLocks noChangeAspect="1"/>
          </p:cNvPicPr>
          <p:nvPr/>
        </p:nvPicPr>
        <p:blipFill>
          <a:blip r:embed="rId6"/>
          <a:stretch>
            <a:fillRect/>
          </a:stretch>
        </p:blipFill>
        <p:spPr>
          <a:xfrm>
            <a:off x="2453365" y="3336769"/>
            <a:ext cx="5636143" cy="712925"/>
          </a:xfrm>
          <a:prstGeom prst="rect">
            <a:avLst/>
          </a:prstGeom>
        </p:spPr>
      </p:pic>
      <p:sp>
        <p:nvSpPr>
          <p:cNvPr id="14" name="Título 1"/>
          <p:cNvSpPr>
            <a:spLocks noGrp="1"/>
          </p:cNvSpPr>
          <p:nvPr>
            <p:ph type="title"/>
          </p:nvPr>
        </p:nvSpPr>
        <p:spPr>
          <a:xfrm>
            <a:off x="1524000" y="0"/>
            <a:ext cx="9144000" cy="641684"/>
          </a:xfrm>
        </p:spPr>
        <p:txBody>
          <a:bodyPr>
            <a:normAutofit fontScale="90000"/>
          </a:bodyPr>
          <a:lstStyle/>
          <a:p>
            <a:r>
              <a:rPr lang="pt-BR" b="1" dirty="0"/>
              <a:t>KEY PERFORMANCE INDICATORS</a:t>
            </a:r>
          </a:p>
        </p:txBody>
      </p:sp>
      <p:sp>
        <p:nvSpPr>
          <p:cNvPr id="2" name="CaixaDeTexto 1"/>
          <p:cNvSpPr txBox="1"/>
          <p:nvPr/>
        </p:nvSpPr>
        <p:spPr>
          <a:xfrm>
            <a:off x="483082" y="4339093"/>
            <a:ext cx="3591624" cy="830997"/>
          </a:xfrm>
          <a:prstGeom prst="rect">
            <a:avLst/>
          </a:prstGeom>
          <a:noFill/>
        </p:spPr>
        <p:txBody>
          <a:bodyPr wrap="none" rtlCol="0">
            <a:spAutoFit/>
          </a:bodyPr>
          <a:lstStyle/>
          <a:p>
            <a:r>
              <a:rPr lang="en-US" sz="2400" b="1" dirty="0" smtClean="0">
                <a:solidFill>
                  <a:srgbClr val="FF0000"/>
                </a:solidFill>
              </a:rPr>
              <a:t>Renewability </a:t>
            </a:r>
            <a:r>
              <a:rPr lang="en-US" sz="2400" b="1" dirty="0">
                <a:solidFill>
                  <a:srgbClr val="FF0000"/>
                </a:solidFill>
              </a:rPr>
              <a:t>exergy index </a:t>
            </a:r>
          </a:p>
          <a:p>
            <a:endParaRPr lang="pt-BR" sz="2400" dirty="0">
              <a:solidFill>
                <a:srgbClr val="FF0000"/>
              </a:solidFill>
            </a:endParaRPr>
          </a:p>
        </p:txBody>
      </p:sp>
      <p:graphicFrame>
        <p:nvGraphicFramePr>
          <p:cNvPr id="12" name="Objeto 11"/>
          <p:cNvGraphicFramePr>
            <a:graphicFrameLocks noChangeAspect="1"/>
          </p:cNvGraphicFramePr>
          <p:nvPr>
            <p:extLst>
              <p:ext uri="{D42A27DB-BD31-4B8C-83A1-F6EECF244321}">
                <p14:modId xmlns:p14="http://schemas.microsoft.com/office/powerpoint/2010/main" val="3720392123"/>
              </p:ext>
            </p:extLst>
          </p:nvPr>
        </p:nvGraphicFramePr>
        <p:xfrm>
          <a:off x="4063655" y="4101562"/>
          <a:ext cx="7412372" cy="1065742"/>
        </p:xfrm>
        <a:graphic>
          <a:graphicData uri="http://schemas.openxmlformats.org/presentationml/2006/ole">
            <mc:AlternateContent xmlns:mc="http://schemas.openxmlformats.org/markup-compatibility/2006">
              <mc:Choice xmlns:v="urn:schemas-microsoft-com:vml" Requires="v">
                <p:oleObj spid="_x0000_s1068" name="Equation" r:id="rId7" imgW="3390900" imgH="469900" progId="">
                  <p:embed/>
                </p:oleObj>
              </mc:Choice>
              <mc:Fallback>
                <p:oleObj name="Equation" r:id="rId7" imgW="3390900" imgH="46990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63655" y="4101562"/>
                        <a:ext cx="7412372" cy="10657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Retângulo 2"/>
          <p:cNvSpPr/>
          <p:nvPr/>
        </p:nvSpPr>
        <p:spPr>
          <a:xfrm>
            <a:off x="815454" y="5211157"/>
            <a:ext cx="968535" cy="369332"/>
          </a:xfrm>
          <a:prstGeom prst="rect">
            <a:avLst/>
          </a:prstGeom>
        </p:spPr>
        <p:txBody>
          <a:bodyPr wrap="none">
            <a:spAutoFit/>
          </a:bodyPr>
          <a:lstStyle/>
          <a:p>
            <a:r>
              <a:rPr lang="pt-BR" dirty="0"/>
              <a:t>0 ≤ </a:t>
            </a:r>
            <a:r>
              <a:rPr lang="el-GR" dirty="0"/>
              <a:t>λ</a:t>
            </a:r>
            <a:r>
              <a:rPr lang="pt-BR" dirty="0"/>
              <a:t> &lt; 1</a:t>
            </a:r>
          </a:p>
        </p:txBody>
      </p:sp>
      <p:sp>
        <p:nvSpPr>
          <p:cNvPr id="4" name="Retângulo 3"/>
          <p:cNvSpPr/>
          <p:nvPr/>
        </p:nvSpPr>
        <p:spPr>
          <a:xfrm>
            <a:off x="898307" y="5521712"/>
            <a:ext cx="630301" cy="369332"/>
          </a:xfrm>
          <a:prstGeom prst="rect">
            <a:avLst/>
          </a:prstGeom>
        </p:spPr>
        <p:txBody>
          <a:bodyPr wrap="none">
            <a:spAutoFit/>
          </a:bodyPr>
          <a:lstStyle/>
          <a:p>
            <a:r>
              <a:rPr lang="el-GR" dirty="0"/>
              <a:t>λ</a:t>
            </a:r>
            <a:r>
              <a:rPr lang="pt-BR" dirty="0"/>
              <a:t> &gt; 1</a:t>
            </a:r>
          </a:p>
        </p:txBody>
      </p:sp>
      <p:sp>
        <p:nvSpPr>
          <p:cNvPr id="5" name="Retângulo 4"/>
          <p:cNvSpPr/>
          <p:nvPr/>
        </p:nvSpPr>
        <p:spPr>
          <a:xfrm>
            <a:off x="941441" y="5823635"/>
            <a:ext cx="630301" cy="369332"/>
          </a:xfrm>
          <a:prstGeom prst="rect">
            <a:avLst/>
          </a:prstGeom>
        </p:spPr>
        <p:txBody>
          <a:bodyPr wrap="none">
            <a:spAutoFit/>
          </a:bodyPr>
          <a:lstStyle/>
          <a:p>
            <a:r>
              <a:rPr lang="el-GR" dirty="0"/>
              <a:t>λ</a:t>
            </a:r>
            <a:r>
              <a:rPr lang="pt-BR" dirty="0"/>
              <a:t> = 1</a:t>
            </a:r>
          </a:p>
        </p:txBody>
      </p:sp>
      <p:sp>
        <p:nvSpPr>
          <p:cNvPr id="8" name="Retângulo 7"/>
          <p:cNvSpPr/>
          <p:nvPr/>
        </p:nvSpPr>
        <p:spPr>
          <a:xfrm>
            <a:off x="906177" y="6065163"/>
            <a:ext cx="700833" cy="369332"/>
          </a:xfrm>
          <a:prstGeom prst="rect">
            <a:avLst/>
          </a:prstGeom>
        </p:spPr>
        <p:txBody>
          <a:bodyPr wrap="none">
            <a:spAutoFit/>
          </a:bodyPr>
          <a:lstStyle/>
          <a:p>
            <a:r>
              <a:rPr lang="el-GR" dirty="0"/>
              <a:t>λ</a:t>
            </a:r>
            <a:r>
              <a:rPr lang="pt-BR" dirty="0"/>
              <a:t>    ∞</a:t>
            </a:r>
          </a:p>
        </p:txBody>
      </p:sp>
      <p:sp>
        <p:nvSpPr>
          <p:cNvPr id="9" name="Retângulo 8"/>
          <p:cNvSpPr/>
          <p:nvPr/>
        </p:nvSpPr>
        <p:spPr>
          <a:xfrm>
            <a:off x="2057005" y="5193900"/>
            <a:ext cx="2867645" cy="369332"/>
          </a:xfrm>
          <a:prstGeom prst="rect">
            <a:avLst/>
          </a:prstGeom>
        </p:spPr>
        <p:txBody>
          <a:bodyPr wrap="none">
            <a:spAutoFit/>
          </a:bodyPr>
          <a:lstStyle/>
          <a:p>
            <a:r>
              <a:rPr lang="en-US" i="1" dirty="0"/>
              <a:t>environmentally unfavorable</a:t>
            </a:r>
          </a:p>
        </p:txBody>
      </p:sp>
      <p:sp>
        <p:nvSpPr>
          <p:cNvPr id="13" name="Retângulo 12"/>
          <p:cNvSpPr/>
          <p:nvPr/>
        </p:nvSpPr>
        <p:spPr>
          <a:xfrm>
            <a:off x="2158373" y="5478576"/>
            <a:ext cx="2630400" cy="369332"/>
          </a:xfrm>
          <a:prstGeom prst="rect">
            <a:avLst/>
          </a:prstGeom>
        </p:spPr>
        <p:txBody>
          <a:bodyPr wrap="none">
            <a:spAutoFit/>
          </a:bodyPr>
          <a:lstStyle/>
          <a:p>
            <a:r>
              <a:rPr lang="en-US" i="1" dirty="0"/>
              <a:t>environmentally favorable</a:t>
            </a:r>
          </a:p>
        </p:txBody>
      </p:sp>
      <p:sp>
        <p:nvSpPr>
          <p:cNvPr id="15" name="Retângulo 14"/>
          <p:cNvSpPr/>
          <p:nvPr/>
        </p:nvSpPr>
        <p:spPr>
          <a:xfrm>
            <a:off x="1912193" y="5737358"/>
            <a:ext cx="4399474" cy="369332"/>
          </a:xfrm>
          <a:prstGeom prst="rect">
            <a:avLst/>
          </a:prstGeom>
        </p:spPr>
        <p:txBody>
          <a:bodyPr wrap="none">
            <a:spAutoFit/>
          </a:bodyPr>
          <a:lstStyle/>
          <a:p>
            <a:r>
              <a:rPr lang="en-US" i="1" dirty="0"/>
              <a:t>reversible process with non-renewable inputs</a:t>
            </a:r>
          </a:p>
        </p:txBody>
      </p:sp>
      <p:sp>
        <p:nvSpPr>
          <p:cNvPr id="16" name="Retângulo 15"/>
          <p:cNvSpPr/>
          <p:nvPr/>
        </p:nvSpPr>
        <p:spPr>
          <a:xfrm>
            <a:off x="1978736" y="6004782"/>
            <a:ext cx="3973075" cy="369332"/>
          </a:xfrm>
          <a:prstGeom prst="rect">
            <a:avLst/>
          </a:prstGeom>
        </p:spPr>
        <p:txBody>
          <a:bodyPr wrap="none">
            <a:spAutoFit/>
          </a:bodyPr>
          <a:lstStyle/>
          <a:p>
            <a:r>
              <a:rPr lang="en-US" i="1" dirty="0"/>
              <a:t>reversible process with renewable inputs</a:t>
            </a:r>
          </a:p>
        </p:txBody>
      </p:sp>
      <p:sp>
        <p:nvSpPr>
          <p:cNvPr id="17" name="Retângulo 16"/>
          <p:cNvSpPr/>
          <p:nvPr/>
        </p:nvSpPr>
        <p:spPr>
          <a:xfrm>
            <a:off x="1866184" y="6452872"/>
            <a:ext cx="8623540" cy="307777"/>
          </a:xfrm>
          <a:prstGeom prst="rect">
            <a:avLst/>
          </a:prstGeom>
        </p:spPr>
        <p:txBody>
          <a:bodyPr wrap="square">
            <a:spAutoFit/>
          </a:bodyPr>
          <a:lstStyle/>
          <a:p>
            <a:r>
              <a:rPr lang="pt-BR" sz="1400" i="1" dirty="0"/>
              <a:t>Oliveira Junior, S. </a:t>
            </a:r>
            <a:r>
              <a:rPr lang="pt-BR" sz="1400" b="1" i="1" dirty="0" err="1"/>
              <a:t>Exergy</a:t>
            </a:r>
            <a:r>
              <a:rPr lang="pt-BR" sz="1400" b="1" i="1" dirty="0"/>
              <a:t> </a:t>
            </a:r>
            <a:r>
              <a:rPr lang="pt-BR" sz="1400" b="1" i="1" dirty="0" err="1"/>
              <a:t>production</a:t>
            </a:r>
            <a:r>
              <a:rPr lang="pt-BR" sz="1400" b="1" i="1" dirty="0"/>
              <a:t>, </a:t>
            </a:r>
            <a:r>
              <a:rPr lang="pt-BR" sz="1400" b="1" i="1" dirty="0" err="1"/>
              <a:t>cost</a:t>
            </a:r>
            <a:r>
              <a:rPr lang="pt-BR" sz="1400" b="1" i="1" dirty="0"/>
              <a:t> </a:t>
            </a:r>
            <a:r>
              <a:rPr lang="pt-BR" sz="1400" b="1" i="1" dirty="0" err="1"/>
              <a:t>and</a:t>
            </a:r>
            <a:r>
              <a:rPr lang="pt-BR" sz="1400" b="1" i="1" dirty="0"/>
              <a:t> </a:t>
            </a:r>
            <a:r>
              <a:rPr lang="pt-BR" sz="1400" b="1" i="1" dirty="0" err="1"/>
              <a:t>renewability</a:t>
            </a:r>
            <a:r>
              <a:rPr lang="pt-BR" sz="1400" b="1" i="1" dirty="0"/>
              <a:t>. </a:t>
            </a:r>
            <a:r>
              <a:rPr lang="pt-BR" sz="1400" i="1" dirty="0"/>
              <a:t>Springer-</a:t>
            </a:r>
            <a:r>
              <a:rPr lang="pt-BR" sz="1400" i="1" dirty="0" err="1"/>
              <a:t>Verlag</a:t>
            </a:r>
            <a:r>
              <a:rPr lang="pt-BR" sz="1400" i="1" dirty="0"/>
              <a:t> London, 2013</a:t>
            </a:r>
          </a:p>
        </p:txBody>
      </p:sp>
    </p:spTree>
    <p:extLst>
      <p:ext uri="{BB962C8B-B14F-4D97-AF65-F5344CB8AC3E}">
        <p14:creationId xmlns:p14="http://schemas.microsoft.com/office/powerpoint/2010/main" val="306636515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a:xfrm>
            <a:off x="838200" y="-307729"/>
            <a:ext cx="10515600" cy="1325563"/>
          </a:xfrm>
        </p:spPr>
        <p:txBody>
          <a:bodyPr/>
          <a:lstStyle/>
          <a:p>
            <a:r>
              <a:rPr lang="en-US" sz="2200" dirty="0"/>
              <a:t> </a:t>
            </a:r>
            <a:r>
              <a:rPr lang="en-US" sz="2400" b="1" dirty="0"/>
              <a:t>Comparative Energy Balance to Crop Choice as Feedstock (</a:t>
            </a:r>
            <a:r>
              <a:rPr lang="en-US" sz="2400" b="1" i="1" dirty="0"/>
              <a:t>e.g.</a:t>
            </a:r>
            <a:r>
              <a:rPr lang="en-US" sz="2400" b="1" dirty="0"/>
              <a:t> Ethanol)</a:t>
            </a:r>
          </a:p>
        </p:txBody>
      </p:sp>
      <p:graphicFrame>
        <p:nvGraphicFramePr>
          <p:cNvPr id="61" name="Group 2"/>
          <p:cNvGraphicFramePr>
            <a:graphicFrameLocks noGrp="1"/>
          </p:cNvGraphicFramePr>
          <p:nvPr>
            <p:extLst/>
          </p:nvPr>
        </p:nvGraphicFramePr>
        <p:xfrm>
          <a:off x="1642583" y="756177"/>
          <a:ext cx="8820149" cy="2793642"/>
        </p:xfrm>
        <a:graphic>
          <a:graphicData uri="http://schemas.openxmlformats.org/drawingml/2006/table">
            <a:tbl>
              <a:tblPr/>
              <a:tblGrid>
                <a:gridCol w="3943349">
                  <a:extLst>
                    <a:ext uri="{9D8B030D-6E8A-4147-A177-3AD203B41FA5}">
                      <a16:colId xmlns:a16="http://schemas.microsoft.com/office/drawing/2014/main" xmlns="" val="20000"/>
                    </a:ext>
                  </a:extLst>
                </a:gridCol>
                <a:gridCol w="1493048">
                  <a:extLst>
                    <a:ext uri="{9D8B030D-6E8A-4147-A177-3AD203B41FA5}">
                      <a16:colId xmlns:a16="http://schemas.microsoft.com/office/drawing/2014/main" xmlns="" val="20001"/>
                    </a:ext>
                  </a:extLst>
                </a:gridCol>
                <a:gridCol w="1717610">
                  <a:extLst>
                    <a:ext uri="{9D8B030D-6E8A-4147-A177-3AD203B41FA5}">
                      <a16:colId xmlns:a16="http://schemas.microsoft.com/office/drawing/2014/main" xmlns="" val="20002"/>
                    </a:ext>
                  </a:extLst>
                </a:gridCol>
                <a:gridCol w="1666142">
                  <a:extLst>
                    <a:ext uri="{9D8B030D-6E8A-4147-A177-3AD203B41FA5}">
                      <a16:colId xmlns:a16="http://schemas.microsoft.com/office/drawing/2014/main" xmlns="" val="20003"/>
                    </a:ext>
                  </a:extLst>
                </a:gridCol>
              </a:tblGrid>
              <a:tr h="510671">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dirty="0" smtClean="0">
                          <a:ln>
                            <a:noFill/>
                          </a:ln>
                          <a:solidFill>
                            <a:srgbClr val="FF3300"/>
                          </a:solidFill>
                          <a:effectLst/>
                          <a:latin typeface="Calibri" pitchFamily="34" charset="0"/>
                          <a:cs typeface="Arial" charset="0"/>
                        </a:rPr>
                        <a:t>PROCESS </a:t>
                      </a:r>
                      <a:r>
                        <a:rPr kumimoji="0" lang="pt-BR" sz="1800" b="1" i="0" u="none" strike="noStrike" cap="none" normalizeH="0" baseline="0" dirty="0" err="1" smtClean="0">
                          <a:ln>
                            <a:noFill/>
                          </a:ln>
                          <a:solidFill>
                            <a:srgbClr val="FF3300"/>
                          </a:solidFill>
                          <a:effectLst/>
                          <a:latin typeface="Calibri" pitchFamily="34" charset="0"/>
                          <a:cs typeface="Arial" charset="0"/>
                        </a:rPr>
                        <a:t>Feedstock</a:t>
                      </a:r>
                      <a:endParaRPr kumimoji="0" lang="pt-BR" sz="1800" b="1" i="0" u="none" strike="noStrike" cap="none" normalizeH="0" baseline="0" dirty="0" smtClean="0">
                        <a:ln>
                          <a:noFill/>
                        </a:ln>
                        <a:solidFill>
                          <a:srgbClr val="FF3300"/>
                        </a:solidFill>
                        <a:effectLst/>
                        <a:latin typeface="Calibri" pitchFamily="34" charset="0"/>
                        <a:cs typeface="Arial" charset="0"/>
                      </a:endParaRPr>
                    </a:p>
                  </a:txBody>
                  <a:tcPr marL="84407" marR="844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dirty="0" smtClean="0">
                          <a:ln>
                            <a:noFill/>
                          </a:ln>
                          <a:solidFill>
                            <a:srgbClr val="0000CC"/>
                          </a:solidFill>
                          <a:effectLst/>
                          <a:latin typeface="Calibri" pitchFamily="34" charset="0"/>
                          <a:cs typeface="Arial" charset="0"/>
                        </a:rPr>
                        <a:t>Corn</a:t>
                      </a:r>
                      <a:r>
                        <a:rPr kumimoji="0" lang="pt-BR" sz="1800" b="1" i="0" u="none" strike="noStrike" cap="none" normalizeH="0" baseline="30000" dirty="0" smtClean="0">
                          <a:ln>
                            <a:noFill/>
                          </a:ln>
                          <a:solidFill>
                            <a:srgbClr val="0000CC"/>
                          </a:solidFill>
                          <a:effectLst/>
                          <a:latin typeface="Calibri" pitchFamily="34" charset="0"/>
                          <a:cs typeface="Arial" charset="0"/>
                        </a:rPr>
                        <a:t>1</a:t>
                      </a:r>
                    </a:p>
                  </a:txBody>
                  <a:tcPr marL="84407" marR="84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smtClean="0">
                          <a:ln>
                            <a:noFill/>
                          </a:ln>
                          <a:solidFill>
                            <a:srgbClr val="0000CC"/>
                          </a:solidFill>
                          <a:effectLst/>
                          <a:latin typeface="Calibri" pitchFamily="34" charset="0"/>
                          <a:cs typeface="Arial" charset="0"/>
                        </a:rPr>
                        <a:t>Switchgrass</a:t>
                      </a:r>
                      <a:r>
                        <a:rPr kumimoji="0" lang="pt-BR" sz="1800" b="1" i="0" u="none" strike="noStrike" cap="none" normalizeH="0" baseline="30000" smtClean="0">
                          <a:ln>
                            <a:noFill/>
                          </a:ln>
                          <a:solidFill>
                            <a:srgbClr val="0000CC"/>
                          </a:solidFill>
                          <a:effectLst/>
                          <a:latin typeface="Calibri" pitchFamily="34" charset="0"/>
                          <a:cs typeface="Arial" charset="0"/>
                        </a:rPr>
                        <a:t>1</a:t>
                      </a:r>
                    </a:p>
                  </a:txBody>
                  <a:tcPr marL="84407" marR="84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smtClean="0">
                          <a:ln>
                            <a:noFill/>
                          </a:ln>
                          <a:solidFill>
                            <a:srgbClr val="0000CC"/>
                          </a:solidFill>
                          <a:effectLst/>
                          <a:latin typeface="Calibri" pitchFamily="34" charset="0"/>
                          <a:cs typeface="Arial" charset="0"/>
                        </a:rPr>
                        <a:t>Sugar cane</a:t>
                      </a:r>
                      <a:r>
                        <a:rPr kumimoji="0" lang="pt-BR" sz="1800" b="1" i="0" u="none" strike="noStrike" cap="none" normalizeH="0" baseline="30000" smtClean="0">
                          <a:ln>
                            <a:noFill/>
                          </a:ln>
                          <a:solidFill>
                            <a:srgbClr val="0000CC"/>
                          </a:solidFill>
                          <a:effectLst/>
                          <a:latin typeface="Calibri" pitchFamily="34" charset="0"/>
                          <a:cs typeface="Arial" charset="0"/>
                        </a:rPr>
                        <a:t>2</a:t>
                      </a:r>
                    </a:p>
                  </a:txBody>
                  <a:tcPr marL="84407" marR="8440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345242">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1800" b="1" i="0" u="none" strike="noStrike" cap="none" normalizeH="0" baseline="0" dirty="0" smtClean="0">
                          <a:ln>
                            <a:noFill/>
                          </a:ln>
                          <a:solidFill>
                            <a:srgbClr val="FF3300"/>
                          </a:solidFill>
                          <a:effectLst/>
                          <a:latin typeface="Calibri" pitchFamily="34" charset="0"/>
                          <a:cs typeface="Arial" charset="0"/>
                        </a:rPr>
                        <a:t>Energy unit</a:t>
                      </a:r>
                    </a:p>
                  </a:txBody>
                  <a:tcPr marL="84407" marR="844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smtClean="0">
                          <a:ln>
                            <a:noFill/>
                          </a:ln>
                          <a:solidFill>
                            <a:srgbClr val="0000CC"/>
                          </a:solidFill>
                          <a:effectLst/>
                          <a:latin typeface="Calibri" pitchFamily="34" charset="0"/>
                          <a:cs typeface="Arial" charset="0"/>
                        </a:rPr>
                        <a:t>(GJ/ha.yr)</a:t>
                      </a:r>
                    </a:p>
                  </a:txBody>
                  <a:tcPr marL="84407" marR="84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smtClean="0">
                          <a:ln>
                            <a:noFill/>
                          </a:ln>
                          <a:solidFill>
                            <a:srgbClr val="0000CC"/>
                          </a:solidFill>
                          <a:effectLst/>
                          <a:latin typeface="Calibri" pitchFamily="34" charset="0"/>
                          <a:cs typeface="Arial" charset="0"/>
                        </a:rPr>
                        <a:t>(GJ/ha.yr)</a:t>
                      </a:r>
                    </a:p>
                  </a:txBody>
                  <a:tcPr marL="84407" marR="84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smtClean="0">
                          <a:ln>
                            <a:noFill/>
                          </a:ln>
                          <a:solidFill>
                            <a:srgbClr val="0000CC"/>
                          </a:solidFill>
                          <a:effectLst/>
                          <a:latin typeface="Calibri" pitchFamily="34" charset="0"/>
                          <a:cs typeface="Arial" charset="0"/>
                        </a:rPr>
                        <a:t>(GJ/ha.yr)</a:t>
                      </a:r>
                    </a:p>
                  </a:txBody>
                  <a:tcPr marL="84407" marR="8440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10671">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dirty="0" err="1" smtClean="0">
                          <a:ln>
                            <a:noFill/>
                          </a:ln>
                          <a:solidFill>
                            <a:srgbClr val="FF3300"/>
                          </a:solidFill>
                          <a:effectLst/>
                          <a:latin typeface="Calibri" pitchFamily="34" charset="0"/>
                          <a:cs typeface="Arial" charset="0"/>
                        </a:rPr>
                        <a:t>Crop</a:t>
                      </a:r>
                      <a:r>
                        <a:rPr kumimoji="0" lang="pt-BR" sz="1800" b="1" i="0" u="none" strike="noStrike" cap="none" normalizeH="0" baseline="0" dirty="0" smtClean="0">
                          <a:ln>
                            <a:noFill/>
                          </a:ln>
                          <a:solidFill>
                            <a:srgbClr val="FF3300"/>
                          </a:solidFill>
                          <a:effectLst/>
                          <a:latin typeface="Calibri" pitchFamily="34" charset="0"/>
                          <a:cs typeface="Arial" charset="0"/>
                        </a:rPr>
                        <a:t> </a:t>
                      </a:r>
                      <a:r>
                        <a:rPr kumimoji="0" lang="pt-BR" sz="1800" b="1" i="0" u="none" strike="noStrike" cap="none" normalizeH="0" baseline="0" dirty="0" err="1" smtClean="0">
                          <a:ln>
                            <a:noFill/>
                          </a:ln>
                          <a:solidFill>
                            <a:srgbClr val="FF3300"/>
                          </a:solidFill>
                          <a:effectLst/>
                          <a:latin typeface="Calibri" pitchFamily="34" charset="0"/>
                          <a:cs typeface="Arial" charset="0"/>
                        </a:rPr>
                        <a:t>production</a:t>
                      </a:r>
                      <a:r>
                        <a:rPr kumimoji="0" lang="pt-BR" sz="1800" b="1" i="0" u="none" strike="noStrike" cap="none" normalizeH="0" baseline="0" dirty="0" smtClean="0">
                          <a:ln>
                            <a:noFill/>
                          </a:ln>
                          <a:solidFill>
                            <a:srgbClr val="FF3300"/>
                          </a:solidFill>
                          <a:effectLst/>
                          <a:latin typeface="Calibri" pitchFamily="34" charset="0"/>
                          <a:cs typeface="Arial" charset="0"/>
                        </a:rPr>
                        <a:t> </a:t>
                      </a:r>
                      <a:r>
                        <a:rPr kumimoji="0" lang="pt-BR" sz="1800" b="1" i="0" u="none" strike="noStrike" cap="none" normalizeH="0" baseline="0" dirty="0" err="1" smtClean="0">
                          <a:ln>
                            <a:noFill/>
                          </a:ln>
                          <a:solidFill>
                            <a:srgbClr val="FF3300"/>
                          </a:solidFill>
                          <a:effectLst/>
                          <a:latin typeface="Calibri" pitchFamily="34" charset="0"/>
                          <a:cs typeface="Arial" charset="0"/>
                        </a:rPr>
                        <a:t>energy</a:t>
                      </a:r>
                      <a:r>
                        <a:rPr kumimoji="0" lang="pt-BR" sz="1800" b="1" i="0" u="none" strike="noStrike" cap="none" normalizeH="0" baseline="0" dirty="0" smtClean="0">
                          <a:ln>
                            <a:noFill/>
                          </a:ln>
                          <a:solidFill>
                            <a:srgbClr val="FF3300"/>
                          </a:solidFill>
                          <a:effectLst/>
                          <a:latin typeface="Calibri" pitchFamily="34" charset="0"/>
                          <a:cs typeface="Arial" charset="0"/>
                        </a:rPr>
                        <a:t> </a:t>
                      </a:r>
                      <a:r>
                        <a:rPr kumimoji="0" lang="pt-BR" sz="1800" b="1" i="0" u="none" strike="noStrike" cap="none" normalizeH="0" baseline="0" dirty="0" err="1" smtClean="0">
                          <a:ln>
                            <a:noFill/>
                          </a:ln>
                          <a:solidFill>
                            <a:srgbClr val="FF3300"/>
                          </a:solidFill>
                          <a:effectLst/>
                          <a:latin typeface="Calibri" pitchFamily="34" charset="0"/>
                          <a:cs typeface="Arial" charset="0"/>
                        </a:rPr>
                        <a:t>consumption</a:t>
                      </a:r>
                      <a:endParaRPr kumimoji="0" lang="pt-BR" sz="1800" b="1" i="0" u="none" strike="noStrike" cap="none" normalizeH="0" baseline="0" dirty="0" smtClean="0">
                        <a:ln>
                          <a:noFill/>
                        </a:ln>
                        <a:solidFill>
                          <a:srgbClr val="FF3300"/>
                        </a:solidFill>
                        <a:effectLst/>
                        <a:latin typeface="Calibri" pitchFamily="34" charset="0"/>
                        <a:cs typeface="Arial" charset="0"/>
                      </a:endParaRPr>
                    </a:p>
                  </a:txBody>
                  <a:tcPr marL="84407" marR="844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smtClean="0">
                          <a:ln>
                            <a:noFill/>
                          </a:ln>
                          <a:solidFill>
                            <a:srgbClr val="0000CC"/>
                          </a:solidFill>
                          <a:effectLst/>
                          <a:latin typeface="Calibri" pitchFamily="34" charset="0"/>
                          <a:cs typeface="Arial" charset="0"/>
                        </a:rPr>
                        <a:t>18.9</a:t>
                      </a:r>
                    </a:p>
                  </a:txBody>
                  <a:tcPr marL="84407" marR="84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smtClean="0">
                          <a:ln>
                            <a:noFill/>
                          </a:ln>
                          <a:solidFill>
                            <a:srgbClr val="0000CC"/>
                          </a:solidFill>
                          <a:effectLst/>
                          <a:latin typeface="Calibri" pitchFamily="34" charset="0"/>
                          <a:cs typeface="Arial" charset="0"/>
                        </a:rPr>
                        <a:t>17.8</a:t>
                      </a:r>
                    </a:p>
                  </a:txBody>
                  <a:tcPr marL="84407" marR="84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dirty="0" smtClean="0">
                          <a:ln>
                            <a:noFill/>
                          </a:ln>
                          <a:solidFill>
                            <a:srgbClr val="0000CC"/>
                          </a:solidFill>
                          <a:effectLst/>
                          <a:latin typeface="Calibri" pitchFamily="34" charset="0"/>
                          <a:cs typeface="Arial" charset="0"/>
                        </a:rPr>
                        <a:t>13.9</a:t>
                      </a:r>
                    </a:p>
                  </a:txBody>
                  <a:tcPr marL="84407" marR="8440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345242">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dirty="0" err="1" smtClean="0">
                          <a:ln>
                            <a:noFill/>
                          </a:ln>
                          <a:solidFill>
                            <a:srgbClr val="FF3300"/>
                          </a:solidFill>
                          <a:effectLst/>
                          <a:latin typeface="Calibri" pitchFamily="34" charset="0"/>
                          <a:cs typeface="Arial" charset="0"/>
                        </a:rPr>
                        <a:t>Biomass</a:t>
                      </a:r>
                      <a:r>
                        <a:rPr kumimoji="0" lang="pt-BR" sz="1800" b="1" i="0" u="none" strike="noStrike" cap="none" normalizeH="0" baseline="0" dirty="0" smtClean="0">
                          <a:ln>
                            <a:noFill/>
                          </a:ln>
                          <a:solidFill>
                            <a:srgbClr val="FF3300"/>
                          </a:solidFill>
                          <a:effectLst/>
                          <a:latin typeface="Calibri" pitchFamily="34" charset="0"/>
                          <a:cs typeface="Arial" charset="0"/>
                        </a:rPr>
                        <a:t> </a:t>
                      </a:r>
                      <a:r>
                        <a:rPr kumimoji="0" lang="pt-BR" sz="1800" b="1" i="0" u="none" strike="noStrike" cap="none" normalizeH="0" baseline="0" dirty="0" err="1" smtClean="0">
                          <a:ln>
                            <a:noFill/>
                          </a:ln>
                          <a:solidFill>
                            <a:srgbClr val="FF3300"/>
                          </a:solidFill>
                          <a:effectLst/>
                          <a:latin typeface="Calibri" pitchFamily="34" charset="0"/>
                          <a:cs typeface="Arial" charset="0"/>
                        </a:rPr>
                        <a:t>Energy</a:t>
                      </a:r>
                      <a:endParaRPr kumimoji="0" lang="pt-BR" sz="1800" b="1" i="0" u="none" strike="noStrike" cap="none" normalizeH="0" baseline="0" dirty="0" smtClean="0">
                        <a:ln>
                          <a:noFill/>
                        </a:ln>
                        <a:solidFill>
                          <a:srgbClr val="FF3300"/>
                        </a:solidFill>
                        <a:effectLst/>
                        <a:latin typeface="Calibri" pitchFamily="34" charset="0"/>
                        <a:cs typeface="Arial" charset="0"/>
                      </a:endParaRPr>
                    </a:p>
                  </a:txBody>
                  <a:tcPr marL="84407" marR="844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smtClean="0">
                          <a:ln>
                            <a:noFill/>
                          </a:ln>
                          <a:solidFill>
                            <a:srgbClr val="0000CC"/>
                          </a:solidFill>
                          <a:effectLst/>
                          <a:latin typeface="Calibri" pitchFamily="34" charset="0"/>
                          <a:cs typeface="Arial" charset="0"/>
                        </a:rPr>
                        <a:t>149.5</a:t>
                      </a:r>
                      <a:r>
                        <a:rPr kumimoji="0" lang="pt-BR" sz="1800" b="1" i="0" u="none" strike="noStrike" cap="none" normalizeH="0" baseline="30000" smtClean="0">
                          <a:ln>
                            <a:noFill/>
                          </a:ln>
                          <a:solidFill>
                            <a:srgbClr val="0000CC"/>
                          </a:solidFill>
                          <a:effectLst/>
                          <a:latin typeface="Calibri" pitchFamily="34" charset="0"/>
                          <a:cs typeface="Arial" charset="0"/>
                        </a:rPr>
                        <a:t>3</a:t>
                      </a:r>
                    </a:p>
                  </a:txBody>
                  <a:tcPr marL="84407" marR="84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smtClean="0">
                          <a:ln>
                            <a:noFill/>
                          </a:ln>
                          <a:solidFill>
                            <a:srgbClr val="0000CC"/>
                          </a:solidFill>
                          <a:effectLst/>
                          <a:latin typeface="Calibri" pitchFamily="34" charset="0"/>
                          <a:cs typeface="Arial" charset="0"/>
                        </a:rPr>
                        <a:t>220.2</a:t>
                      </a:r>
                    </a:p>
                  </a:txBody>
                  <a:tcPr marL="84407" marR="84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dirty="0" smtClean="0">
                          <a:ln>
                            <a:noFill/>
                          </a:ln>
                          <a:solidFill>
                            <a:srgbClr val="0000CC"/>
                          </a:solidFill>
                          <a:effectLst/>
                          <a:latin typeface="Calibri" pitchFamily="34" charset="0"/>
                          <a:cs typeface="Arial" charset="0"/>
                        </a:rPr>
                        <a:t>297.1</a:t>
                      </a:r>
                      <a:r>
                        <a:rPr kumimoji="0" lang="pt-BR" sz="1800" b="1" i="0" u="none" strike="noStrike" cap="none" normalizeH="0" baseline="30000" dirty="0" smtClean="0">
                          <a:ln>
                            <a:noFill/>
                          </a:ln>
                          <a:solidFill>
                            <a:srgbClr val="0000CC"/>
                          </a:solidFill>
                          <a:effectLst/>
                          <a:latin typeface="Calibri" pitchFamily="34" charset="0"/>
                          <a:cs typeface="Arial" charset="0"/>
                        </a:rPr>
                        <a:t>4</a:t>
                      </a:r>
                    </a:p>
                  </a:txBody>
                  <a:tcPr marL="84407" marR="8440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345242">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dirty="0" err="1" smtClean="0">
                          <a:ln>
                            <a:noFill/>
                          </a:ln>
                          <a:solidFill>
                            <a:srgbClr val="FF3300"/>
                          </a:solidFill>
                          <a:effectLst/>
                          <a:latin typeface="Calibri" pitchFamily="34" charset="0"/>
                          <a:cs typeface="Arial" charset="0"/>
                        </a:rPr>
                        <a:t>Agricultural</a:t>
                      </a:r>
                      <a:r>
                        <a:rPr kumimoji="0" lang="pt-BR" sz="1800" b="1" i="0" u="none" strike="noStrike" cap="none" normalizeH="0" baseline="0" dirty="0" smtClean="0">
                          <a:ln>
                            <a:noFill/>
                          </a:ln>
                          <a:solidFill>
                            <a:srgbClr val="FF3300"/>
                          </a:solidFill>
                          <a:effectLst/>
                          <a:latin typeface="Calibri" pitchFamily="34" charset="0"/>
                          <a:cs typeface="Arial" charset="0"/>
                        </a:rPr>
                        <a:t> </a:t>
                      </a:r>
                      <a:r>
                        <a:rPr kumimoji="0" lang="pt-BR" sz="1800" b="1" i="0" u="none" strike="noStrike" cap="none" normalizeH="0" baseline="0" dirty="0" err="1" smtClean="0">
                          <a:ln>
                            <a:noFill/>
                          </a:ln>
                          <a:solidFill>
                            <a:srgbClr val="FF3300"/>
                          </a:solidFill>
                          <a:effectLst/>
                          <a:latin typeface="Calibri" pitchFamily="34" charset="0"/>
                          <a:cs typeface="Arial" charset="0"/>
                        </a:rPr>
                        <a:t>energy</a:t>
                      </a:r>
                      <a:r>
                        <a:rPr kumimoji="0" lang="pt-BR" sz="1800" b="1" i="0" u="none" strike="noStrike" cap="none" normalizeH="0" baseline="0" dirty="0" smtClean="0">
                          <a:ln>
                            <a:noFill/>
                          </a:ln>
                          <a:solidFill>
                            <a:srgbClr val="FF3300"/>
                          </a:solidFill>
                          <a:effectLst/>
                          <a:latin typeface="Calibri" pitchFamily="34" charset="0"/>
                          <a:cs typeface="Arial" charset="0"/>
                        </a:rPr>
                        <a:t> </a:t>
                      </a:r>
                      <a:r>
                        <a:rPr kumimoji="0" lang="pt-BR" sz="1800" b="1" i="0" u="none" strike="noStrike" cap="none" normalizeH="0" baseline="0" dirty="0" err="1" smtClean="0">
                          <a:ln>
                            <a:noFill/>
                          </a:ln>
                          <a:solidFill>
                            <a:srgbClr val="FF3300"/>
                          </a:solidFill>
                          <a:effectLst/>
                          <a:latin typeface="Calibri" pitchFamily="34" charset="0"/>
                          <a:cs typeface="Arial" charset="0"/>
                        </a:rPr>
                        <a:t>ratio</a:t>
                      </a:r>
                      <a:endParaRPr kumimoji="0" lang="pt-BR" sz="1800" b="1" i="0" u="none" strike="noStrike" cap="none" normalizeH="0" baseline="0" dirty="0" smtClean="0">
                        <a:ln>
                          <a:noFill/>
                        </a:ln>
                        <a:solidFill>
                          <a:srgbClr val="FF3300"/>
                        </a:solidFill>
                        <a:effectLst/>
                        <a:latin typeface="Calibri" pitchFamily="34" charset="0"/>
                        <a:cs typeface="Arial" charset="0"/>
                      </a:endParaRPr>
                    </a:p>
                  </a:txBody>
                  <a:tcPr marL="84407" marR="844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dirty="0" smtClean="0">
                          <a:ln>
                            <a:noFill/>
                          </a:ln>
                          <a:solidFill>
                            <a:srgbClr val="0000CC"/>
                          </a:solidFill>
                          <a:effectLst/>
                          <a:latin typeface="Calibri" pitchFamily="34" charset="0"/>
                          <a:cs typeface="Arial" charset="0"/>
                        </a:rPr>
                        <a:t>7.9</a:t>
                      </a:r>
                    </a:p>
                  </a:txBody>
                  <a:tcPr marL="84407" marR="84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smtClean="0">
                          <a:ln>
                            <a:noFill/>
                          </a:ln>
                          <a:solidFill>
                            <a:srgbClr val="0000CC"/>
                          </a:solidFill>
                          <a:effectLst/>
                          <a:latin typeface="Calibri" pitchFamily="34" charset="0"/>
                          <a:cs typeface="Arial" charset="0"/>
                        </a:rPr>
                        <a:t>12.3</a:t>
                      </a:r>
                    </a:p>
                  </a:txBody>
                  <a:tcPr marL="84407" marR="84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dirty="0" smtClean="0">
                          <a:ln>
                            <a:noFill/>
                          </a:ln>
                          <a:solidFill>
                            <a:srgbClr val="0000CC"/>
                          </a:solidFill>
                          <a:effectLst/>
                          <a:latin typeface="Calibri" pitchFamily="34" charset="0"/>
                          <a:cs typeface="Arial" charset="0"/>
                        </a:rPr>
                        <a:t>21.3</a:t>
                      </a:r>
                    </a:p>
                  </a:txBody>
                  <a:tcPr marL="84407" marR="8440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675020">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dirty="0" err="1" smtClean="0">
                          <a:ln>
                            <a:noFill/>
                          </a:ln>
                          <a:solidFill>
                            <a:srgbClr val="FF3300"/>
                          </a:solidFill>
                          <a:effectLst/>
                          <a:latin typeface="Calibri" pitchFamily="34" charset="0"/>
                          <a:cs typeface="Arial" charset="0"/>
                        </a:rPr>
                        <a:t>Ethanol</a:t>
                      </a:r>
                      <a:r>
                        <a:rPr kumimoji="0" lang="pt-BR" sz="1800" b="1" i="0" u="none" strike="noStrike" cap="none" normalizeH="0" baseline="0" dirty="0" smtClean="0">
                          <a:ln>
                            <a:noFill/>
                          </a:ln>
                          <a:solidFill>
                            <a:srgbClr val="FF3300"/>
                          </a:solidFill>
                          <a:effectLst/>
                          <a:latin typeface="Calibri" pitchFamily="34" charset="0"/>
                          <a:cs typeface="Arial" charset="0"/>
                        </a:rPr>
                        <a:t> </a:t>
                      </a:r>
                      <a:r>
                        <a:rPr kumimoji="0" lang="pt-BR" sz="1800" b="1" i="0" u="none" strike="noStrike" cap="none" normalizeH="0" baseline="0" dirty="0" err="1" smtClean="0">
                          <a:ln>
                            <a:noFill/>
                          </a:ln>
                          <a:solidFill>
                            <a:srgbClr val="FF3300"/>
                          </a:solidFill>
                          <a:effectLst/>
                          <a:latin typeface="Calibri" pitchFamily="34" charset="0"/>
                          <a:cs typeface="Arial" charset="0"/>
                        </a:rPr>
                        <a:t>production</a:t>
                      </a:r>
                      <a:r>
                        <a:rPr kumimoji="0" lang="pt-BR" sz="1800" b="1" i="0" u="none" strike="noStrike" cap="none" normalizeH="0" baseline="0" dirty="0" smtClean="0">
                          <a:ln>
                            <a:noFill/>
                          </a:ln>
                          <a:solidFill>
                            <a:srgbClr val="FF3300"/>
                          </a:solidFill>
                          <a:effectLst/>
                          <a:latin typeface="Calibri" pitchFamily="34" charset="0"/>
                          <a:cs typeface="Arial" charset="0"/>
                        </a:rPr>
                        <a:t> </a:t>
                      </a:r>
                      <a:r>
                        <a:rPr kumimoji="0" lang="pt-BR" sz="1800" b="1" i="0" u="none" strike="noStrike" cap="none" normalizeH="0" baseline="0" dirty="0" err="1" smtClean="0">
                          <a:ln>
                            <a:noFill/>
                          </a:ln>
                          <a:solidFill>
                            <a:srgbClr val="FF3300"/>
                          </a:solidFill>
                          <a:effectLst/>
                          <a:latin typeface="Calibri" pitchFamily="34" charset="0"/>
                          <a:cs typeface="Arial" charset="0"/>
                        </a:rPr>
                        <a:t>energy</a:t>
                      </a:r>
                      <a:r>
                        <a:rPr kumimoji="0" lang="pt-BR" sz="1800" b="1" i="0" u="none" strike="noStrike" cap="none" normalizeH="0" baseline="0" dirty="0" smtClean="0">
                          <a:ln>
                            <a:noFill/>
                          </a:ln>
                          <a:solidFill>
                            <a:srgbClr val="FF3300"/>
                          </a:solidFill>
                          <a:effectLst/>
                          <a:latin typeface="Calibri" pitchFamily="34" charset="0"/>
                          <a:cs typeface="Arial" charset="0"/>
                        </a:rPr>
                        <a:t> </a:t>
                      </a:r>
                      <a:r>
                        <a:rPr kumimoji="0" lang="pt-BR" sz="1800" b="1" i="0" u="none" strike="noStrike" cap="none" normalizeH="0" baseline="0" dirty="0" err="1" smtClean="0">
                          <a:ln>
                            <a:noFill/>
                          </a:ln>
                          <a:solidFill>
                            <a:srgbClr val="FF3300"/>
                          </a:solidFill>
                          <a:effectLst/>
                          <a:latin typeface="Calibri" pitchFamily="34" charset="0"/>
                          <a:cs typeface="Arial" charset="0"/>
                        </a:rPr>
                        <a:t>consumption</a:t>
                      </a:r>
                      <a:endParaRPr kumimoji="0" lang="pt-BR" sz="1800" b="1" i="0" u="none" strike="noStrike" cap="none" normalizeH="0" baseline="0" dirty="0" smtClean="0">
                        <a:ln>
                          <a:noFill/>
                        </a:ln>
                        <a:solidFill>
                          <a:srgbClr val="FF3300"/>
                        </a:solidFill>
                        <a:effectLst/>
                        <a:latin typeface="Calibri" pitchFamily="34" charset="0"/>
                        <a:cs typeface="Arial" charset="0"/>
                      </a:endParaRPr>
                    </a:p>
                  </a:txBody>
                  <a:tcPr marL="84407" marR="844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dirty="0" smtClean="0">
                          <a:ln>
                            <a:noFill/>
                          </a:ln>
                          <a:solidFill>
                            <a:srgbClr val="0000CC"/>
                          </a:solidFill>
                          <a:effectLst/>
                          <a:latin typeface="Calibri" pitchFamily="34" charset="0"/>
                          <a:cs typeface="Arial" charset="0"/>
                        </a:rPr>
                        <a:t>47.9</a:t>
                      </a:r>
                    </a:p>
                  </a:txBody>
                  <a:tcPr marL="84407" marR="84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dirty="0" smtClean="0">
                          <a:ln>
                            <a:noFill/>
                          </a:ln>
                          <a:solidFill>
                            <a:srgbClr val="0000CC"/>
                          </a:solidFill>
                          <a:effectLst/>
                          <a:latin typeface="Calibri" pitchFamily="34" charset="0"/>
                          <a:cs typeface="Arial" charset="0"/>
                        </a:rPr>
                        <a:t>10.2</a:t>
                      </a:r>
                    </a:p>
                  </a:txBody>
                  <a:tcPr marL="84407" marR="844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pt-BR" sz="1800" b="1" i="0" u="none" strike="noStrike" cap="none" normalizeH="0" baseline="0" dirty="0" smtClean="0">
                          <a:ln>
                            <a:noFill/>
                          </a:ln>
                          <a:solidFill>
                            <a:srgbClr val="0000CC"/>
                          </a:solidFill>
                          <a:effectLst/>
                          <a:latin typeface="Calibri" pitchFamily="34" charset="0"/>
                          <a:cs typeface="Arial" charset="0"/>
                        </a:rPr>
                        <a:t>3.4</a:t>
                      </a:r>
                    </a:p>
                  </a:txBody>
                  <a:tcPr marL="84407" marR="8440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62" name="Text Box 49"/>
          <p:cNvSpPr txBox="1">
            <a:spLocks noChangeArrowheads="1"/>
          </p:cNvSpPr>
          <p:nvPr/>
        </p:nvSpPr>
        <p:spPr bwMode="auto">
          <a:xfrm>
            <a:off x="1847852" y="5791200"/>
            <a:ext cx="8553449" cy="457200"/>
          </a:xfrm>
          <a:prstGeom prst="rect">
            <a:avLst/>
          </a:prstGeom>
          <a:noFill/>
          <a:ln w="9525">
            <a:noFill/>
            <a:miter lim="800000"/>
            <a:headEnd/>
            <a:tailEnd/>
          </a:ln>
        </p:spPr>
        <p:txBody>
          <a:bodyPr>
            <a:spAutoFit/>
          </a:bodyPr>
          <a:lstStyle/>
          <a:p>
            <a:pPr eaLnBrk="0" hangingPunct="0">
              <a:spcBef>
                <a:spcPct val="50000"/>
              </a:spcBef>
            </a:pPr>
            <a:endParaRPr lang="pt-BR" sz="2400">
              <a:solidFill>
                <a:prstClr val="black"/>
              </a:solidFill>
              <a:latin typeface="Times New Roman" pitchFamily="18" charset="0"/>
            </a:endParaRPr>
          </a:p>
        </p:txBody>
      </p:sp>
      <p:sp>
        <p:nvSpPr>
          <p:cNvPr id="63" name="Text Box 50"/>
          <p:cNvSpPr txBox="1">
            <a:spLocks noChangeArrowheads="1"/>
          </p:cNvSpPr>
          <p:nvPr/>
        </p:nvSpPr>
        <p:spPr bwMode="auto">
          <a:xfrm>
            <a:off x="1524001" y="3327927"/>
            <a:ext cx="9505951" cy="661720"/>
          </a:xfrm>
          <a:prstGeom prst="rect">
            <a:avLst/>
          </a:prstGeom>
          <a:noFill/>
          <a:ln w="9525">
            <a:noFill/>
            <a:miter lim="800000"/>
            <a:headEnd/>
            <a:tailEnd/>
          </a:ln>
        </p:spPr>
        <p:txBody>
          <a:bodyPr>
            <a:spAutoFit/>
          </a:bodyPr>
          <a:lstStyle/>
          <a:p>
            <a:pPr eaLnBrk="0" hangingPunct="0">
              <a:spcBef>
                <a:spcPct val="50000"/>
              </a:spcBef>
            </a:pPr>
            <a:endParaRPr lang="pt-BR" sz="1600" dirty="0">
              <a:solidFill>
                <a:srgbClr val="0000CC"/>
              </a:solidFill>
              <a:latin typeface="Times New Roman" pitchFamily="18" charset="0"/>
            </a:endParaRPr>
          </a:p>
          <a:p>
            <a:pPr eaLnBrk="0" hangingPunct="0">
              <a:spcBef>
                <a:spcPct val="50000"/>
              </a:spcBef>
            </a:pPr>
            <a:r>
              <a:rPr lang="pt-BR" sz="1400" b="1" dirty="0">
                <a:solidFill>
                  <a:srgbClr val="0000CC"/>
                </a:solidFill>
                <a:latin typeface="Times New Roman" pitchFamily="18" charset="0"/>
              </a:rPr>
              <a:t>1- Source: ORNL, 2- Source: </a:t>
            </a:r>
            <a:r>
              <a:rPr lang="pt-BR" sz="1400" b="1" dirty="0" err="1">
                <a:solidFill>
                  <a:srgbClr val="0000CC"/>
                </a:solidFill>
                <a:latin typeface="Times New Roman" pitchFamily="18" charset="0"/>
              </a:rPr>
              <a:t>Copersucar</a:t>
            </a:r>
            <a:r>
              <a:rPr lang="pt-BR" sz="1400" b="1" dirty="0">
                <a:solidFill>
                  <a:srgbClr val="0000CC"/>
                </a:solidFill>
                <a:latin typeface="Times New Roman" pitchFamily="18" charset="0"/>
              </a:rPr>
              <a:t>/UNICAMP, 3-No </a:t>
            </a:r>
            <a:r>
              <a:rPr lang="pt-BR" sz="1400" b="1" dirty="0" err="1">
                <a:solidFill>
                  <a:srgbClr val="0000CC"/>
                </a:solidFill>
                <a:latin typeface="Times New Roman" pitchFamily="18" charset="0"/>
              </a:rPr>
              <a:t>credit</a:t>
            </a:r>
            <a:r>
              <a:rPr lang="pt-BR" sz="1400" b="1" dirty="0">
                <a:solidFill>
                  <a:srgbClr val="0000CC"/>
                </a:solidFill>
                <a:latin typeface="Times New Roman" pitchFamily="18" charset="0"/>
              </a:rPr>
              <a:t> for </a:t>
            </a:r>
            <a:r>
              <a:rPr lang="pt-BR" sz="1400" b="1" dirty="0" err="1">
                <a:solidFill>
                  <a:srgbClr val="0000CC"/>
                </a:solidFill>
                <a:latin typeface="Times New Roman" pitchFamily="18" charset="0"/>
              </a:rPr>
              <a:t>corn</a:t>
            </a:r>
            <a:r>
              <a:rPr lang="pt-BR" sz="1400" b="1" dirty="0">
                <a:solidFill>
                  <a:srgbClr val="0000CC"/>
                </a:solidFill>
                <a:latin typeface="Times New Roman" pitchFamily="18" charset="0"/>
              </a:rPr>
              <a:t> </a:t>
            </a:r>
            <a:r>
              <a:rPr lang="pt-BR" sz="1400" b="1" dirty="0" err="1">
                <a:solidFill>
                  <a:srgbClr val="0000CC"/>
                </a:solidFill>
                <a:latin typeface="Times New Roman" pitchFamily="18" charset="0"/>
              </a:rPr>
              <a:t>stover</a:t>
            </a:r>
            <a:r>
              <a:rPr lang="pt-BR" sz="1400" b="1" dirty="0">
                <a:solidFill>
                  <a:srgbClr val="0000CC"/>
                </a:solidFill>
                <a:latin typeface="Times New Roman" pitchFamily="18" charset="0"/>
              </a:rPr>
              <a:t>, 4- No </a:t>
            </a:r>
            <a:r>
              <a:rPr lang="pt-BR" sz="1400" b="1" dirty="0" err="1">
                <a:solidFill>
                  <a:srgbClr val="0000CC"/>
                </a:solidFill>
                <a:latin typeface="Times New Roman" pitchFamily="18" charset="0"/>
              </a:rPr>
              <a:t>credit</a:t>
            </a:r>
            <a:r>
              <a:rPr lang="pt-BR" sz="1400" b="1" dirty="0">
                <a:solidFill>
                  <a:srgbClr val="0000CC"/>
                </a:solidFill>
                <a:latin typeface="Times New Roman" pitchFamily="18" charset="0"/>
              </a:rPr>
              <a:t> for sugar </a:t>
            </a:r>
            <a:r>
              <a:rPr lang="pt-BR" sz="1400" b="1" dirty="0" err="1">
                <a:solidFill>
                  <a:srgbClr val="0000CC"/>
                </a:solidFill>
                <a:latin typeface="Times New Roman" pitchFamily="18" charset="0"/>
              </a:rPr>
              <a:t>cane</a:t>
            </a:r>
            <a:r>
              <a:rPr lang="pt-BR" sz="1400" b="1" dirty="0">
                <a:solidFill>
                  <a:srgbClr val="0000CC"/>
                </a:solidFill>
                <a:latin typeface="Times New Roman" pitchFamily="18" charset="0"/>
              </a:rPr>
              <a:t> </a:t>
            </a:r>
            <a:r>
              <a:rPr lang="pt-BR" sz="1400" b="1" dirty="0" err="1">
                <a:solidFill>
                  <a:srgbClr val="0000CC"/>
                </a:solidFill>
                <a:latin typeface="Times New Roman" pitchFamily="18" charset="0"/>
              </a:rPr>
              <a:t>leaves</a:t>
            </a:r>
            <a:r>
              <a:rPr lang="pt-BR" sz="1400" b="1" dirty="0">
                <a:solidFill>
                  <a:srgbClr val="0000CC"/>
                </a:solidFill>
                <a:latin typeface="Times New Roman" pitchFamily="18" charset="0"/>
              </a:rPr>
              <a:t>, </a:t>
            </a:r>
          </a:p>
        </p:txBody>
      </p:sp>
      <p:sp>
        <p:nvSpPr>
          <p:cNvPr id="65" name="Text Box 52"/>
          <p:cNvSpPr txBox="1">
            <a:spLocks noChangeArrowheads="1"/>
          </p:cNvSpPr>
          <p:nvPr/>
        </p:nvSpPr>
        <p:spPr bwMode="auto">
          <a:xfrm>
            <a:off x="1524001" y="4021665"/>
            <a:ext cx="9144001" cy="2123658"/>
          </a:xfrm>
          <a:prstGeom prst="rect">
            <a:avLst/>
          </a:prstGeom>
          <a:noFill/>
          <a:ln w="9525">
            <a:noFill/>
            <a:miter lim="800000"/>
            <a:headEnd/>
            <a:tailEnd/>
          </a:ln>
        </p:spPr>
        <p:txBody>
          <a:bodyPr wrap="square">
            <a:spAutoFit/>
          </a:bodyPr>
          <a:lstStyle/>
          <a:p>
            <a:r>
              <a:rPr lang="pt-BR" b="1" dirty="0">
                <a:solidFill>
                  <a:prstClr val="black"/>
                </a:solidFill>
                <a:latin typeface="Times New Roman" pitchFamily="18" charset="0"/>
                <a:cs typeface="Times New Roman" pitchFamily="18" charset="0"/>
              </a:rPr>
              <a:t>Ethanol Productivity</a:t>
            </a:r>
          </a:p>
          <a:p>
            <a:r>
              <a:rPr lang="pt-BR" b="1" dirty="0">
                <a:solidFill>
                  <a:prstClr val="black"/>
                </a:solidFill>
                <a:latin typeface="Times New Roman" pitchFamily="18" charset="0"/>
                <a:cs typeface="Times New Roman" pitchFamily="18" charset="0"/>
              </a:rPr>
              <a:t>Brazilian sugarcane ethanol is the biofuel presenting </a:t>
            </a:r>
            <a:r>
              <a:rPr lang="pt-BR" b="1" u="sng" dirty="0">
                <a:solidFill>
                  <a:prstClr val="black"/>
                </a:solidFill>
                <a:latin typeface="Times New Roman" pitchFamily="18" charset="0"/>
                <a:cs typeface="Times New Roman" pitchFamily="18" charset="0"/>
              </a:rPr>
              <a:t>the highest productivity in the world (today: 7,600 l/ha.year)</a:t>
            </a:r>
            <a:r>
              <a:rPr lang="pt-BR" b="1" dirty="0">
                <a:solidFill>
                  <a:prstClr val="black"/>
                </a:solidFill>
                <a:latin typeface="Times New Roman" pitchFamily="18" charset="0"/>
                <a:cs typeface="Times New Roman" pitchFamily="18" charset="0"/>
              </a:rPr>
              <a:t> and </a:t>
            </a:r>
            <a:r>
              <a:rPr lang="pt-BR" b="1" u="sng" dirty="0">
                <a:solidFill>
                  <a:prstClr val="black"/>
                </a:solidFill>
                <a:latin typeface="Times New Roman" pitchFamily="18" charset="0"/>
                <a:cs typeface="Times New Roman" pitchFamily="18" charset="0"/>
              </a:rPr>
              <a:t>the best renewable energy ratio: </a:t>
            </a:r>
          </a:p>
          <a:p>
            <a:endParaRPr lang="pt-BR" b="1" u="sng" dirty="0">
              <a:solidFill>
                <a:prstClr val="black"/>
              </a:solidFill>
              <a:latin typeface="Times New Roman" pitchFamily="18" charset="0"/>
              <a:cs typeface="Times New Roman" pitchFamily="18" charset="0"/>
            </a:endParaRPr>
          </a:p>
          <a:p>
            <a:r>
              <a:rPr lang="pt-BR" b="1" dirty="0">
                <a:solidFill>
                  <a:srgbClr val="0000CC"/>
                </a:solidFill>
                <a:latin typeface="Times New Roman" pitchFamily="18" charset="0"/>
                <a:cs typeface="Times New Roman" pitchFamily="18" charset="0"/>
              </a:rPr>
              <a:t>	</a:t>
            </a:r>
            <a:r>
              <a:rPr lang="pt-BR" sz="2000" b="1" dirty="0">
                <a:solidFill>
                  <a:srgbClr val="FF0000"/>
                </a:solidFill>
                <a:latin typeface="Times New Roman" pitchFamily="18" charset="0"/>
                <a:cs typeface="Times New Roman" pitchFamily="18" charset="0"/>
              </a:rPr>
              <a:t>9-</a:t>
            </a:r>
            <a:r>
              <a:rPr lang="pt-BR" sz="2000" b="1" dirty="0">
                <a:solidFill>
                  <a:srgbClr val="FF3300"/>
                </a:solidFill>
                <a:latin typeface="Times New Roman" pitchFamily="18" charset="0"/>
                <a:cs typeface="Times New Roman" pitchFamily="18" charset="0"/>
              </a:rPr>
              <a:t>13 liters renewable energy/liter fossil energy </a:t>
            </a:r>
          </a:p>
          <a:p>
            <a:r>
              <a:rPr lang="pt-BR" sz="2000" b="1" dirty="0">
                <a:solidFill>
                  <a:srgbClr val="FF3300"/>
                </a:solidFill>
                <a:latin typeface="Times New Roman" pitchFamily="18" charset="0"/>
                <a:cs typeface="Times New Roman" pitchFamily="18" charset="0"/>
              </a:rPr>
              <a:t>	US corn ethanol: 1.4-1.8</a:t>
            </a:r>
          </a:p>
          <a:p>
            <a:r>
              <a:rPr lang="pt-BR" sz="2000" b="1" dirty="0">
                <a:solidFill>
                  <a:srgbClr val="FF3300"/>
                </a:solidFill>
                <a:latin typeface="Times New Roman" pitchFamily="18" charset="0"/>
                <a:cs typeface="Times New Roman" pitchFamily="18" charset="0"/>
              </a:rPr>
              <a:t>	German biodiesel: 3.0</a:t>
            </a:r>
            <a:endParaRPr lang="en-US" sz="1600" dirty="0">
              <a:solidFill>
                <a:prstClr val="black"/>
              </a:solidFill>
            </a:endParaRPr>
          </a:p>
        </p:txBody>
      </p:sp>
      <p:sp>
        <p:nvSpPr>
          <p:cNvPr id="67" name="Text Box 54"/>
          <p:cNvSpPr txBox="1">
            <a:spLocks noChangeArrowheads="1"/>
          </p:cNvSpPr>
          <p:nvPr/>
        </p:nvSpPr>
        <p:spPr bwMode="auto">
          <a:xfrm>
            <a:off x="1524000" y="6045631"/>
            <a:ext cx="8977298" cy="738664"/>
          </a:xfrm>
          <a:prstGeom prst="rect">
            <a:avLst/>
          </a:prstGeom>
          <a:noFill/>
          <a:ln>
            <a:noFill/>
          </a:ln>
          <a:effectLst/>
          <a:extLst/>
        </p:spPr>
        <p:txBody>
          <a:bodyPr wrap="square">
            <a:spAutoFit/>
          </a:bodyPr>
          <a:lstStyle/>
          <a:p>
            <a:pPr>
              <a:defRPr/>
            </a:pPr>
            <a:r>
              <a:rPr lang="pt-BR" sz="1400" b="1" dirty="0" err="1">
                <a:solidFill>
                  <a:prstClr val="black"/>
                </a:solidFill>
                <a:effectLst>
                  <a:outerShdw blurRad="38100" dist="38100" dir="2700000" algn="tl">
                    <a:srgbClr val="C0C0C0"/>
                  </a:outerShdw>
                </a:effectLst>
                <a:latin typeface="Arial" pitchFamily="34" charset="0"/>
                <a:cs typeface="Arial" pitchFamily="34" charset="0"/>
              </a:rPr>
              <a:t>Oil</a:t>
            </a:r>
            <a:r>
              <a:rPr lang="pt-BR" sz="1400" b="1" dirty="0">
                <a:solidFill>
                  <a:prstClr val="black"/>
                </a:solidFill>
                <a:effectLst>
                  <a:outerShdw blurRad="38100" dist="38100" dir="2700000" algn="tl">
                    <a:srgbClr val="C0C0C0"/>
                  </a:outerShdw>
                </a:effectLst>
                <a:latin typeface="Arial" pitchFamily="34" charset="0"/>
                <a:cs typeface="Arial" pitchFamily="34" charset="0"/>
              </a:rPr>
              <a:t> - </a:t>
            </a:r>
            <a:r>
              <a:rPr lang="pt-BR" sz="1400" b="1" dirty="0" err="1">
                <a:solidFill>
                  <a:prstClr val="black"/>
                </a:solidFill>
                <a:effectLst>
                  <a:outerShdw blurRad="38100" dist="38100" dir="2700000" algn="tl">
                    <a:srgbClr val="C0C0C0"/>
                  </a:outerShdw>
                </a:effectLst>
                <a:latin typeface="Arial" pitchFamily="34" charset="0"/>
                <a:cs typeface="Arial" pitchFamily="34" charset="0"/>
              </a:rPr>
              <a:t>Each</a:t>
            </a:r>
            <a:r>
              <a:rPr lang="pt-BR" sz="1400" b="1" dirty="0">
                <a:solidFill>
                  <a:prstClr val="black"/>
                </a:solidFill>
                <a:effectLst>
                  <a:outerShdw blurRad="38100" dist="38100" dir="2700000" algn="tl">
                    <a:srgbClr val="C0C0C0"/>
                  </a:outerShdw>
                </a:effectLst>
                <a:latin typeface="Arial" pitchFamily="34" charset="0"/>
                <a:cs typeface="Arial" pitchFamily="34" charset="0"/>
              </a:rPr>
              <a:t> </a:t>
            </a:r>
            <a:r>
              <a:rPr lang="pt-BR" sz="1400" b="1" dirty="0" err="1">
                <a:solidFill>
                  <a:prstClr val="black"/>
                </a:solidFill>
                <a:effectLst>
                  <a:outerShdw blurRad="38100" dist="38100" dir="2700000" algn="tl">
                    <a:srgbClr val="C0C0C0"/>
                  </a:outerShdw>
                </a:effectLst>
                <a:latin typeface="Arial" pitchFamily="34" charset="0"/>
                <a:cs typeface="Arial" pitchFamily="34" charset="0"/>
              </a:rPr>
              <a:t>unit</a:t>
            </a:r>
            <a:r>
              <a:rPr lang="pt-BR" sz="1400" b="1" dirty="0">
                <a:solidFill>
                  <a:prstClr val="black"/>
                </a:solidFill>
                <a:effectLst>
                  <a:outerShdw blurRad="38100" dist="38100" dir="2700000" algn="tl">
                    <a:srgbClr val="C0C0C0"/>
                  </a:outerShdw>
                </a:effectLst>
                <a:latin typeface="Arial" pitchFamily="34" charset="0"/>
                <a:cs typeface="Arial" pitchFamily="34" charset="0"/>
              </a:rPr>
              <a:t> </a:t>
            </a:r>
            <a:r>
              <a:rPr lang="pt-BR" sz="1400" b="1" dirty="0" err="1">
                <a:solidFill>
                  <a:prstClr val="black"/>
                </a:solidFill>
                <a:effectLst>
                  <a:outerShdw blurRad="38100" dist="38100" dir="2700000" algn="tl">
                    <a:srgbClr val="C0C0C0"/>
                  </a:outerShdw>
                </a:effectLst>
                <a:latin typeface="Arial" pitchFamily="34" charset="0"/>
                <a:cs typeface="Arial" pitchFamily="34" charset="0"/>
              </a:rPr>
              <a:t>of</a:t>
            </a:r>
            <a:r>
              <a:rPr lang="pt-BR" sz="1400" b="1" dirty="0">
                <a:solidFill>
                  <a:prstClr val="black"/>
                </a:solidFill>
                <a:effectLst>
                  <a:outerShdw blurRad="38100" dist="38100" dir="2700000" algn="tl">
                    <a:srgbClr val="C0C0C0"/>
                  </a:outerShdw>
                </a:effectLst>
                <a:latin typeface="Arial" pitchFamily="34" charset="0"/>
                <a:cs typeface="Arial" pitchFamily="34" charset="0"/>
              </a:rPr>
              <a:t> </a:t>
            </a:r>
            <a:r>
              <a:rPr lang="pt-BR" sz="1400" b="1" dirty="0" err="1">
                <a:solidFill>
                  <a:prstClr val="black"/>
                </a:solidFill>
                <a:effectLst>
                  <a:outerShdw blurRad="38100" dist="38100" dir="2700000" algn="tl">
                    <a:srgbClr val="C0C0C0"/>
                  </a:outerShdw>
                </a:effectLst>
                <a:latin typeface="Arial" pitchFamily="34" charset="0"/>
                <a:cs typeface="Arial" pitchFamily="34" charset="0"/>
              </a:rPr>
              <a:t>energy</a:t>
            </a:r>
            <a:r>
              <a:rPr lang="pt-BR" sz="1400" b="1" dirty="0">
                <a:solidFill>
                  <a:prstClr val="black"/>
                </a:solidFill>
                <a:effectLst>
                  <a:outerShdw blurRad="38100" dist="38100" dir="2700000" algn="tl">
                    <a:srgbClr val="C0C0C0"/>
                  </a:outerShdw>
                </a:effectLst>
                <a:latin typeface="Arial" pitchFamily="34" charset="0"/>
                <a:cs typeface="Arial" pitchFamily="34" charset="0"/>
              </a:rPr>
              <a:t> </a:t>
            </a:r>
            <a:r>
              <a:rPr lang="pt-BR" sz="1400" b="1" dirty="0" err="1">
                <a:solidFill>
                  <a:prstClr val="black"/>
                </a:solidFill>
                <a:effectLst>
                  <a:outerShdw blurRad="38100" dist="38100" dir="2700000" algn="tl">
                    <a:srgbClr val="C0C0C0"/>
                  </a:outerShdw>
                </a:effectLst>
                <a:latin typeface="Arial" pitchFamily="34" charset="0"/>
                <a:cs typeface="Arial" pitchFamily="34" charset="0"/>
              </a:rPr>
              <a:t>invested</a:t>
            </a:r>
            <a:r>
              <a:rPr lang="pt-BR" sz="1400" b="1" dirty="0">
                <a:solidFill>
                  <a:prstClr val="black"/>
                </a:solidFill>
                <a:effectLst>
                  <a:outerShdw blurRad="38100" dist="38100" dir="2700000" algn="tl">
                    <a:srgbClr val="C0C0C0"/>
                  </a:outerShdw>
                </a:effectLst>
                <a:latin typeface="Arial" pitchFamily="34" charset="0"/>
                <a:cs typeface="Arial" pitchFamily="34" charset="0"/>
              </a:rPr>
              <a:t> to </a:t>
            </a:r>
            <a:r>
              <a:rPr lang="pt-BR" sz="1400" b="1" dirty="0" err="1">
                <a:solidFill>
                  <a:prstClr val="black"/>
                </a:solidFill>
                <a:effectLst>
                  <a:outerShdw blurRad="38100" dist="38100" dir="2700000" algn="tl">
                    <a:srgbClr val="C0C0C0"/>
                  </a:outerShdw>
                </a:effectLst>
                <a:latin typeface="Arial" pitchFamily="34" charset="0"/>
                <a:cs typeface="Arial" pitchFamily="34" charset="0"/>
              </a:rPr>
              <a:t>produce</a:t>
            </a:r>
            <a:r>
              <a:rPr lang="pt-BR" sz="1400" b="1" dirty="0">
                <a:solidFill>
                  <a:prstClr val="black"/>
                </a:solidFill>
                <a:effectLst>
                  <a:outerShdw blurRad="38100" dist="38100" dir="2700000" algn="tl">
                    <a:srgbClr val="C0C0C0"/>
                  </a:outerShdw>
                </a:effectLst>
                <a:latin typeface="Arial" pitchFamily="34" charset="0"/>
                <a:cs typeface="Arial" pitchFamily="34" charset="0"/>
              </a:rPr>
              <a:t> </a:t>
            </a:r>
            <a:r>
              <a:rPr lang="pt-BR" sz="1400" b="1" dirty="0" err="1">
                <a:solidFill>
                  <a:prstClr val="black"/>
                </a:solidFill>
                <a:effectLst>
                  <a:outerShdw blurRad="38100" dist="38100" dir="2700000" algn="tl">
                    <a:srgbClr val="C0C0C0"/>
                  </a:outerShdw>
                </a:effectLst>
                <a:latin typeface="Arial" pitchFamily="34" charset="0"/>
                <a:cs typeface="Arial" pitchFamily="34" charset="0"/>
              </a:rPr>
              <a:t>oil</a:t>
            </a:r>
            <a:r>
              <a:rPr lang="pt-BR" sz="1400" b="1" dirty="0">
                <a:solidFill>
                  <a:prstClr val="black"/>
                </a:solidFill>
                <a:effectLst>
                  <a:outerShdw blurRad="38100" dist="38100" dir="2700000" algn="tl">
                    <a:srgbClr val="C0C0C0"/>
                  </a:outerShdw>
                </a:effectLst>
                <a:latin typeface="Arial" pitchFamily="34" charset="0"/>
                <a:cs typeface="Arial" pitchFamily="34" charset="0"/>
              </a:rPr>
              <a:t> in </a:t>
            </a:r>
            <a:r>
              <a:rPr lang="pt-BR" sz="1400" b="1" dirty="0" err="1">
                <a:solidFill>
                  <a:prstClr val="black"/>
                </a:solidFill>
                <a:effectLst>
                  <a:outerShdw blurRad="38100" dist="38100" dir="2700000" algn="tl">
                    <a:srgbClr val="C0C0C0"/>
                  </a:outerShdw>
                </a:effectLst>
                <a:latin typeface="Arial" pitchFamily="34" charset="0"/>
                <a:cs typeface="Arial" pitchFamily="34" charset="0"/>
              </a:rPr>
              <a:t>the</a:t>
            </a:r>
            <a:r>
              <a:rPr lang="pt-BR" sz="1400" b="1" dirty="0">
                <a:solidFill>
                  <a:prstClr val="black"/>
                </a:solidFill>
                <a:effectLst>
                  <a:outerShdw blurRad="38100" dist="38100" dir="2700000" algn="tl">
                    <a:srgbClr val="C0C0C0"/>
                  </a:outerShdw>
                </a:effectLst>
                <a:latin typeface="Arial" pitchFamily="34" charset="0"/>
                <a:cs typeface="Arial" pitchFamily="34" charset="0"/>
              </a:rPr>
              <a:t> 1940s </a:t>
            </a:r>
            <a:r>
              <a:rPr lang="pt-BR" sz="1400" b="1" dirty="0" err="1">
                <a:solidFill>
                  <a:prstClr val="black"/>
                </a:solidFill>
                <a:effectLst>
                  <a:outerShdw blurRad="38100" dist="38100" dir="2700000" algn="tl">
                    <a:srgbClr val="C0C0C0"/>
                  </a:outerShdw>
                </a:effectLst>
                <a:latin typeface="Arial" pitchFamily="34" charset="0"/>
                <a:cs typeface="Arial" pitchFamily="34" charset="0"/>
              </a:rPr>
              <a:t>yielded</a:t>
            </a:r>
            <a:r>
              <a:rPr lang="pt-BR" sz="1400" b="1" dirty="0">
                <a:solidFill>
                  <a:prstClr val="black"/>
                </a:solidFill>
                <a:effectLst>
                  <a:outerShdw blurRad="38100" dist="38100" dir="2700000" algn="tl">
                    <a:srgbClr val="C0C0C0"/>
                  </a:outerShdw>
                </a:effectLst>
                <a:latin typeface="Arial" pitchFamily="34" charset="0"/>
                <a:cs typeface="Arial" pitchFamily="34" charset="0"/>
              </a:rPr>
              <a:t> </a:t>
            </a:r>
            <a:r>
              <a:rPr lang="pt-BR" sz="1400" b="1" dirty="0" err="1">
                <a:solidFill>
                  <a:prstClr val="black"/>
                </a:solidFill>
                <a:effectLst>
                  <a:outerShdw blurRad="38100" dist="38100" dir="2700000" algn="tl">
                    <a:srgbClr val="C0C0C0"/>
                  </a:outerShdw>
                </a:effectLst>
                <a:latin typeface="Arial" pitchFamily="34" charset="0"/>
                <a:cs typeface="Arial" pitchFamily="34" charset="0"/>
              </a:rPr>
              <a:t>the</a:t>
            </a:r>
            <a:r>
              <a:rPr lang="pt-BR" sz="1400" b="1" dirty="0">
                <a:solidFill>
                  <a:prstClr val="black"/>
                </a:solidFill>
                <a:effectLst>
                  <a:outerShdw blurRad="38100" dist="38100" dir="2700000" algn="tl">
                    <a:srgbClr val="C0C0C0"/>
                  </a:outerShdw>
                </a:effectLst>
                <a:latin typeface="Arial" pitchFamily="34" charset="0"/>
                <a:cs typeface="Arial" pitchFamily="34" charset="0"/>
              </a:rPr>
              <a:t> </a:t>
            </a:r>
            <a:r>
              <a:rPr lang="pt-BR" sz="1400" b="1" dirty="0" err="1">
                <a:solidFill>
                  <a:prstClr val="black"/>
                </a:solidFill>
                <a:effectLst>
                  <a:outerShdw blurRad="38100" dist="38100" dir="2700000" algn="tl">
                    <a:srgbClr val="C0C0C0"/>
                  </a:outerShdw>
                </a:effectLst>
                <a:latin typeface="Arial" pitchFamily="34" charset="0"/>
                <a:cs typeface="Arial" pitchFamily="34" charset="0"/>
              </a:rPr>
              <a:t>equivalent</a:t>
            </a:r>
            <a:r>
              <a:rPr lang="pt-BR" sz="1400" b="1" dirty="0">
                <a:solidFill>
                  <a:prstClr val="black"/>
                </a:solidFill>
                <a:effectLst>
                  <a:outerShdw blurRad="38100" dist="38100" dir="2700000" algn="tl">
                    <a:srgbClr val="C0C0C0"/>
                  </a:outerShdw>
                </a:effectLst>
                <a:latin typeface="Arial" pitchFamily="34" charset="0"/>
                <a:cs typeface="Arial" pitchFamily="34" charset="0"/>
              </a:rPr>
              <a:t> </a:t>
            </a:r>
            <a:r>
              <a:rPr lang="pt-BR" sz="1400" b="1" dirty="0" err="1">
                <a:solidFill>
                  <a:prstClr val="black"/>
                </a:solidFill>
                <a:effectLst>
                  <a:outerShdw blurRad="38100" dist="38100" dir="2700000" algn="tl">
                    <a:srgbClr val="C0C0C0"/>
                  </a:outerShdw>
                </a:effectLst>
                <a:latin typeface="Arial" pitchFamily="34" charset="0"/>
                <a:cs typeface="Arial" pitchFamily="34" charset="0"/>
              </a:rPr>
              <a:t>of</a:t>
            </a:r>
            <a:r>
              <a:rPr lang="pt-BR" sz="1400" b="1" dirty="0">
                <a:solidFill>
                  <a:prstClr val="black"/>
                </a:solidFill>
                <a:effectLst>
                  <a:outerShdw blurRad="38100" dist="38100" dir="2700000" algn="tl">
                    <a:srgbClr val="C0C0C0"/>
                  </a:outerShdw>
                </a:effectLst>
                <a:latin typeface="Arial" pitchFamily="34" charset="0"/>
                <a:cs typeface="Arial" pitchFamily="34" charset="0"/>
              </a:rPr>
              <a:t> 110 </a:t>
            </a:r>
            <a:r>
              <a:rPr lang="pt-BR" sz="1400" b="1" dirty="0" err="1">
                <a:solidFill>
                  <a:prstClr val="black"/>
                </a:solidFill>
                <a:effectLst>
                  <a:outerShdw blurRad="38100" dist="38100" dir="2700000" algn="tl">
                    <a:srgbClr val="C0C0C0"/>
                  </a:outerShdw>
                </a:effectLst>
                <a:latin typeface="Arial" pitchFamily="34" charset="0"/>
                <a:cs typeface="Arial" pitchFamily="34" charset="0"/>
              </a:rPr>
              <a:t>energy</a:t>
            </a:r>
            <a:endParaRPr lang="pt-BR" sz="1400" b="1" dirty="0">
              <a:solidFill>
                <a:prstClr val="black"/>
              </a:solidFill>
              <a:effectLst>
                <a:outerShdw blurRad="38100" dist="38100" dir="2700000" algn="tl">
                  <a:srgbClr val="C0C0C0"/>
                </a:outerShdw>
              </a:effectLst>
              <a:latin typeface="Arial" pitchFamily="34" charset="0"/>
              <a:cs typeface="Arial" pitchFamily="34" charset="0"/>
            </a:endParaRPr>
          </a:p>
          <a:p>
            <a:pPr>
              <a:defRPr/>
            </a:pPr>
            <a:r>
              <a:rPr lang="pt-BR" sz="1400" b="1" dirty="0">
                <a:solidFill>
                  <a:prstClr val="black"/>
                </a:solidFill>
                <a:effectLst>
                  <a:outerShdw blurRad="38100" dist="38100" dir="2700000" algn="tl">
                    <a:srgbClr val="C0C0C0"/>
                  </a:outerShdw>
                </a:effectLst>
                <a:latin typeface="Arial" pitchFamily="34" charset="0"/>
                <a:cs typeface="Arial" pitchFamily="34" charset="0"/>
              </a:rPr>
              <a:t> </a:t>
            </a:r>
            <a:r>
              <a:rPr lang="pt-BR" sz="1400" b="1" dirty="0" err="1">
                <a:solidFill>
                  <a:prstClr val="black"/>
                </a:solidFill>
                <a:effectLst>
                  <a:outerShdw blurRad="38100" dist="38100" dir="2700000" algn="tl">
                    <a:srgbClr val="C0C0C0"/>
                  </a:outerShdw>
                </a:effectLst>
                <a:latin typeface="Arial" pitchFamily="34" charset="0"/>
                <a:cs typeface="Arial" pitchFamily="34" charset="0"/>
              </a:rPr>
              <a:t>units</a:t>
            </a:r>
            <a:r>
              <a:rPr lang="en-US" sz="1400" b="1" dirty="0">
                <a:solidFill>
                  <a:prstClr val="black"/>
                </a:solidFill>
                <a:effectLst>
                  <a:outerShdw blurRad="38100" dist="38100" dir="2700000" algn="tl">
                    <a:srgbClr val="C0C0C0"/>
                  </a:outerShdw>
                </a:effectLst>
                <a:latin typeface="Arial" pitchFamily="34" charset="0"/>
                <a:cs typeface="Arial" pitchFamily="34" charset="0"/>
              </a:rPr>
              <a:t> (1 to 100) </a:t>
            </a:r>
            <a:r>
              <a:rPr lang="en-US" sz="1400" b="1" dirty="0" smtClean="0">
                <a:solidFill>
                  <a:prstClr val="black"/>
                </a:solidFill>
                <a:effectLst>
                  <a:outerShdw blurRad="38100" dist="38100" dir="2700000" algn="tl">
                    <a:srgbClr val="C0C0C0"/>
                  </a:outerShdw>
                </a:effectLst>
                <a:latin typeface="Arial" pitchFamily="34" charset="0"/>
                <a:cs typeface="Arial" pitchFamily="34" charset="0"/>
              </a:rPr>
              <a:t>. Nowadays </a:t>
            </a:r>
            <a:r>
              <a:rPr lang="en-US" sz="1400" b="1" dirty="0">
                <a:solidFill>
                  <a:prstClr val="black"/>
                </a:solidFill>
                <a:effectLst>
                  <a:outerShdw blurRad="38100" dist="38100" dir="2700000" algn="tl">
                    <a:srgbClr val="C0C0C0"/>
                  </a:outerShdw>
                </a:effectLst>
                <a:latin typeface="Arial" pitchFamily="34" charset="0"/>
                <a:cs typeface="Arial" pitchFamily="34" charset="0"/>
              </a:rPr>
              <a:t>– depending upon the oil field 1-10</a:t>
            </a:r>
          </a:p>
          <a:p>
            <a:pPr>
              <a:defRPr/>
            </a:pPr>
            <a:endParaRPr lang="pt-BR" sz="1400" dirty="0">
              <a:solidFill>
                <a:prstClr val="black"/>
              </a:solidFill>
              <a:latin typeface="Arial" pitchFamily="34" charset="0"/>
              <a:cs typeface="Arial" pitchFamily="34" charset="0"/>
            </a:endParaRPr>
          </a:p>
        </p:txBody>
      </p:sp>
      <p:sp>
        <p:nvSpPr>
          <p:cNvPr id="68" name="CaixaDeTexto 67"/>
          <p:cNvSpPr txBox="1"/>
          <p:nvPr/>
        </p:nvSpPr>
        <p:spPr>
          <a:xfrm>
            <a:off x="8239140" y="6453091"/>
            <a:ext cx="2262158" cy="400110"/>
          </a:xfrm>
          <a:prstGeom prst="rect">
            <a:avLst/>
          </a:prstGeom>
          <a:noFill/>
        </p:spPr>
        <p:txBody>
          <a:bodyPr wrap="none" rtlCol="0">
            <a:spAutoFit/>
          </a:bodyPr>
          <a:lstStyle/>
          <a:p>
            <a:r>
              <a:rPr lang="pt-BR" sz="2000" b="1" dirty="0">
                <a:latin typeface="Times New Roman" pitchFamily="18" charset="0"/>
                <a:cs typeface="Times New Roman" pitchFamily="18" charset="0"/>
              </a:rPr>
              <a:t>Maciel Filho , 2014</a:t>
            </a:r>
          </a:p>
        </p:txBody>
      </p:sp>
      <p:pic>
        <p:nvPicPr>
          <p:cNvPr id="69" name="Picture 6" descr="Imagem relacionada">
            <a:hlinkClick r:id="rId3"/>
          </p:cNvPr>
          <p:cNvPicPr>
            <a:picLocks noChangeAspect="1" noChangeArrowheads="1"/>
          </p:cNvPicPr>
          <p:nvPr/>
        </p:nvPicPr>
        <p:blipFill>
          <a:blip r:embed="rId4" cstate="print"/>
          <a:srcRect/>
          <a:stretch>
            <a:fillRect/>
          </a:stretch>
        </p:blipFill>
        <p:spPr bwMode="auto">
          <a:xfrm>
            <a:off x="10092045" y="3080596"/>
            <a:ext cx="204849" cy="332510"/>
          </a:xfrm>
          <a:prstGeom prst="rect">
            <a:avLst/>
          </a:prstGeom>
          <a:noFill/>
        </p:spPr>
      </p:pic>
      <p:pic>
        <p:nvPicPr>
          <p:cNvPr id="70" name="Picture 6" descr="Imagem relacionada">
            <a:hlinkClick r:id="rId3"/>
          </p:cNvPr>
          <p:cNvPicPr>
            <a:picLocks noChangeAspect="1" noChangeArrowheads="1"/>
          </p:cNvPicPr>
          <p:nvPr/>
        </p:nvPicPr>
        <p:blipFill>
          <a:blip r:embed="rId4" cstate="print"/>
          <a:srcRect/>
          <a:stretch>
            <a:fillRect/>
          </a:stretch>
        </p:blipFill>
        <p:spPr bwMode="auto">
          <a:xfrm>
            <a:off x="10081658" y="2556121"/>
            <a:ext cx="204849" cy="332510"/>
          </a:xfrm>
          <a:prstGeom prst="rect">
            <a:avLst/>
          </a:prstGeom>
          <a:noFill/>
        </p:spPr>
      </p:pic>
      <p:pic>
        <p:nvPicPr>
          <p:cNvPr id="71" name="Picture 6" descr="Imagem relacionada">
            <a:hlinkClick r:id="rId3"/>
          </p:cNvPr>
          <p:cNvPicPr>
            <a:picLocks noChangeAspect="1" noChangeArrowheads="1"/>
          </p:cNvPicPr>
          <p:nvPr/>
        </p:nvPicPr>
        <p:blipFill>
          <a:blip r:embed="rId4" cstate="print"/>
          <a:srcRect/>
          <a:stretch>
            <a:fillRect/>
          </a:stretch>
        </p:blipFill>
        <p:spPr bwMode="auto">
          <a:xfrm>
            <a:off x="10109858" y="1786221"/>
            <a:ext cx="204849" cy="332510"/>
          </a:xfrm>
          <a:prstGeom prst="rect">
            <a:avLst/>
          </a:prstGeom>
          <a:noFill/>
        </p:spPr>
      </p:pic>
      <p:sp>
        <p:nvSpPr>
          <p:cNvPr id="72" name="Seta para baixo 12"/>
          <p:cNvSpPr/>
          <p:nvPr/>
        </p:nvSpPr>
        <p:spPr>
          <a:xfrm>
            <a:off x="10455410" y="1707794"/>
            <a:ext cx="212591" cy="3325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3" name="Seta para baixo 13"/>
          <p:cNvSpPr/>
          <p:nvPr/>
        </p:nvSpPr>
        <p:spPr>
          <a:xfrm>
            <a:off x="10463157" y="2547706"/>
            <a:ext cx="212591" cy="3325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4" name="Seta para baixo 14"/>
          <p:cNvSpPr/>
          <p:nvPr/>
        </p:nvSpPr>
        <p:spPr>
          <a:xfrm>
            <a:off x="10461354" y="3005311"/>
            <a:ext cx="212591" cy="3325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5" name="Seta para baixo 15"/>
          <p:cNvSpPr/>
          <p:nvPr/>
        </p:nvSpPr>
        <p:spPr>
          <a:xfrm flipV="1">
            <a:off x="10453044" y="2128059"/>
            <a:ext cx="214956" cy="3138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76" name="Picture 6" descr="Imagem relacionada">
            <a:hlinkClick r:id="rId3"/>
          </p:cNvPr>
          <p:cNvPicPr>
            <a:picLocks noChangeAspect="1" noChangeArrowheads="1"/>
          </p:cNvPicPr>
          <p:nvPr/>
        </p:nvPicPr>
        <p:blipFill>
          <a:blip r:embed="rId4" cstate="print"/>
          <a:srcRect/>
          <a:stretch>
            <a:fillRect/>
          </a:stretch>
        </p:blipFill>
        <p:spPr bwMode="auto">
          <a:xfrm>
            <a:off x="10121798" y="2170637"/>
            <a:ext cx="204849" cy="332510"/>
          </a:xfrm>
          <a:prstGeom prst="rect">
            <a:avLst/>
          </a:prstGeom>
          <a:noFill/>
        </p:spPr>
      </p:pic>
    </p:spTree>
    <p:extLst>
      <p:ext uri="{BB962C8B-B14F-4D97-AF65-F5344CB8AC3E}">
        <p14:creationId xmlns:p14="http://schemas.microsoft.com/office/powerpoint/2010/main" val="3853727365"/>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56446" y="54577"/>
            <a:ext cx="10515600" cy="1325563"/>
          </a:xfrm>
        </p:spPr>
        <p:txBody>
          <a:bodyPr/>
          <a:lstStyle/>
          <a:p>
            <a:r>
              <a:rPr lang="en-US" b="1" dirty="0" smtClean="0"/>
              <a:t>Countries classification</a:t>
            </a:r>
            <a:endParaRPr lang="en-US" b="1" dirty="0"/>
          </a:p>
        </p:txBody>
      </p:sp>
      <p:graphicFrame>
        <p:nvGraphicFramePr>
          <p:cNvPr id="4" name="Espaço Reservado para Conteúdo 3"/>
          <p:cNvGraphicFramePr>
            <a:graphicFrameLocks noGrp="1"/>
          </p:cNvGraphicFramePr>
          <p:nvPr>
            <p:ph idx="1"/>
            <p:extLst/>
          </p:nvPr>
        </p:nvGraphicFramePr>
        <p:xfrm>
          <a:off x="4072468" y="1422794"/>
          <a:ext cx="3706366" cy="4517136"/>
        </p:xfrm>
        <a:graphic>
          <a:graphicData uri="http://schemas.openxmlformats.org/drawingml/2006/table">
            <a:tbl>
              <a:tblPr>
                <a:tableStyleId>{5C22544A-7EE6-4342-B048-85BDC9FD1C3A}</a:tableStyleId>
              </a:tblPr>
              <a:tblGrid>
                <a:gridCol w="835237">
                  <a:extLst>
                    <a:ext uri="{9D8B030D-6E8A-4147-A177-3AD203B41FA5}">
                      <a16:colId xmlns:a16="http://schemas.microsoft.com/office/drawing/2014/main" xmlns="" val="3182503423"/>
                    </a:ext>
                  </a:extLst>
                </a:gridCol>
                <a:gridCol w="1426864">
                  <a:extLst>
                    <a:ext uri="{9D8B030D-6E8A-4147-A177-3AD203B41FA5}">
                      <a16:colId xmlns:a16="http://schemas.microsoft.com/office/drawing/2014/main" xmlns="" val="2762726397"/>
                    </a:ext>
                  </a:extLst>
                </a:gridCol>
                <a:gridCol w="1444265">
                  <a:extLst>
                    <a:ext uri="{9D8B030D-6E8A-4147-A177-3AD203B41FA5}">
                      <a16:colId xmlns:a16="http://schemas.microsoft.com/office/drawing/2014/main" xmlns="" val="1813276117"/>
                    </a:ext>
                  </a:extLst>
                </a:gridCol>
              </a:tblGrid>
              <a:tr h="347472">
                <a:tc gridSpan="2">
                  <a:txBody>
                    <a:bodyPr/>
                    <a:lstStyle/>
                    <a:p>
                      <a:pPr algn="l" fontAlgn="b"/>
                      <a:r>
                        <a:rPr lang="en-US" sz="2000" i="1" u="none" strike="noStrike" noProof="0" dirty="0" smtClean="0">
                          <a:effectLst/>
                        </a:rPr>
                        <a:t> Latin America</a:t>
                      </a:r>
                      <a:endParaRPr lang="en-US" sz="2000" b="0" i="1" u="none" strike="noStrike" noProof="0" dirty="0">
                        <a:solidFill>
                          <a:srgbClr val="000000"/>
                        </a:solidFill>
                        <a:effectLst/>
                        <a:latin typeface="Calibri" panose="020F0502020204030204" pitchFamily="34" charset="0"/>
                      </a:endParaRPr>
                    </a:p>
                  </a:txBody>
                  <a:tcPr marL="17373" marR="17373" marT="17373" marB="0" anchor="b">
                    <a:solidFill>
                      <a:srgbClr val="00B0F0"/>
                    </a:solidFill>
                  </a:tcPr>
                </a:tc>
                <a:tc hMerge="1">
                  <a:txBody>
                    <a:bodyPr/>
                    <a:lstStyle/>
                    <a:p>
                      <a:endParaRPr lang="pt-BR"/>
                    </a:p>
                  </a:txBody>
                  <a:tcPr/>
                </a:tc>
                <a:tc>
                  <a:txBody>
                    <a:bodyPr/>
                    <a:lstStyle/>
                    <a:p>
                      <a:pPr algn="l" fontAlgn="b"/>
                      <a:r>
                        <a:rPr lang="en-US" sz="2000" u="none" strike="noStrike" noProof="0" dirty="0" smtClean="0">
                          <a:effectLst/>
                        </a:rPr>
                        <a:t> </a:t>
                      </a:r>
                      <a:endParaRPr lang="en-US" sz="2000" b="0" i="0" u="none" strike="noStrike" noProof="0" dirty="0">
                        <a:solidFill>
                          <a:srgbClr val="000000"/>
                        </a:solidFill>
                        <a:effectLst/>
                        <a:latin typeface="Calibri" panose="020F0502020204030204" pitchFamily="34" charset="0"/>
                      </a:endParaRPr>
                    </a:p>
                  </a:txBody>
                  <a:tcPr marL="17373" marR="17373" marT="17373" marB="0" anchor="b">
                    <a:solidFill>
                      <a:srgbClr val="00B0F0"/>
                    </a:solidFill>
                  </a:tcPr>
                </a:tc>
                <a:extLst>
                  <a:ext uri="{0D108BD9-81ED-4DB2-BD59-A6C34878D82A}">
                    <a16:rowId xmlns:a16="http://schemas.microsoft.com/office/drawing/2014/main" xmlns="" val="2527378206"/>
                  </a:ext>
                </a:extLst>
              </a:tr>
              <a:tr h="347472">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r" fontAlgn="b"/>
                      <a:r>
                        <a:rPr lang="en-US" sz="2000" u="none" strike="noStrike" noProof="0" dirty="0" smtClean="0">
                          <a:effectLst/>
                        </a:rPr>
                        <a:t>Brazil</a:t>
                      </a:r>
                      <a:endParaRPr lang="en-US" sz="2000" b="0" i="0" u="none" strike="noStrike" noProof="0" dirty="0">
                        <a:solidFill>
                          <a:srgbClr val="000000"/>
                        </a:solidFill>
                        <a:effectLst/>
                        <a:latin typeface="Calibri" panose="020F0502020204030204" pitchFamily="34" charset="0"/>
                      </a:endParaRPr>
                    </a:p>
                  </a:txBody>
                  <a:tcPr marL="17373" marR="17373" marT="17373" marB="0" anchor="b"/>
                </a:tc>
                <a:extLst>
                  <a:ext uri="{0D108BD9-81ED-4DB2-BD59-A6C34878D82A}">
                    <a16:rowId xmlns:a16="http://schemas.microsoft.com/office/drawing/2014/main" xmlns="" val="305168505"/>
                  </a:ext>
                </a:extLst>
              </a:tr>
              <a:tr h="347472">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r" fontAlgn="b"/>
                      <a:r>
                        <a:rPr lang="en-US" sz="2000" u="none" strike="noStrike" noProof="0" dirty="0" smtClean="0">
                          <a:effectLst/>
                        </a:rPr>
                        <a:t>Argentine</a:t>
                      </a:r>
                      <a:endParaRPr lang="en-US" sz="2000" b="0" i="0" u="none" strike="noStrike" noProof="0" dirty="0">
                        <a:solidFill>
                          <a:srgbClr val="000000"/>
                        </a:solidFill>
                        <a:effectLst/>
                        <a:latin typeface="Calibri" panose="020F0502020204030204" pitchFamily="34" charset="0"/>
                      </a:endParaRPr>
                    </a:p>
                  </a:txBody>
                  <a:tcPr marL="17373" marR="17373" marT="17373" marB="0" anchor="b"/>
                </a:tc>
                <a:extLst>
                  <a:ext uri="{0D108BD9-81ED-4DB2-BD59-A6C34878D82A}">
                    <a16:rowId xmlns:a16="http://schemas.microsoft.com/office/drawing/2014/main" xmlns="" val="3398368725"/>
                  </a:ext>
                </a:extLst>
              </a:tr>
              <a:tr h="347472">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r" fontAlgn="b"/>
                      <a:r>
                        <a:rPr lang="en-US" sz="2000" u="none" strike="noStrike" noProof="0" dirty="0" smtClean="0">
                          <a:effectLst/>
                        </a:rPr>
                        <a:t>Colombia</a:t>
                      </a:r>
                      <a:endParaRPr lang="en-US" sz="2000" b="0" i="0" u="none" strike="noStrike" noProof="0" dirty="0">
                        <a:solidFill>
                          <a:srgbClr val="000000"/>
                        </a:solidFill>
                        <a:effectLst/>
                        <a:latin typeface="Calibri" panose="020F0502020204030204" pitchFamily="34" charset="0"/>
                      </a:endParaRPr>
                    </a:p>
                  </a:txBody>
                  <a:tcPr marL="17373" marR="17373" marT="17373" marB="0" anchor="b"/>
                </a:tc>
                <a:extLst>
                  <a:ext uri="{0D108BD9-81ED-4DB2-BD59-A6C34878D82A}">
                    <a16:rowId xmlns:a16="http://schemas.microsoft.com/office/drawing/2014/main" xmlns="" val="3590858202"/>
                  </a:ext>
                </a:extLst>
              </a:tr>
              <a:tr h="347472">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r" fontAlgn="b"/>
                      <a:r>
                        <a:rPr lang="en-US" sz="2000" u="none" strike="noStrike" noProof="0" dirty="0" smtClean="0">
                          <a:effectLst/>
                        </a:rPr>
                        <a:t>Mexico</a:t>
                      </a:r>
                      <a:endParaRPr lang="en-US" sz="2000" b="0" i="0" u="none" strike="noStrike" noProof="0" dirty="0">
                        <a:solidFill>
                          <a:srgbClr val="000000"/>
                        </a:solidFill>
                        <a:effectLst/>
                        <a:latin typeface="Calibri" panose="020F0502020204030204" pitchFamily="34" charset="0"/>
                      </a:endParaRPr>
                    </a:p>
                  </a:txBody>
                  <a:tcPr marL="17373" marR="17373" marT="17373" marB="0" anchor="b"/>
                </a:tc>
                <a:extLst>
                  <a:ext uri="{0D108BD9-81ED-4DB2-BD59-A6C34878D82A}">
                    <a16:rowId xmlns:a16="http://schemas.microsoft.com/office/drawing/2014/main" xmlns="" val="494864696"/>
                  </a:ext>
                </a:extLst>
              </a:tr>
              <a:tr h="347472">
                <a:tc>
                  <a:txBody>
                    <a:bodyPr/>
                    <a:lstStyle/>
                    <a:p>
                      <a:pPr algn="l" fontAlgn="b"/>
                      <a:r>
                        <a:rPr lang="en-US" sz="2000" i="1" u="none" strike="noStrike" noProof="0" dirty="0" smtClean="0">
                          <a:effectLst/>
                        </a:rPr>
                        <a:t> Africa</a:t>
                      </a:r>
                      <a:endParaRPr lang="en-US" sz="2000" b="0" i="1" u="none" strike="noStrike" noProof="0" dirty="0">
                        <a:solidFill>
                          <a:srgbClr val="000000"/>
                        </a:solidFill>
                        <a:effectLst/>
                        <a:latin typeface="Calibri" panose="020F0502020204030204" pitchFamily="34" charset="0"/>
                      </a:endParaRPr>
                    </a:p>
                  </a:txBody>
                  <a:tcPr marL="17373" marR="17373" marT="17373" marB="0" anchor="b">
                    <a:solidFill>
                      <a:schemeClr val="accent1">
                        <a:lumMod val="60000"/>
                        <a:lumOff val="40000"/>
                      </a:schemeClr>
                    </a:solidFill>
                  </a:tcPr>
                </a:tc>
                <a:tc>
                  <a:txBody>
                    <a:bodyPr/>
                    <a:lstStyle/>
                    <a:p>
                      <a:pPr algn="l" fontAlgn="b"/>
                      <a:r>
                        <a:rPr lang="en-US" sz="2000" u="none" strike="noStrike" noProof="0" dirty="0" smtClean="0">
                          <a:effectLst/>
                        </a:rPr>
                        <a:t> </a:t>
                      </a:r>
                      <a:endParaRPr lang="en-US" sz="2000" b="0" i="1" u="none" strike="noStrike" noProof="0" dirty="0">
                        <a:solidFill>
                          <a:srgbClr val="000000"/>
                        </a:solidFill>
                        <a:effectLst/>
                        <a:latin typeface="Calibri" panose="020F0502020204030204" pitchFamily="34" charset="0"/>
                      </a:endParaRPr>
                    </a:p>
                  </a:txBody>
                  <a:tcPr marL="17373" marR="17373" marT="17373" marB="0" anchor="b">
                    <a:solidFill>
                      <a:schemeClr val="accent1">
                        <a:lumMod val="60000"/>
                        <a:lumOff val="40000"/>
                      </a:schemeClr>
                    </a:solidFill>
                  </a:tcPr>
                </a:tc>
                <a:tc>
                  <a:txBody>
                    <a:bodyPr/>
                    <a:lstStyle/>
                    <a:p>
                      <a:pPr algn="l" fontAlgn="b"/>
                      <a:r>
                        <a:rPr lang="en-US" sz="2000" u="none" strike="noStrike" noProof="0" dirty="0" smtClean="0">
                          <a:effectLst/>
                        </a:rPr>
                        <a:t> </a:t>
                      </a:r>
                      <a:endParaRPr lang="en-US" sz="2000" b="0" i="0" u="none" strike="noStrike" noProof="0" dirty="0">
                        <a:solidFill>
                          <a:srgbClr val="000000"/>
                        </a:solidFill>
                        <a:effectLst/>
                        <a:latin typeface="Calibri" panose="020F0502020204030204" pitchFamily="34" charset="0"/>
                      </a:endParaRPr>
                    </a:p>
                  </a:txBody>
                  <a:tcPr marL="17373" marR="17373" marT="17373" marB="0" anchor="b">
                    <a:solidFill>
                      <a:schemeClr val="accent1">
                        <a:lumMod val="60000"/>
                        <a:lumOff val="40000"/>
                      </a:schemeClr>
                    </a:solidFill>
                  </a:tcPr>
                </a:tc>
                <a:extLst>
                  <a:ext uri="{0D108BD9-81ED-4DB2-BD59-A6C34878D82A}">
                    <a16:rowId xmlns:a16="http://schemas.microsoft.com/office/drawing/2014/main" xmlns="" val="746666581"/>
                  </a:ext>
                </a:extLst>
              </a:tr>
              <a:tr h="347472">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r" fontAlgn="b"/>
                      <a:r>
                        <a:rPr lang="en-US" sz="2000" u="none" strike="noStrike" noProof="0" dirty="0" smtClean="0">
                          <a:effectLst/>
                        </a:rPr>
                        <a:t>South Africa</a:t>
                      </a:r>
                      <a:endParaRPr lang="en-US" sz="2000" b="0" i="0" u="none" strike="noStrike" noProof="0" dirty="0">
                        <a:solidFill>
                          <a:srgbClr val="000000"/>
                        </a:solidFill>
                        <a:effectLst/>
                        <a:latin typeface="Calibri" panose="020F0502020204030204" pitchFamily="34" charset="0"/>
                      </a:endParaRPr>
                    </a:p>
                  </a:txBody>
                  <a:tcPr marL="17373" marR="17373" marT="17373" marB="0" anchor="b"/>
                </a:tc>
                <a:extLst>
                  <a:ext uri="{0D108BD9-81ED-4DB2-BD59-A6C34878D82A}">
                    <a16:rowId xmlns:a16="http://schemas.microsoft.com/office/drawing/2014/main" xmlns="" val="712284029"/>
                  </a:ext>
                </a:extLst>
              </a:tr>
              <a:tr h="347472">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r" fontAlgn="b"/>
                      <a:r>
                        <a:rPr lang="en-US" sz="2000" u="none" strike="noStrike" noProof="0" dirty="0" smtClean="0">
                          <a:effectLst/>
                        </a:rPr>
                        <a:t>Nigeria</a:t>
                      </a:r>
                      <a:endParaRPr lang="en-US" sz="2000" b="0" i="0" u="none" strike="noStrike" noProof="0" dirty="0">
                        <a:solidFill>
                          <a:srgbClr val="000000"/>
                        </a:solidFill>
                        <a:effectLst/>
                        <a:latin typeface="Calibri" panose="020F0502020204030204" pitchFamily="34" charset="0"/>
                      </a:endParaRPr>
                    </a:p>
                  </a:txBody>
                  <a:tcPr marL="17373" marR="17373" marT="17373" marB="0" anchor="b"/>
                </a:tc>
                <a:extLst>
                  <a:ext uri="{0D108BD9-81ED-4DB2-BD59-A6C34878D82A}">
                    <a16:rowId xmlns:a16="http://schemas.microsoft.com/office/drawing/2014/main" xmlns="" val="1934038304"/>
                  </a:ext>
                </a:extLst>
              </a:tr>
              <a:tr h="347472">
                <a:tc>
                  <a:txBody>
                    <a:bodyPr/>
                    <a:lstStyle/>
                    <a:p>
                      <a:pPr algn="l" fontAlgn="b"/>
                      <a:r>
                        <a:rPr lang="en-US" sz="2000" i="1" u="none" strike="noStrike" noProof="0" dirty="0" smtClean="0">
                          <a:effectLst/>
                        </a:rPr>
                        <a:t> Asia</a:t>
                      </a:r>
                      <a:endParaRPr lang="en-US" sz="2000" b="0" i="1" u="none" strike="noStrike" noProof="0" dirty="0">
                        <a:solidFill>
                          <a:srgbClr val="000000"/>
                        </a:solidFill>
                        <a:effectLst/>
                        <a:latin typeface="Calibri" panose="020F0502020204030204" pitchFamily="34" charset="0"/>
                      </a:endParaRPr>
                    </a:p>
                  </a:txBody>
                  <a:tcPr marL="17373" marR="17373" marT="17373" marB="0" anchor="b">
                    <a:solidFill>
                      <a:srgbClr val="00B0F0"/>
                    </a:solidFill>
                  </a:tcPr>
                </a:tc>
                <a:tc>
                  <a:txBody>
                    <a:bodyPr/>
                    <a:lstStyle/>
                    <a:p>
                      <a:pPr algn="l" fontAlgn="b"/>
                      <a:r>
                        <a:rPr lang="en-US" sz="2000" u="none" strike="noStrike" noProof="0" dirty="0" smtClean="0">
                          <a:effectLst/>
                        </a:rPr>
                        <a:t> </a:t>
                      </a:r>
                      <a:endParaRPr lang="en-US" sz="2000" b="0" i="1" u="none" strike="noStrike" noProof="0" dirty="0">
                        <a:solidFill>
                          <a:srgbClr val="000000"/>
                        </a:solidFill>
                        <a:effectLst/>
                        <a:latin typeface="Calibri" panose="020F0502020204030204" pitchFamily="34" charset="0"/>
                      </a:endParaRPr>
                    </a:p>
                  </a:txBody>
                  <a:tcPr marL="17373" marR="17373" marT="17373" marB="0" anchor="b">
                    <a:solidFill>
                      <a:srgbClr val="00B0F0"/>
                    </a:solidFill>
                  </a:tcPr>
                </a:tc>
                <a:tc>
                  <a:txBody>
                    <a:bodyPr/>
                    <a:lstStyle/>
                    <a:p>
                      <a:pPr algn="r" fontAlgn="b"/>
                      <a:r>
                        <a:rPr lang="en-US" sz="2000" u="none" strike="noStrike" noProof="0" dirty="0" smtClean="0">
                          <a:effectLst/>
                        </a:rPr>
                        <a:t> </a:t>
                      </a:r>
                      <a:endParaRPr lang="en-US" sz="2000" b="0" i="0" u="none" strike="noStrike" noProof="0" dirty="0">
                        <a:solidFill>
                          <a:srgbClr val="000000"/>
                        </a:solidFill>
                        <a:effectLst/>
                        <a:latin typeface="Calibri" panose="020F0502020204030204" pitchFamily="34" charset="0"/>
                      </a:endParaRPr>
                    </a:p>
                  </a:txBody>
                  <a:tcPr marL="17373" marR="17373" marT="17373" marB="0" anchor="b">
                    <a:solidFill>
                      <a:srgbClr val="00B0F0"/>
                    </a:solidFill>
                  </a:tcPr>
                </a:tc>
                <a:extLst>
                  <a:ext uri="{0D108BD9-81ED-4DB2-BD59-A6C34878D82A}">
                    <a16:rowId xmlns:a16="http://schemas.microsoft.com/office/drawing/2014/main" xmlns="" val="3495303133"/>
                  </a:ext>
                </a:extLst>
              </a:tr>
              <a:tr h="347472">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r" fontAlgn="b"/>
                      <a:r>
                        <a:rPr lang="en-US" sz="2000" u="none" strike="noStrike" noProof="0" dirty="0" smtClean="0">
                          <a:effectLst/>
                        </a:rPr>
                        <a:t>India</a:t>
                      </a:r>
                      <a:endParaRPr lang="en-US" sz="2000" b="0" i="0" u="none" strike="noStrike" noProof="0" dirty="0">
                        <a:solidFill>
                          <a:srgbClr val="000000"/>
                        </a:solidFill>
                        <a:effectLst/>
                        <a:latin typeface="Calibri" panose="020F0502020204030204" pitchFamily="34" charset="0"/>
                      </a:endParaRPr>
                    </a:p>
                  </a:txBody>
                  <a:tcPr marL="17373" marR="17373" marT="17373" marB="0" anchor="b"/>
                </a:tc>
                <a:extLst>
                  <a:ext uri="{0D108BD9-81ED-4DB2-BD59-A6C34878D82A}">
                    <a16:rowId xmlns:a16="http://schemas.microsoft.com/office/drawing/2014/main" xmlns="" val="210615573"/>
                  </a:ext>
                </a:extLst>
              </a:tr>
              <a:tr h="347472">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r" fontAlgn="b"/>
                      <a:r>
                        <a:rPr lang="en-US" sz="2000" u="none" strike="noStrike" noProof="0" dirty="0" smtClean="0">
                          <a:effectLst/>
                        </a:rPr>
                        <a:t>China</a:t>
                      </a:r>
                      <a:endParaRPr lang="en-US" sz="2000" b="0" i="0" u="none" strike="noStrike" noProof="0" dirty="0">
                        <a:solidFill>
                          <a:srgbClr val="000000"/>
                        </a:solidFill>
                        <a:effectLst/>
                        <a:latin typeface="Calibri" panose="020F0502020204030204" pitchFamily="34" charset="0"/>
                      </a:endParaRPr>
                    </a:p>
                  </a:txBody>
                  <a:tcPr marL="17373" marR="17373" marT="17373" marB="0" anchor="b"/>
                </a:tc>
                <a:extLst>
                  <a:ext uri="{0D108BD9-81ED-4DB2-BD59-A6C34878D82A}">
                    <a16:rowId xmlns:a16="http://schemas.microsoft.com/office/drawing/2014/main" xmlns="" val="2500193515"/>
                  </a:ext>
                </a:extLst>
              </a:tr>
              <a:tr h="347472">
                <a:tc gridSpan="2">
                  <a:txBody>
                    <a:bodyPr/>
                    <a:lstStyle/>
                    <a:p>
                      <a:pPr algn="l" fontAlgn="b"/>
                      <a:r>
                        <a:rPr lang="en-US" sz="2000" i="1" u="none" strike="noStrike" noProof="0" dirty="0" smtClean="0">
                          <a:effectLst/>
                        </a:rPr>
                        <a:t> Europe</a:t>
                      </a:r>
                      <a:endParaRPr lang="en-US" sz="2000" b="0" i="1" u="none" strike="noStrike" noProof="0" dirty="0">
                        <a:solidFill>
                          <a:srgbClr val="000000"/>
                        </a:solidFill>
                        <a:effectLst/>
                        <a:latin typeface="Calibri" panose="020F0502020204030204" pitchFamily="34" charset="0"/>
                      </a:endParaRPr>
                    </a:p>
                  </a:txBody>
                  <a:tcPr marL="17373" marR="17373" marT="17373" marB="0" anchor="b">
                    <a:solidFill>
                      <a:schemeClr val="accent1">
                        <a:lumMod val="60000"/>
                        <a:lumOff val="40000"/>
                      </a:schemeClr>
                    </a:solidFill>
                  </a:tcPr>
                </a:tc>
                <a:tc hMerge="1">
                  <a:txBody>
                    <a:bodyPr/>
                    <a:lstStyle/>
                    <a:p>
                      <a:endParaRPr lang="pt-BR"/>
                    </a:p>
                  </a:txBody>
                  <a:tcPr/>
                </a:tc>
                <a:tc>
                  <a:txBody>
                    <a:bodyPr/>
                    <a:lstStyle/>
                    <a:p>
                      <a:pPr algn="r" fontAlgn="b"/>
                      <a:r>
                        <a:rPr lang="en-US" sz="2000" u="none" strike="noStrike" noProof="0" dirty="0" smtClean="0">
                          <a:effectLst/>
                        </a:rPr>
                        <a:t> </a:t>
                      </a:r>
                      <a:endParaRPr lang="en-US" sz="2000" b="0" i="0" u="none" strike="noStrike" noProof="0" dirty="0">
                        <a:solidFill>
                          <a:srgbClr val="000000"/>
                        </a:solidFill>
                        <a:effectLst/>
                        <a:latin typeface="Calibri" panose="020F0502020204030204" pitchFamily="34" charset="0"/>
                      </a:endParaRPr>
                    </a:p>
                  </a:txBody>
                  <a:tcPr marL="17373" marR="17373" marT="17373" marB="0" anchor="b">
                    <a:solidFill>
                      <a:schemeClr val="accent1">
                        <a:lumMod val="60000"/>
                        <a:lumOff val="40000"/>
                      </a:schemeClr>
                    </a:solidFill>
                  </a:tcPr>
                </a:tc>
                <a:extLst>
                  <a:ext uri="{0D108BD9-81ED-4DB2-BD59-A6C34878D82A}">
                    <a16:rowId xmlns:a16="http://schemas.microsoft.com/office/drawing/2014/main" xmlns="" val="2147055656"/>
                  </a:ext>
                </a:extLst>
              </a:tr>
              <a:tr h="347472">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l" fontAlgn="b"/>
                      <a:endParaRPr lang="en-US" sz="2000" b="0" i="0" u="none" strike="noStrike" noProof="0" dirty="0">
                        <a:solidFill>
                          <a:srgbClr val="000000"/>
                        </a:solidFill>
                        <a:effectLst/>
                        <a:latin typeface="Calibri" panose="020F0502020204030204" pitchFamily="34" charset="0"/>
                      </a:endParaRPr>
                    </a:p>
                  </a:txBody>
                  <a:tcPr marL="17373" marR="17373" marT="17373" marB="0" anchor="b"/>
                </a:tc>
                <a:tc>
                  <a:txBody>
                    <a:bodyPr/>
                    <a:lstStyle/>
                    <a:p>
                      <a:pPr algn="r" fontAlgn="b"/>
                      <a:r>
                        <a:rPr lang="en-US" sz="2000" u="none" strike="noStrike" noProof="0" dirty="0" smtClean="0">
                          <a:effectLst/>
                        </a:rPr>
                        <a:t>Russia</a:t>
                      </a:r>
                      <a:endParaRPr lang="en-US" sz="2000" b="0" i="0" u="none" strike="noStrike" noProof="0" dirty="0">
                        <a:solidFill>
                          <a:srgbClr val="000000"/>
                        </a:solidFill>
                        <a:effectLst/>
                        <a:latin typeface="Calibri" panose="020F0502020204030204" pitchFamily="34" charset="0"/>
                      </a:endParaRPr>
                    </a:p>
                  </a:txBody>
                  <a:tcPr marL="17373" marR="17373" marT="17373" marB="0" anchor="b"/>
                </a:tc>
                <a:extLst>
                  <a:ext uri="{0D108BD9-81ED-4DB2-BD59-A6C34878D82A}">
                    <a16:rowId xmlns:a16="http://schemas.microsoft.com/office/drawing/2014/main" xmlns="" val="3704071789"/>
                  </a:ext>
                </a:extLst>
              </a:tr>
            </a:tbl>
          </a:graphicData>
        </a:graphic>
      </p:graphicFrame>
      <p:pic>
        <p:nvPicPr>
          <p:cNvPr id="5" name="Imagem 4"/>
          <p:cNvPicPr>
            <a:picLocks noChangeAspect="1"/>
          </p:cNvPicPr>
          <p:nvPr/>
        </p:nvPicPr>
        <p:blipFill>
          <a:blip r:embed="rId2"/>
          <a:stretch>
            <a:fillRect/>
          </a:stretch>
        </p:blipFill>
        <p:spPr>
          <a:xfrm>
            <a:off x="7957421" y="1792005"/>
            <a:ext cx="400050" cy="292894"/>
          </a:xfrm>
          <a:prstGeom prst="rect">
            <a:avLst/>
          </a:prstGeom>
        </p:spPr>
      </p:pic>
      <p:pic>
        <p:nvPicPr>
          <p:cNvPr id="6" name="Imagem 5"/>
          <p:cNvPicPr>
            <a:picLocks noChangeAspect="1"/>
          </p:cNvPicPr>
          <p:nvPr/>
        </p:nvPicPr>
        <p:blipFill>
          <a:blip r:embed="rId3"/>
          <a:stretch>
            <a:fillRect/>
          </a:stretch>
        </p:blipFill>
        <p:spPr>
          <a:xfrm>
            <a:off x="7957422" y="2489304"/>
            <a:ext cx="385763" cy="271463"/>
          </a:xfrm>
          <a:prstGeom prst="rect">
            <a:avLst/>
          </a:prstGeom>
        </p:spPr>
      </p:pic>
      <p:pic>
        <p:nvPicPr>
          <p:cNvPr id="7" name="Imagem 6"/>
          <p:cNvPicPr>
            <a:picLocks noChangeAspect="1"/>
          </p:cNvPicPr>
          <p:nvPr/>
        </p:nvPicPr>
        <p:blipFill>
          <a:blip r:embed="rId4"/>
          <a:stretch>
            <a:fillRect/>
          </a:stretch>
        </p:blipFill>
        <p:spPr>
          <a:xfrm>
            <a:off x="7924194" y="2873562"/>
            <a:ext cx="407194" cy="300038"/>
          </a:xfrm>
          <a:prstGeom prst="rect">
            <a:avLst/>
          </a:prstGeom>
        </p:spPr>
      </p:pic>
      <p:pic>
        <p:nvPicPr>
          <p:cNvPr id="8" name="Imagem 7"/>
          <p:cNvPicPr>
            <a:picLocks noChangeAspect="1"/>
          </p:cNvPicPr>
          <p:nvPr/>
        </p:nvPicPr>
        <p:blipFill>
          <a:blip r:embed="rId5"/>
          <a:stretch>
            <a:fillRect/>
          </a:stretch>
        </p:blipFill>
        <p:spPr>
          <a:xfrm>
            <a:off x="7936669" y="3473530"/>
            <a:ext cx="392906" cy="342900"/>
          </a:xfrm>
          <a:prstGeom prst="rect">
            <a:avLst/>
          </a:prstGeom>
        </p:spPr>
      </p:pic>
      <p:pic>
        <p:nvPicPr>
          <p:cNvPr id="9" name="Imagem 8"/>
          <p:cNvPicPr>
            <a:picLocks noChangeAspect="1"/>
          </p:cNvPicPr>
          <p:nvPr/>
        </p:nvPicPr>
        <p:blipFill>
          <a:blip r:embed="rId6"/>
          <a:stretch>
            <a:fillRect/>
          </a:stretch>
        </p:blipFill>
        <p:spPr>
          <a:xfrm>
            <a:off x="7918869" y="3890405"/>
            <a:ext cx="428625" cy="328613"/>
          </a:xfrm>
          <a:prstGeom prst="rect">
            <a:avLst/>
          </a:prstGeom>
        </p:spPr>
      </p:pic>
      <p:pic>
        <p:nvPicPr>
          <p:cNvPr id="10" name="Imagem 9"/>
          <p:cNvPicPr>
            <a:picLocks noChangeAspect="1"/>
          </p:cNvPicPr>
          <p:nvPr/>
        </p:nvPicPr>
        <p:blipFill>
          <a:blip r:embed="rId7"/>
          <a:stretch>
            <a:fillRect/>
          </a:stretch>
        </p:blipFill>
        <p:spPr>
          <a:xfrm>
            <a:off x="7956176" y="4954372"/>
            <a:ext cx="359539" cy="249849"/>
          </a:xfrm>
          <a:prstGeom prst="rect">
            <a:avLst/>
          </a:prstGeom>
        </p:spPr>
      </p:pic>
      <p:pic>
        <p:nvPicPr>
          <p:cNvPr id="11" name="Imagem 10"/>
          <p:cNvPicPr>
            <a:picLocks noChangeAspect="1"/>
          </p:cNvPicPr>
          <p:nvPr/>
        </p:nvPicPr>
        <p:blipFill>
          <a:blip r:embed="rId8"/>
          <a:stretch>
            <a:fillRect/>
          </a:stretch>
        </p:blipFill>
        <p:spPr>
          <a:xfrm>
            <a:off x="7956175" y="5689900"/>
            <a:ext cx="357188" cy="250031"/>
          </a:xfrm>
          <a:prstGeom prst="rect">
            <a:avLst/>
          </a:prstGeom>
        </p:spPr>
      </p:pic>
      <p:pic>
        <p:nvPicPr>
          <p:cNvPr id="12" name="Imagem 11"/>
          <p:cNvPicPr>
            <a:picLocks noChangeAspect="1"/>
          </p:cNvPicPr>
          <p:nvPr/>
        </p:nvPicPr>
        <p:blipFill>
          <a:blip r:embed="rId9"/>
          <a:stretch>
            <a:fillRect/>
          </a:stretch>
        </p:blipFill>
        <p:spPr>
          <a:xfrm>
            <a:off x="7936670" y="4591056"/>
            <a:ext cx="379045" cy="280774"/>
          </a:xfrm>
          <a:prstGeom prst="rect">
            <a:avLst/>
          </a:prstGeom>
        </p:spPr>
      </p:pic>
      <p:pic>
        <p:nvPicPr>
          <p:cNvPr id="13" name="Imagem 12"/>
          <p:cNvPicPr>
            <a:picLocks noChangeAspect="1"/>
          </p:cNvPicPr>
          <p:nvPr/>
        </p:nvPicPr>
        <p:blipFill>
          <a:blip r:embed="rId10"/>
          <a:stretch>
            <a:fillRect/>
          </a:stretch>
        </p:blipFill>
        <p:spPr>
          <a:xfrm>
            <a:off x="7950278" y="2126170"/>
            <a:ext cx="392906" cy="285261"/>
          </a:xfrm>
          <a:prstGeom prst="rect">
            <a:avLst/>
          </a:prstGeom>
        </p:spPr>
      </p:pic>
      <p:pic>
        <p:nvPicPr>
          <p:cNvPr id="15" name="Imagem 14"/>
          <p:cNvPicPr>
            <a:picLocks noChangeAspect="1"/>
          </p:cNvPicPr>
          <p:nvPr/>
        </p:nvPicPr>
        <p:blipFill>
          <a:blip r:embed="rId11"/>
          <a:stretch>
            <a:fillRect/>
          </a:stretch>
        </p:blipFill>
        <p:spPr>
          <a:xfrm>
            <a:off x="5775851" y="5600619"/>
            <a:ext cx="304800" cy="304800"/>
          </a:xfrm>
          <a:prstGeom prst="rect">
            <a:avLst/>
          </a:prstGeom>
        </p:spPr>
      </p:pic>
      <p:pic>
        <p:nvPicPr>
          <p:cNvPr id="16" name="Imagem 15"/>
          <p:cNvPicPr>
            <a:picLocks noChangeAspect="1"/>
          </p:cNvPicPr>
          <p:nvPr/>
        </p:nvPicPr>
        <p:blipFill>
          <a:blip r:embed="rId12"/>
          <a:stretch>
            <a:fillRect/>
          </a:stretch>
        </p:blipFill>
        <p:spPr>
          <a:xfrm>
            <a:off x="5782204" y="2465354"/>
            <a:ext cx="285750" cy="323850"/>
          </a:xfrm>
          <a:prstGeom prst="rect">
            <a:avLst/>
          </a:prstGeom>
        </p:spPr>
      </p:pic>
      <p:pic>
        <p:nvPicPr>
          <p:cNvPr id="17" name="Imagem 16"/>
          <p:cNvPicPr>
            <a:picLocks noChangeAspect="1"/>
          </p:cNvPicPr>
          <p:nvPr/>
        </p:nvPicPr>
        <p:blipFill>
          <a:blip r:embed="rId13"/>
          <a:stretch>
            <a:fillRect/>
          </a:stretch>
        </p:blipFill>
        <p:spPr>
          <a:xfrm>
            <a:off x="5782776" y="1783630"/>
            <a:ext cx="285750" cy="304800"/>
          </a:xfrm>
          <a:prstGeom prst="rect">
            <a:avLst/>
          </a:prstGeom>
        </p:spPr>
      </p:pic>
      <p:pic>
        <p:nvPicPr>
          <p:cNvPr id="18" name="Imagem 17"/>
          <p:cNvPicPr>
            <a:picLocks noChangeAspect="1"/>
          </p:cNvPicPr>
          <p:nvPr/>
        </p:nvPicPr>
        <p:blipFill>
          <a:blip r:embed="rId14"/>
          <a:stretch>
            <a:fillRect/>
          </a:stretch>
        </p:blipFill>
        <p:spPr>
          <a:xfrm>
            <a:off x="5754202" y="2125656"/>
            <a:ext cx="314325" cy="314325"/>
          </a:xfrm>
          <a:prstGeom prst="rect">
            <a:avLst/>
          </a:prstGeom>
        </p:spPr>
      </p:pic>
      <p:pic>
        <p:nvPicPr>
          <p:cNvPr id="19" name="Imagem 18"/>
          <p:cNvPicPr>
            <a:picLocks noChangeAspect="1"/>
          </p:cNvPicPr>
          <p:nvPr/>
        </p:nvPicPr>
        <p:blipFill>
          <a:blip r:embed="rId15"/>
          <a:stretch>
            <a:fillRect/>
          </a:stretch>
        </p:blipFill>
        <p:spPr>
          <a:xfrm>
            <a:off x="5782204" y="2828517"/>
            <a:ext cx="285750" cy="314325"/>
          </a:xfrm>
          <a:prstGeom prst="rect">
            <a:avLst/>
          </a:prstGeom>
        </p:spPr>
      </p:pic>
      <p:pic>
        <p:nvPicPr>
          <p:cNvPr id="20" name="Imagem 19"/>
          <p:cNvPicPr>
            <a:picLocks noChangeAspect="1"/>
          </p:cNvPicPr>
          <p:nvPr/>
        </p:nvPicPr>
        <p:blipFill>
          <a:blip r:embed="rId16"/>
          <a:stretch>
            <a:fillRect/>
          </a:stretch>
        </p:blipFill>
        <p:spPr>
          <a:xfrm>
            <a:off x="5788550" y="4925353"/>
            <a:ext cx="285750" cy="314325"/>
          </a:xfrm>
          <a:prstGeom prst="rect">
            <a:avLst/>
          </a:prstGeom>
        </p:spPr>
      </p:pic>
      <p:pic>
        <p:nvPicPr>
          <p:cNvPr id="21" name="Imagem 20"/>
          <p:cNvPicPr>
            <a:picLocks noChangeAspect="1"/>
          </p:cNvPicPr>
          <p:nvPr/>
        </p:nvPicPr>
        <p:blipFill>
          <a:blip r:embed="rId17"/>
          <a:stretch>
            <a:fillRect/>
          </a:stretch>
        </p:blipFill>
        <p:spPr>
          <a:xfrm>
            <a:off x="5780617" y="4586080"/>
            <a:ext cx="295275" cy="285750"/>
          </a:xfrm>
          <a:prstGeom prst="rect">
            <a:avLst/>
          </a:prstGeom>
        </p:spPr>
      </p:pic>
      <p:pic>
        <p:nvPicPr>
          <p:cNvPr id="22" name="Imagem 21"/>
          <p:cNvPicPr>
            <a:picLocks noChangeAspect="1"/>
          </p:cNvPicPr>
          <p:nvPr/>
        </p:nvPicPr>
        <p:blipFill>
          <a:blip r:embed="rId18"/>
          <a:stretch>
            <a:fillRect/>
          </a:stretch>
        </p:blipFill>
        <p:spPr>
          <a:xfrm>
            <a:off x="5782204" y="3879554"/>
            <a:ext cx="285750" cy="285750"/>
          </a:xfrm>
          <a:prstGeom prst="rect">
            <a:avLst/>
          </a:prstGeom>
        </p:spPr>
      </p:pic>
      <p:pic>
        <p:nvPicPr>
          <p:cNvPr id="23" name="Imagem 22"/>
          <p:cNvPicPr>
            <a:picLocks noChangeAspect="1"/>
          </p:cNvPicPr>
          <p:nvPr/>
        </p:nvPicPr>
        <p:blipFill>
          <a:blip r:embed="rId19"/>
          <a:stretch>
            <a:fillRect/>
          </a:stretch>
        </p:blipFill>
        <p:spPr>
          <a:xfrm>
            <a:off x="5766327" y="3516471"/>
            <a:ext cx="323850" cy="314325"/>
          </a:xfrm>
          <a:prstGeom prst="rect">
            <a:avLst/>
          </a:prstGeom>
        </p:spPr>
      </p:pic>
    </p:spTree>
    <p:extLst>
      <p:ext uri="{BB962C8B-B14F-4D97-AF65-F5344CB8AC3E}">
        <p14:creationId xmlns:p14="http://schemas.microsoft.com/office/powerpoint/2010/main" val="41326488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i="1" dirty="0" smtClean="0"/>
              <a:t>CONTENT</a:t>
            </a:r>
            <a:endParaRPr lang="pt-BR" b="1" i="1" dirty="0"/>
          </a:p>
        </p:txBody>
      </p:sp>
      <p:sp>
        <p:nvSpPr>
          <p:cNvPr id="3" name="Espaço Reservado para Conteúdo 2"/>
          <p:cNvSpPr>
            <a:spLocks noGrp="1"/>
          </p:cNvSpPr>
          <p:nvPr>
            <p:ph idx="1"/>
          </p:nvPr>
        </p:nvSpPr>
        <p:spPr/>
        <p:txBody>
          <a:bodyPr>
            <a:normAutofit lnSpcReduction="10000"/>
          </a:bodyPr>
          <a:lstStyle/>
          <a:p>
            <a:endParaRPr lang="en-US" sz="1950" dirty="0"/>
          </a:p>
          <a:p>
            <a:r>
              <a:rPr lang="en-US" sz="1950" dirty="0"/>
              <a:t>Total energy production (</a:t>
            </a:r>
            <a:r>
              <a:rPr lang="en-US" sz="1950" dirty="0" err="1"/>
              <a:t>Mtoe</a:t>
            </a:r>
            <a:r>
              <a:rPr lang="en-US" sz="1950" dirty="0"/>
              <a:t>)</a:t>
            </a:r>
          </a:p>
          <a:p>
            <a:r>
              <a:rPr lang="en-US" sz="1950" dirty="0"/>
              <a:t>Total energy consumption (</a:t>
            </a:r>
            <a:r>
              <a:rPr lang="en-US" sz="1950" dirty="0" err="1"/>
              <a:t>Mtoe</a:t>
            </a:r>
            <a:r>
              <a:rPr lang="en-US" sz="1950" dirty="0"/>
              <a:t>)</a:t>
            </a:r>
          </a:p>
          <a:p>
            <a:r>
              <a:rPr lang="en-US" sz="1950" dirty="0"/>
              <a:t>Crude oil production (Mt)</a:t>
            </a:r>
          </a:p>
          <a:p>
            <a:r>
              <a:rPr lang="en-US" sz="1950" dirty="0"/>
              <a:t>Crude oil input to refineries (Mt)</a:t>
            </a:r>
          </a:p>
          <a:p>
            <a:r>
              <a:rPr lang="en-US" sz="1950" dirty="0"/>
              <a:t>Refined oil products production (Mt)</a:t>
            </a:r>
          </a:p>
          <a:p>
            <a:r>
              <a:rPr lang="en-US" sz="1950" dirty="0"/>
              <a:t>Natural gas production (</a:t>
            </a:r>
            <a:r>
              <a:rPr lang="en-US" sz="1950" dirty="0" err="1"/>
              <a:t>bcm</a:t>
            </a:r>
            <a:r>
              <a:rPr lang="en-US" sz="1950" dirty="0"/>
              <a:t>)</a:t>
            </a:r>
          </a:p>
          <a:p>
            <a:r>
              <a:rPr lang="en-US" sz="1950" dirty="0"/>
              <a:t>Natural gas domestic consumption (</a:t>
            </a:r>
            <a:r>
              <a:rPr lang="en-US" sz="1950" dirty="0" err="1"/>
              <a:t>bcm</a:t>
            </a:r>
            <a:r>
              <a:rPr lang="en-US" sz="1950" dirty="0"/>
              <a:t>)</a:t>
            </a:r>
          </a:p>
          <a:p>
            <a:r>
              <a:rPr lang="en-US" sz="1950" dirty="0"/>
              <a:t>Electricity production (</a:t>
            </a:r>
            <a:r>
              <a:rPr lang="en-US" sz="1950" dirty="0" err="1"/>
              <a:t>TWh</a:t>
            </a:r>
            <a:r>
              <a:rPr lang="en-US" sz="1950" dirty="0"/>
              <a:t>)</a:t>
            </a:r>
          </a:p>
          <a:p>
            <a:r>
              <a:rPr lang="en-US" sz="1950" dirty="0"/>
              <a:t>Electricity domestic consumption (</a:t>
            </a:r>
            <a:r>
              <a:rPr lang="en-US" sz="1950" dirty="0" err="1"/>
              <a:t>TWh</a:t>
            </a:r>
            <a:r>
              <a:rPr lang="en-US" sz="1950" dirty="0"/>
              <a:t>)</a:t>
            </a:r>
          </a:p>
          <a:p>
            <a:r>
              <a:rPr lang="en-US" sz="1950" dirty="0"/>
              <a:t>Share of renewables in electricity production (%)</a:t>
            </a:r>
          </a:p>
          <a:p>
            <a:r>
              <a:rPr lang="pt-BR" sz="1950" dirty="0"/>
              <a:t>CO</a:t>
            </a:r>
            <a:r>
              <a:rPr lang="pt-BR" sz="1950" baseline="-25000" dirty="0"/>
              <a:t>2</a:t>
            </a:r>
            <a:r>
              <a:rPr lang="pt-BR" sz="1950" dirty="0"/>
              <a:t> </a:t>
            </a:r>
            <a:r>
              <a:rPr lang="en-US" sz="1950" dirty="0"/>
              <a:t>emissions from fuel combustion </a:t>
            </a:r>
            <a:r>
              <a:rPr lang="pt-BR" sz="1950" dirty="0"/>
              <a:t>(MtCO</a:t>
            </a:r>
            <a:r>
              <a:rPr lang="pt-BR" sz="1950" baseline="-25000" dirty="0"/>
              <a:t>2</a:t>
            </a:r>
            <a:r>
              <a:rPr lang="pt-BR" sz="1950" dirty="0"/>
              <a:t>)</a:t>
            </a:r>
            <a:endParaRPr lang="en-US" sz="1950" dirty="0"/>
          </a:p>
          <a:p>
            <a:endParaRPr lang="en-US" sz="1950" dirty="0"/>
          </a:p>
          <a:p>
            <a:endParaRPr lang="en-US" sz="1950" dirty="0"/>
          </a:p>
          <a:p>
            <a:endParaRPr lang="en-US" sz="1950" dirty="0"/>
          </a:p>
          <a:p>
            <a:endParaRPr lang="en-US" sz="1950" dirty="0"/>
          </a:p>
          <a:p>
            <a:endParaRPr lang="en-US" sz="1950" dirty="0"/>
          </a:p>
          <a:p>
            <a:endParaRPr lang="en-US" sz="1950" dirty="0"/>
          </a:p>
          <a:p>
            <a:endParaRPr lang="en-US" sz="1950" dirty="0"/>
          </a:p>
          <a:p>
            <a:endParaRPr lang="pt-BR" sz="1950" dirty="0"/>
          </a:p>
          <a:p>
            <a:endParaRPr lang="pt-BR" sz="1950" dirty="0"/>
          </a:p>
          <a:p>
            <a:endParaRPr lang="pt-BR" sz="1950" dirty="0"/>
          </a:p>
          <a:p>
            <a:endParaRPr lang="pt-BR" sz="1950" dirty="0"/>
          </a:p>
        </p:txBody>
      </p:sp>
    </p:spTree>
    <p:extLst>
      <p:ext uri="{BB962C8B-B14F-4D97-AF65-F5344CB8AC3E}">
        <p14:creationId xmlns:p14="http://schemas.microsoft.com/office/powerpoint/2010/main" val="2184775653"/>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1795" name="Rectangle 3"/>
          <p:cNvSpPr>
            <a:spLocks noGrp="1" noChangeArrowheads="1"/>
          </p:cNvSpPr>
          <p:nvPr>
            <p:ph type="title"/>
          </p:nvPr>
        </p:nvSpPr>
        <p:spPr>
          <a:xfrm>
            <a:off x="2113537" y="434873"/>
            <a:ext cx="6227921" cy="994172"/>
          </a:xfrm>
        </p:spPr>
        <p:txBody>
          <a:bodyPr>
            <a:noAutofit/>
          </a:bodyPr>
          <a:lstStyle/>
          <a:p>
            <a:r>
              <a:rPr lang="en-US" sz="2800" b="1" dirty="0">
                <a:solidFill>
                  <a:srgbClr val="002060"/>
                </a:solidFill>
                <a:latin typeface="Arial" panose="020B0604020202020204" pitchFamily="34" charset="0"/>
                <a:cs typeface="Arial" panose="020B0604020202020204" pitchFamily="34" charset="0"/>
              </a:rPr>
              <a:t>FAPESP</a:t>
            </a:r>
            <a:br>
              <a:rPr lang="en-US" sz="2800" b="1" dirty="0">
                <a:solidFill>
                  <a:srgbClr val="002060"/>
                </a:solidFill>
                <a:latin typeface="Arial" panose="020B0604020202020204" pitchFamily="34" charset="0"/>
                <a:cs typeface="Arial" panose="020B0604020202020204" pitchFamily="34" charset="0"/>
              </a:rPr>
            </a:br>
            <a:r>
              <a:rPr lang="en-US" sz="2800" b="1" dirty="0">
                <a:solidFill>
                  <a:srgbClr val="002060"/>
                </a:solidFill>
                <a:latin typeface="Arial" panose="020B0604020202020204" pitchFamily="34" charset="0"/>
                <a:cs typeface="Arial" panose="020B0604020202020204" pitchFamily="34" charset="0"/>
              </a:rPr>
              <a:t>University-Industry Collaborations</a:t>
            </a:r>
          </a:p>
        </p:txBody>
      </p:sp>
      <p:sp>
        <p:nvSpPr>
          <p:cNvPr id="137" name="Rectangle 136">
            <a:extLst>
              <a:ext uri="{FF2B5EF4-FFF2-40B4-BE49-F238E27FC236}">
                <a16:creationId xmlns:a16="http://schemas.microsoft.com/office/drawing/2014/main" xmlns=""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713436"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139" name="Oval 138">
            <a:extLst>
              <a:ext uri="{FF2B5EF4-FFF2-40B4-BE49-F238E27FC236}">
                <a16:creationId xmlns:a16="http://schemas.microsoft.com/office/drawing/2014/main" xmlns=""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653567" y="2369132"/>
            <a:ext cx="2119736" cy="2119736"/>
          </a:xfrm>
          <a:prstGeom prst="ellipse">
            <a:avLst/>
          </a:prstGeom>
          <a:solidFill>
            <a:srgbClr val="FFFFFF"/>
          </a:solidFill>
          <a:ln w="22225">
            <a:solidFill>
              <a:srgbClr val="0046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pic>
        <p:nvPicPr>
          <p:cNvPr id="5" name="Picture 4">
            <a:extLst>
              <a:ext uri="{FF2B5EF4-FFF2-40B4-BE49-F238E27FC236}">
                <a16:creationId xmlns:a16="http://schemas.microsoft.com/office/drawing/2014/main" xmlns="" id="{84D9F17B-A9C6-F148-A2AB-920557CA39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9030" y="1722474"/>
            <a:ext cx="9336598" cy="3912782"/>
          </a:xfrm>
          <a:prstGeom prst="rect">
            <a:avLst/>
          </a:prstGeom>
        </p:spPr>
      </p:pic>
    </p:spTree>
    <p:extLst>
      <p:ext uri="{BB962C8B-B14F-4D97-AF65-F5344CB8AC3E}">
        <p14:creationId xmlns:p14="http://schemas.microsoft.com/office/powerpoint/2010/main" val="10108775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p:cNvGraphicFramePr>
          <p:nvPr>
            <p:extLst/>
          </p:nvPr>
        </p:nvGraphicFramePr>
        <p:xfrm>
          <a:off x="1769014" y="1006289"/>
          <a:ext cx="8308423" cy="4667588"/>
        </p:xfrm>
        <a:graphic>
          <a:graphicData uri="http://schemas.openxmlformats.org/drawingml/2006/chart">
            <c:chart xmlns:c="http://schemas.openxmlformats.org/drawingml/2006/chart" xmlns:r="http://schemas.openxmlformats.org/officeDocument/2006/relationships" r:id="rId2"/>
          </a:graphicData>
        </a:graphic>
      </p:graphicFrame>
      <p:sp>
        <p:nvSpPr>
          <p:cNvPr id="4" name="Título 1"/>
          <p:cNvSpPr>
            <a:spLocks noGrp="1"/>
          </p:cNvSpPr>
          <p:nvPr>
            <p:ph type="title"/>
          </p:nvPr>
        </p:nvSpPr>
        <p:spPr>
          <a:xfrm>
            <a:off x="1524000" y="0"/>
            <a:ext cx="9144000" cy="641684"/>
          </a:xfrm>
        </p:spPr>
        <p:txBody>
          <a:bodyPr>
            <a:normAutofit fontScale="90000"/>
          </a:bodyPr>
          <a:lstStyle/>
          <a:p>
            <a:r>
              <a:rPr lang="pt-BR" dirty="0"/>
              <a:t>Total </a:t>
            </a:r>
            <a:r>
              <a:rPr lang="pt-BR" dirty="0" err="1"/>
              <a:t>energy</a:t>
            </a:r>
            <a:r>
              <a:rPr lang="pt-BR" dirty="0"/>
              <a:t> </a:t>
            </a:r>
            <a:r>
              <a:rPr lang="pt-BR" dirty="0" err="1"/>
              <a:t>production</a:t>
            </a:r>
            <a:r>
              <a:rPr lang="pt-BR" dirty="0"/>
              <a:t> (</a:t>
            </a:r>
            <a:r>
              <a:rPr lang="pt-BR" dirty="0" err="1"/>
              <a:t>Mtoe</a:t>
            </a:r>
            <a:r>
              <a:rPr lang="pt-BR" dirty="0"/>
              <a:t>)</a:t>
            </a:r>
          </a:p>
        </p:txBody>
      </p:sp>
      <p:pic>
        <p:nvPicPr>
          <p:cNvPr id="15" name="Imagem 14"/>
          <p:cNvPicPr>
            <a:picLocks noChangeAspect="1"/>
          </p:cNvPicPr>
          <p:nvPr/>
        </p:nvPicPr>
        <p:blipFill>
          <a:blip r:embed="rId3"/>
          <a:stretch>
            <a:fillRect/>
          </a:stretch>
        </p:blipFill>
        <p:spPr>
          <a:xfrm>
            <a:off x="9935841" y="4156428"/>
            <a:ext cx="293145" cy="214624"/>
          </a:xfrm>
          <a:prstGeom prst="rect">
            <a:avLst/>
          </a:prstGeom>
        </p:spPr>
      </p:pic>
      <p:pic>
        <p:nvPicPr>
          <p:cNvPr id="16" name="Imagem 15"/>
          <p:cNvPicPr>
            <a:picLocks noChangeAspect="1"/>
          </p:cNvPicPr>
          <p:nvPr/>
        </p:nvPicPr>
        <p:blipFill>
          <a:blip r:embed="rId4"/>
          <a:stretch>
            <a:fillRect/>
          </a:stretch>
        </p:blipFill>
        <p:spPr>
          <a:xfrm>
            <a:off x="9960852" y="3959355"/>
            <a:ext cx="248127" cy="174608"/>
          </a:xfrm>
          <a:prstGeom prst="rect">
            <a:avLst/>
          </a:prstGeom>
        </p:spPr>
      </p:pic>
      <p:pic>
        <p:nvPicPr>
          <p:cNvPr id="17" name="Imagem 16"/>
          <p:cNvPicPr>
            <a:picLocks noChangeAspect="1"/>
          </p:cNvPicPr>
          <p:nvPr/>
        </p:nvPicPr>
        <p:blipFill>
          <a:blip r:embed="rId5"/>
          <a:stretch>
            <a:fillRect/>
          </a:stretch>
        </p:blipFill>
        <p:spPr>
          <a:xfrm>
            <a:off x="9948303" y="3734528"/>
            <a:ext cx="261501" cy="192685"/>
          </a:xfrm>
          <a:prstGeom prst="rect">
            <a:avLst/>
          </a:prstGeom>
        </p:spPr>
      </p:pic>
      <p:pic>
        <p:nvPicPr>
          <p:cNvPr id="18" name="Imagem 17"/>
          <p:cNvPicPr>
            <a:picLocks noChangeAspect="1"/>
          </p:cNvPicPr>
          <p:nvPr/>
        </p:nvPicPr>
        <p:blipFill>
          <a:blip r:embed="rId6"/>
          <a:stretch>
            <a:fillRect/>
          </a:stretch>
        </p:blipFill>
        <p:spPr>
          <a:xfrm>
            <a:off x="9946687" y="1539436"/>
            <a:ext cx="261501" cy="228220"/>
          </a:xfrm>
          <a:prstGeom prst="rect">
            <a:avLst/>
          </a:prstGeom>
        </p:spPr>
      </p:pic>
      <p:pic>
        <p:nvPicPr>
          <p:cNvPr id="19" name="Imagem 18"/>
          <p:cNvPicPr>
            <a:picLocks noChangeAspect="1"/>
          </p:cNvPicPr>
          <p:nvPr/>
        </p:nvPicPr>
        <p:blipFill>
          <a:blip r:embed="rId7"/>
          <a:stretch>
            <a:fillRect/>
          </a:stretch>
        </p:blipFill>
        <p:spPr>
          <a:xfrm>
            <a:off x="9959283" y="1775851"/>
            <a:ext cx="269702" cy="206772"/>
          </a:xfrm>
          <a:prstGeom prst="rect">
            <a:avLst/>
          </a:prstGeom>
        </p:spPr>
      </p:pic>
      <p:pic>
        <p:nvPicPr>
          <p:cNvPr id="20" name="Imagem 19"/>
          <p:cNvPicPr>
            <a:picLocks noChangeAspect="1"/>
          </p:cNvPicPr>
          <p:nvPr/>
        </p:nvPicPr>
        <p:blipFill>
          <a:blip r:embed="rId8"/>
          <a:stretch>
            <a:fillRect/>
          </a:stretch>
        </p:blipFill>
        <p:spPr>
          <a:xfrm>
            <a:off x="9953071" y="2981785"/>
            <a:ext cx="251962" cy="175092"/>
          </a:xfrm>
          <a:prstGeom prst="rect">
            <a:avLst/>
          </a:prstGeom>
        </p:spPr>
      </p:pic>
      <p:pic>
        <p:nvPicPr>
          <p:cNvPr id="21" name="Imagem 20"/>
          <p:cNvPicPr>
            <a:picLocks noChangeAspect="1"/>
          </p:cNvPicPr>
          <p:nvPr/>
        </p:nvPicPr>
        <p:blipFill>
          <a:blip r:embed="rId9"/>
          <a:stretch>
            <a:fillRect/>
          </a:stretch>
        </p:blipFill>
        <p:spPr>
          <a:xfrm>
            <a:off x="9961677" y="4816946"/>
            <a:ext cx="241475" cy="169032"/>
          </a:xfrm>
          <a:prstGeom prst="rect">
            <a:avLst/>
          </a:prstGeom>
        </p:spPr>
      </p:pic>
      <p:pic>
        <p:nvPicPr>
          <p:cNvPr id="22" name="Imagem 21"/>
          <p:cNvPicPr>
            <a:picLocks noChangeAspect="1"/>
          </p:cNvPicPr>
          <p:nvPr/>
        </p:nvPicPr>
        <p:blipFill>
          <a:blip r:embed="rId10"/>
          <a:stretch>
            <a:fillRect/>
          </a:stretch>
        </p:blipFill>
        <p:spPr>
          <a:xfrm>
            <a:off x="9956422" y="2089935"/>
            <a:ext cx="259132" cy="191950"/>
          </a:xfrm>
          <a:prstGeom prst="rect">
            <a:avLst/>
          </a:prstGeom>
        </p:spPr>
      </p:pic>
      <p:pic>
        <p:nvPicPr>
          <p:cNvPr id="23" name="Imagem 22"/>
          <p:cNvPicPr>
            <a:picLocks noChangeAspect="1"/>
          </p:cNvPicPr>
          <p:nvPr/>
        </p:nvPicPr>
        <p:blipFill>
          <a:blip r:embed="rId11" cstate="print"/>
          <a:stretch>
            <a:fillRect/>
          </a:stretch>
        </p:blipFill>
        <p:spPr>
          <a:xfrm>
            <a:off x="9961677" y="4371053"/>
            <a:ext cx="248127" cy="180147"/>
          </a:xfrm>
          <a:prstGeom prst="rect">
            <a:avLst/>
          </a:prstGeom>
        </p:spPr>
      </p:pic>
    </p:spTree>
    <p:extLst>
      <p:ext uri="{BB962C8B-B14F-4D97-AF65-F5344CB8AC3E}">
        <p14:creationId xmlns:p14="http://schemas.microsoft.com/office/powerpoint/2010/main" val="3694687708"/>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09857"/>
            <a:ext cx="10515600" cy="1325563"/>
          </a:xfrm>
        </p:spPr>
        <p:txBody>
          <a:bodyPr/>
          <a:lstStyle/>
          <a:p>
            <a:r>
              <a:rPr lang="pt-BR" b="1" dirty="0"/>
              <a:t>Total </a:t>
            </a:r>
            <a:r>
              <a:rPr lang="pt-BR" b="1" dirty="0" err="1"/>
              <a:t>energy</a:t>
            </a:r>
            <a:r>
              <a:rPr lang="pt-BR" b="1" dirty="0"/>
              <a:t> </a:t>
            </a:r>
            <a:r>
              <a:rPr lang="pt-BR" b="1" dirty="0" err="1"/>
              <a:t>consumption</a:t>
            </a:r>
            <a:r>
              <a:rPr lang="pt-BR" b="1" dirty="0"/>
              <a:t> (</a:t>
            </a:r>
            <a:r>
              <a:rPr lang="pt-BR" b="1" dirty="0" err="1"/>
              <a:t>Mtoe</a:t>
            </a:r>
            <a:r>
              <a:rPr lang="pt-BR" b="1" dirty="0"/>
              <a:t>)</a:t>
            </a:r>
          </a:p>
        </p:txBody>
      </p:sp>
      <p:graphicFrame>
        <p:nvGraphicFramePr>
          <p:cNvPr id="4" name="Gráfico 3"/>
          <p:cNvGraphicFramePr>
            <a:graphicFrameLocks/>
          </p:cNvGraphicFramePr>
          <p:nvPr>
            <p:extLst/>
          </p:nvPr>
        </p:nvGraphicFramePr>
        <p:xfrm>
          <a:off x="1625506" y="1262170"/>
          <a:ext cx="8468629" cy="4656031"/>
        </p:xfrm>
        <a:graphic>
          <a:graphicData uri="http://schemas.openxmlformats.org/drawingml/2006/chart">
            <c:chart xmlns:c="http://schemas.openxmlformats.org/drawingml/2006/chart" xmlns:r="http://schemas.openxmlformats.org/officeDocument/2006/relationships" r:id="rId2"/>
          </a:graphicData>
        </a:graphic>
      </p:graphicFrame>
      <p:pic>
        <p:nvPicPr>
          <p:cNvPr id="5" name="Imagem 4"/>
          <p:cNvPicPr>
            <a:picLocks noChangeAspect="1"/>
          </p:cNvPicPr>
          <p:nvPr/>
        </p:nvPicPr>
        <p:blipFill>
          <a:blip r:embed="rId3"/>
          <a:stretch>
            <a:fillRect/>
          </a:stretch>
        </p:blipFill>
        <p:spPr>
          <a:xfrm>
            <a:off x="9935841" y="4461228"/>
            <a:ext cx="293145" cy="214624"/>
          </a:xfrm>
          <a:prstGeom prst="rect">
            <a:avLst/>
          </a:prstGeom>
        </p:spPr>
      </p:pic>
      <p:pic>
        <p:nvPicPr>
          <p:cNvPr id="6" name="Imagem 5"/>
          <p:cNvPicPr>
            <a:picLocks noChangeAspect="1"/>
          </p:cNvPicPr>
          <p:nvPr/>
        </p:nvPicPr>
        <p:blipFill>
          <a:blip r:embed="rId4"/>
          <a:stretch>
            <a:fillRect/>
          </a:stretch>
        </p:blipFill>
        <p:spPr>
          <a:xfrm>
            <a:off x="9960852" y="4264155"/>
            <a:ext cx="248127" cy="174608"/>
          </a:xfrm>
          <a:prstGeom prst="rect">
            <a:avLst/>
          </a:prstGeom>
        </p:spPr>
      </p:pic>
      <p:pic>
        <p:nvPicPr>
          <p:cNvPr id="7" name="Imagem 6"/>
          <p:cNvPicPr>
            <a:picLocks noChangeAspect="1"/>
          </p:cNvPicPr>
          <p:nvPr/>
        </p:nvPicPr>
        <p:blipFill>
          <a:blip r:embed="rId5"/>
          <a:stretch>
            <a:fillRect/>
          </a:stretch>
        </p:blipFill>
        <p:spPr>
          <a:xfrm>
            <a:off x="9948303" y="4039328"/>
            <a:ext cx="261501" cy="192685"/>
          </a:xfrm>
          <a:prstGeom prst="rect">
            <a:avLst/>
          </a:prstGeom>
        </p:spPr>
      </p:pic>
      <p:pic>
        <p:nvPicPr>
          <p:cNvPr id="8" name="Imagem 7"/>
          <p:cNvPicPr>
            <a:picLocks noChangeAspect="1"/>
          </p:cNvPicPr>
          <p:nvPr/>
        </p:nvPicPr>
        <p:blipFill>
          <a:blip r:embed="rId6"/>
          <a:stretch>
            <a:fillRect/>
          </a:stretch>
        </p:blipFill>
        <p:spPr>
          <a:xfrm>
            <a:off x="9946687" y="1526736"/>
            <a:ext cx="261501" cy="228220"/>
          </a:xfrm>
          <a:prstGeom prst="rect">
            <a:avLst/>
          </a:prstGeom>
        </p:spPr>
      </p:pic>
      <p:pic>
        <p:nvPicPr>
          <p:cNvPr id="9" name="Imagem 8"/>
          <p:cNvPicPr>
            <a:picLocks noChangeAspect="1"/>
          </p:cNvPicPr>
          <p:nvPr/>
        </p:nvPicPr>
        <p:blipFill>
          <a:blip r:embed="rId7"/>
          <a:stretch>
            <a:fillRect/>
          </a:stretch>
        </p:blipFill>
        <p:spPr>
          <a:xfrm>
            <a:off x="9959283" y="1763151"/>
            <a:ext cx="269702" cy="206772"/>
          </a:xfrm>
          <a:prstGeom prst="rect">
            <a:avLst/>
          </a:prstGeom>
        </p:spPr>
      </p:pic>
      <p:pic>
        <p:nvPicPr>
          <p:cNvPr id="10" name="Imagem 9"/>
          <p:cNvPicPr>
            <a:picLocks noChangeAspect="1"/>
          </p:cNvPicPr>
          <p:nvPr/>
        </p:nvPicPr>
        <p:blipFill>
          <a:blip r:embed="rId8"/>
          <a:stretch>
            <a:fillRect/>
          </a:stretch>
        </p:blipFill>
        <p:spPr>
          <a:xfrm>
            <a:off x="9953071" y="2981785"/>
            <a:ext cx="251962" cy="175092"/>
          </a:xfrm>
          <a:prstGeom prst="rect">
            <a:avLst/>
          </a:prstGeom>
        </p:spPr>
      </p:pic>
      <p:pic>
        <p:nvPicPr>
          <p:cNvPr id="11" name="Imagem 10"/>
          <p:cNvPicPr>
            <a:picLocks noChangeAspect="1"/>
          </p:cNvPicPr>
          <p:nvPr/>
        </p:nvPicPr>
        <p:blipFill>
          <a:blip r:embed="rId9"/>
          <a:stretch>
            <a:fillRect/>
          </a:stretch>
        </p:blipFill>
        <p:spPr>
          <a:xfrm>
            <a:off x="9961677" y="4969346"/>
            <a:ext cx="241475" cy="169032"/>
          </a:xfrm>
          <a:prstGeom prst="rect">
            <a:avLst/>
          </a:prstGeom>
        </p:spPr>
      </p:pic>
      <p:pic>
        <p:nvPicPr>
          <p:cNvPr id="12" name="Imagem 11"/>
          <p:cNvPicPr>
            <a:picLocks noChangeAspect="1"/>
          </p:cNvPicPr>
          <p:nvPr/>
        </p:nvPicPr>
        <p:blipFill>
          <a:blip r:embed="rId10"/>
          <a:stretch>
            <a:fillRect/>
          </a:stretch>
        </p:blipFill>
        <p:spPr>
          <a:xfrm>
            <a:off x="9956422" y="2089935"/>
            <a:ext cx="259132" cy="191950"/>
          </a:xfrm>
          <a:prstGeom prst="rect">
            <a:avLst/>
          </a:prstGeom>
        </p:spPr>
      </p:pic>
      <p:pic>
        <p:nvPicPr>
          <p:cNvPr id="13" name="Imagem 12"/>
          <p:cNvPicPr>
            <a:picLocks noChangeAspect="1"/>
          </p:cNvPicPr>
          <p:nvPr/>
        </p:nvPicPr>
        <p:blipFill>
          <a:blip r:embed="rId11" cstate="print"/>
          <a:stretch>
            <a:fillRect/>
          </a:stretch>
        </p:blipFill>
        <p:spPr>
          <a:xfrm>
            <a:off x="9961677" y="4675853"/>
            <a:ext cx="248127" cy="180147"/>
          </a:xfrm>
          <a:prstGeom prst="rect">
            <a:avLst/>
          </a:prstGeom>
        </p:spPr>
      </p:pic>
    </p:spTree>
    <p:extLst>
      <p:ext uri="{BB962C8B-B14F-4D97-AF65-F5344CB8AC3E}">
        <p14:creationId xmlns:p14="http://schemas.microsoft.com/office/powerpoint/2010/main" val="2447486916"/>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1447"/>
            <a:ext cx="10515600" cy="1325563"/>
          </a:xfrm>
        </p:spPr>
        <p:txBody>
          <a:bodyPr/>
          <a:lstStyle/>
          <a:p>
            <a:r>
              <a:rPr lang="pt-BR" b="1" dirty="0" err="1"/>
              <a:t>Crude</a:t>
            </a:r>
            <a:r>
              <a:rPr lang="pt-BR" b="1" dirty="0"/>
              <a:t> </a:t>
            </a:r>
            <a:r>
              <a:rPr lang="pt-BR" b="1" dirty="0" err="1"/>
              <a:t>oil</a:t>
            </a:r>
            <a:r>
              <a:rPr lang="pt-BR" b="1" dirty="0"/>
              <a:t> </a:t>
            </a:r>
            <a:r>
              <a:rPr lang="pt-BR" b="1" dirty="0" err="1"/>
              <a:t>production</a:t>
            </a:r>
            <a:r>
              <a:rPr lang="pt-BR" b="1" dirty="0"/>
              <a:t> (</a:t>
            </a:r>
            <a:r>
              <a:rPr lang="pt-BR" b="1" dirty="0" err="1"/>
              <a:t>Mt</a:t>
            </a:r>
            <a:r>
              <a:rPr lang="pt-BR" b="1" dirty="0"/>
              <a:t>)</a:t>
            </a:r>
          </a:p>
        </p:txBody>
      </p:sp>
      <p:graphicFrame>
        <p:nvGraphicFramePr>
          <p:cNvPr id="5" name="Gráfico 4"/>
          <p:cNvGraphicFramePr>
            <a:graphicFrameLocks/>
          </p:cNvGraphicFramePr>
          <p:nvPr>
            <p:extLst/>
          </p:nvPr>
        </p:nvGraphicFramePr>
        <p:xfrm>
          <a:off x="1589614" y="1203158"/>
          <a:ext cx="8504521" cy="5075406"/>
        </p:xfrm>
        <a:graphic>
          <a:graphicData uri="http://schemas.openxmlformats.org/drawingml/2006/chart">
            <c:chart xmlns:c="http://schemas.openxmlformats.org/drawingml/2006/chart" xmlns:r="http://schemas.openxmlformats.org/officeDocument/2006/relationships" r:id="rId2"/>
          </a:graphicData>
        </a:graphic>
      </p:graphicFrame>
      <p:pic>
        <p:nvPicPr>
          <p:cNvPr id="6" name="Imagem 5"/>
          <p:cNvPicPr>
            <a:picLocks noChangeAspect="1"/>
          </p:cNvPicPr>
          <p:nvPr/>
        </p:nvPicPr>
        <p:blipFill>
          <a:blip r:embed="rId3"/>
          <a:stretch>
            <a:fillRect/>
          </a:stretch>
        </p:blipFill>
        <p:spPr>
          <a:xfrm>
            <a:off x="9910007" y="3519600"/>
            <a:ext cx="293145" cy="214624"/>
          </a:xfrm>
          <a:prstGeom prst="rect">
            <a:avLst/>
          </a:prstGeom>
        </p:spPr>
      </p:pic>
      <p:pic>
        <p:nvPicPr>
          <p:cNvPr id="7" name="Imagem 6"/>
          <p:cNvPicPr>
            <a:picLocks noChangeAspect="1"/>
          </p:cNvPicPr>
          <p:nvPr/>
        </p:nvPicPr>
        <p:blipFill>
          <a:blip r:embed="rId4"/>
          <a:stretch>
            <a:fillRect/>
          </a:stretch>
        </p:blipFill>
        <p:spPr>
          <a:xfrm>
            <a:off x="9935177" y="3262227"/>
            <a:ext cx="248127" cy="174608"/>
          </a:xfrm>
          <a:prstGeom prst="rect">
            <a:avLst/>
          </a:prstGeom>
        </p:spPr>
      </p:pic>
      <p:pic>
        <p:nvPicPr>
          <p:cNvPr id="8" name="Imagem 7"/>
          <p:cNvPicPr>
            <a:picLocks noChangeAspect="1"/>
          </p:cNvPicPr>
          <p:nvPr/>
        </p:nvPicPr>
        <p:blipFill>
          <a:blip r:embed="rId5"/>
          <a:stretch>
            <a:fillRect/>
          </a:stretch>
        </p:blipFill>
        <p:spPr>
          <a:xfrm>
            <a:off x="9920775" y="3012346"/>
            <a:ext cx="261501" cy="192685"/>
          </a:xfrm>
          <a:prstGeom prst="rect">
            <a:avLst/>
          </a:prstGeom>
        </p:spPr>
      </p:pic>
      <p:pic>
        <p:nvPicPr>
          <p:cNvPr id="9" name="Imagem 8"/>
          <p:cNvPicPr>
            <a:picLocks noChangeAspect="1"/>
          </p:cNvPicPr>
          <p:nvPr/>
        </p:nvPicPr>
        <p:blipFill>
          <a:blip r:embed="rId6"/>
          <a:stretch>
            <a:fillRect/>
          </a:stretch>
        </p:blipFill>
        <p:spPr>
          <a:xfrm>
            <a:off x="9928491" y="1705792"/>
            <a:ext cx="261501" cy="228220"/>
          </a:xfrm>
          <a:prstGeom prst="rect">
            <a:avLst/>
          </a:prstGeom>
        </p:spPr>
      </p:pic>
      <p:pic>
        <p:nvPicPr>
          <p:cNvPr id="10" name="Imagem 9"/>
          <p:cNvPicPr>
            <a:picLocks noChangeAspect="1"/>
          </p:cNvPicPr>
          <p:nvPr/>
        </p:nvPicPr>
        <p:blipFill>
          <a:blip r:embed="rId7"/>
          <a:stretch>
            <a:fillRect/>
          </a:stretch>
        </p:blipFill>
        <p:spPr>
          <a:xfrm>
            <a:off x="9944320" y="1990685"/>
            <a:ext cx="269702" cy="206772"/>
          </a:xfrm>
          <a:prstGeom prst="rect">
            <a:avLst/>
          </a:prstGeom>
        </p:spPr>
      </p:pic>
      <p:pic>
        <p:nvPicPr>
          <p:cNvPr id="11" name="Imagem 10"/>
          <p:cNvPicPr>
            <a:picLocks noChangeAspect="1"/>
          </p:cNvPicPr>
          <p:nvPr/>
        </p:nvPicPr>
        <p:blipFill>
          <a:blip r:embed="rId8"/>
          <a:stretch>
            <a:fillRect/>
          </a:stretch>
        </p:blipFill>
        <p:spPr>
          <a:xfrm>
            <a:off x="9944320" y="2640008"/>
            <a:ext cx="251962" cy="175092"/>
          </a:xfrm>
          <a:prstGeom prst="rect">
            <a:avLst/>
          </a:prstGeom>
        </p:spPr>
      </p:pic>
      <p:pic>
        <p:nvPicPr>
          <p:cNvPr id="12" name="Imagem 11"/>
          <p:cNvPicPr>
            <a:picLocks noChangeAspect="1"/>
          </p:cNvPicPr>
          <p:nvPr/>
        </p:nvPicPr>
        <p:blipFill>
          <a:blip r:embed="rId9"/>
          <a:stretch>
            <a:fillRect/>
          </a:stretch>
        </p:blipFill>
        <p:spPr>
          <a:xfrm>
            <a:off x="9948517" y="4637503"/>
            <a:ext cx="241475" cy="169032"/>
          </a:xfrm>
          <a:prstGeom prst="rect">
            <a:avLst/>
          </a:prstGeom>
        </p:spPr>
      </p:pic>
      <p:pic>
        <p:nvPicPr>
          <p:cNvPr id="13" name="Imagem 12"/>
          <p:cNvPicPr>
            <a:picLocks noChangeAspect="1"/>
          </p:cNvPicPr>
          <p:nvPr/>
        </p:nvPicPr>
        <p:blipFill>
          <a:blip r:embed="rId10"/>
          <a:stretch>
            <a:fillRect/>
          </a:stretch>
        </p:blipFill>
        <p:spPr>
          <a:xfrm>
            <a:off x="9956917" y="2254130"/>
            <a:ext cx="259132" cy="191950"/>
          </a:xfrm>
          <a:prstGeom prst="rect">
            <a:avLst/>
          </a:prstGeom>
        </p:spPr>
      </p:pic>
      <p:pic>
        <p:nvPicPr>
          <p:cNvPr id="14" name="Imagem 13"/>
          <p:cNvPicPr>
            <a:picLocks noChangeAspect="1"/>
          </p:cNvPicPr>
          <p:nvPr/>
        </p:nvPicPr>
        <p:blipFill>
          <a:blip r:embed="rId11" cstate="print"/>
          <a:stretch>
            <a:fillRect/>
          </a:stretch>
        </p:blipFill>
        <p:spPr>
          <a:xfrm>
            <a:off x="9935177" y="3798402"/>
            <a:ext cx="248127" cy="180147"/>
          </a:xfrm>
          <a:prstGeom prst="rect">
            <a:avLst/>
          </a:prstGeom>
        </p:spPr>
      </p:pic>
    </p:spTree>
    <p:extLst>
      <p:ext uri="{BB962C8B-B14F-4D97-AF65-F5344CB8AC3E}">
        <p14:creationId xmlns:p14="http://schemas.microsoft.com/office/powerpoint/2010/main" val="4059769770"/>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83918" y="-117947"/>
            <a:ext cx="10515600" cy="1325563"/>
          </a:xfrm>
        </p:spPr>
        <p:txBody>
          <a:bodyPr/>
          <a:lstStyle/>
          <a:p>
            <a:r>
              <a:rPr lang="pt-BR" dirty="0"/>
              <a:t>Natural </a:t>
            </a:r>
            <a:r>
              <a:rPr lang="pt-BR" dirty="0" err="1"/>
              <a:t>gas</a:t>
            </a:r>
            <a:r>
              <a:rPr lang="pt-BR" dirty="0"/>
              <a:t> </a:t>
            </a:r>
            <a:r>
              <a:rPr lang="pt-BR" dirty="0" err="1"/>
              <a:t>production</a:t>
            </a:r>
            <a:r>
              <a:rPr lang="pt-BR" dirty="0"/>
              <a:t> (</a:t>
            </a:r>
            <a:r>
              <a:rPr lang="pt-BR" dirty="0" err="1"/>
              <a:t>bcm</a:t>
            </a:r>
            <a:r>
              <a:rPr lang="pt-BR" dirty="0" smtClean="0"/>
              <a:t>)</a:t>
            </a:r>
            <a:endParaRPr lang="pt-BR" dirty="0"/>
          </a:p>
        </p:txBody>
      </p:sp>
      <p:graphicFrame>
        <p:nvGraphicFramePr>
          <p:cNvPr id="5" name="Gráfico 4"/>
          <p:cNvGraphicFramePr>
            <a:graphicFrameLocks/>
          </p:cNvGraphicFramePr>
          <p:nvPr>
            <p:extLst>
              <p:ext uri="{D42A27DB-BD31-4B8C-83A1-F6EECF244321}">
                <p14:modId xmlns:p14="http://schemas.microsoft.com/office/powerpoint/2010/main" val="1256230887"/>
              </p:ext>
            </p:extLst>
          </p:nvPr>
        </p:nvGraphicFramePr>
        <p:xfrm>
          <a:off x="1711167" y="857251"/>
          <a:ext cx="8475015" cy="5499099"/>
        </p:xfrm>
        <a:graphic>
          <a:graphicData uri="http://schemas.openxmlformats.org/drawingml/2006/chart">
            <c:chart xmlns:c="http://schemas.openxmlformats.org/drawingml/2006/chart" xmlns:r="http://schemas.openxmlformats.org/officeDocument/2006/relationships" r:id="rId2"/>
          </a:graphicData>
        </a:graphic>
      </p:graphicFrame>
      <p:pic>
        <p:nvPicPr>
          <p:cNvPr id="4" name="Imagem 3"/>
          <p:cNvPicPr>
            <a:picLocks noChangeAspect="1"/>
          </p:cNvPicPr>
          <p:nvPr/>
        </p:nvPicPr>
        <p:blipFill>
          <a:blip r:embed="rId3"/>
          <a:stretch>
            <a:fillRect/>
          </a:stretch>
        </p:blipFill>
        <p:spPr>
          <a:xfrm>
            <a:off x="10069662" y="2837429"/>
            <a:ext cx="293145" cy="214624"/>
          </a:xfrm>
          <a:prstGeom prst="rect">
            <a:avLst/>
          </a:prstGeom>
        </p:spPr>
      </p:pic>
      <p:pic>
        <p:nvPicPr>
          <p:cNvPr id="6" name="Imagem 5"/>
          <p:cNvPicPr>
            <a:picLocks noChangeAspect="1"/>
          </p:cNvPicPr>
          <p:nvPr/>
        </p:nvPicPr>
        <p:blipFill>
          <a:blip r:embed="rId4"/>
          <a:stretch>
            <a:fillRect/>
          </a:stretch>
        </p:blipFill>
        <p:spPr>
          <a:xfrm>
            <a:off x="10094832" y="2623597"/>
            <a:ext cx="248127" cy="174608"/>
          </a:xfrm>
          <a:prstGeom prst="rect">
            <a:avLst/>
          </a:prstGeom>
        </p:spPr>
      </p:pic>
      <p:pic>
        <p:nvPicPr>
          <p:cNvPr id="7" name="Imagem 6"/>
          <p:cNvPicPr>
            <a:picLocks noChangeAspect="1"/>
          </p:cNvPicPr>
          <p:nvPr/>
        </p:nvPicPr>
        <p:blipFill>
          <a:blip r:embed="rId5"/>
          <a:stretch>
            <a:fillRect/>
          </a:stretch>
        </p:blipFill>
        <p:spPr>
          <a:xfrm>
            <a:off x="10080430" y="2388230"/>
            <a:ext cx="261501" cy="192685"/>
          </a:xfrm>
          <a:prstGeom prst="rect">
            <a:avLst/>
          </a:prstGeom>
        </p:spPr>
      </p:pic>
      <p:pic>
        <p:nvPicPr>
          <p:cNvPr id="8" name="Imagem 7"/>
          <p:cNvPicPr>
            <a:picLocks noChangeAspect="1"/>
          </p:cNvPicPr>
          <p:nvPr/>
        </p:nvPicPr>
        <p:blipFill>
          <a:blip r:embed="rId6"/>
          <a:stretch>
            <a:fillRect/>
          </a:stretch>
        </p:blipFill>
        <p:spPr>
          <a:xfrm>
            <a:off x="10088146" y="1328424"/>
            <a:ext cx="261501" cy="228220"/>
          </a:xfrm>
          <a:prstGeom prst="rect">
            <a:avLst/>
          </a:prstGeom>
        </p:spPr>
      </p:pic>
      <p:pic>
        <p:nvPicPr>
          <p:cNvPr id="9" name="Imagem 8"/>
          <p:cNvPicPr>
            <a:picLocks noChangeAspect="1"/>
          </p:cNvPicPr>
          <p:nvPr/>
        </p:nvPicPr>
        <p:blipFill>
          <a:blip r:embed="rId7"/>
          <a:stretch>
            <a:fillRect/>
          </a:stretch>
        </p:blipFill>
        <p:spPr>
          <a:xfrm>
            <a:off x="10103975" y="1613317"/>
            <a:ext cx="269702" cy="206772"/>
          </a:xfrm>
          <a:prstGeom prst="rect">
            <a:avLst/>
          </a:prstGeom>
        </p:spPr>
      </p:pic>
      <p:pic>
        <p:nvPicPr>
          <p:cNvPr id="10" name="Imagem 9"/>
          <p:cNvPicPr>
            <a:picLocks noChangeAspect="1"/>
          </p:cNvPicPr>
          <p:nvPr/>
        </p:nvPicPr>
        <p:blipFill>
          <a:blip r:embed="rId8"/>
          <a:stretch>
            <a:fillRect/>
          </a:stretch>
        </p:blipFill>
        <p:spPr>
          <a:xfrm>
            <a:off x="10103975" y="2146524"/>
            <a:ext cx="251962" cy="175092"/>
          </a:xfrm>
          <a:prstGeom prst="rect">
            <a:avLst/>
          </a:prstGeom>
        </p:spPr>
      </p:pic>
      <p:pic>
        <p:nvPicPr>
          <p:cNvPr id="11" name="Imagem 10"/>
          <p:cNvPicPr>
            <a:picLocks noChangeAspect="1"/>
          </p:cNvPicPr>
          <p:nvPr/>
        </p:nvPicPr>
        <p:blipFill>
          <a:blip r:embed="rId9"/>
          <a:stretch>
            <a:fillRect/>
          </a:stretch>
        </p:blipFill>
        <p:spPr>
          <a:xfrm>
            <a:off x="10108172" y="4100478"/>
            <a:ext cx="241475" cy="169032"/>
          </a:xfrm>
          <a:prstGeom prst="rect">
            <a:avLst/>
          </a:prstGeom>
        </p:spPr>
      </p:pic>
      <p:pic>
        <p:nvPicPr>
          <p:cNvPr id="12" name="Imagem 11"/>
          <p:cNvPicPr>
            <a:picLocks noChangeAspect="1"/>
          </p:cNvPicPr>
          <p:nvPr/>
        </p:nvPicPr>
        <p:blipFill>
          <a:blip r:embed="rId10"/>
          <a:stretch>
            <a:fillRect/>
          </a:stretch>
        </p:blipFill>
        <p:spPr>
          <a:xfrm>
            <a:off x="10116572" y="1876762"/>
            <a:ext cx="259132" cy="191950"/>
          </a:xfrm>
          <a:prstGeom prst="rect">
            <a:avLst/>
          </a:prstGeom>
        </p:spPr>
      </p:pic>
      <p:pic>
        <p:nvPicPr>
          <p:cNvPr id="13" name="Imagem 12"/>
          <p:cNvPicPr>
            <a:picLocks noChangeAspect="1"/>
          </p:cNvPicPr>
          <p:nvPr/>
        </p:nvPicPr>
        <p:blipFill>
          <a:blip r:embed="rId11" cstate="print"/>
          <a:stretch>
            <a:fillRect/>
          </a:stretch>
        </p:blipFill>
        <p:spPr>
          <a:xfrm>
            <a:off x="10094832" y="3043660"/>
            <a:ext cx="248127" cy="180147"/>
          </a:xfrm>
          <a:prstGeom prst="rect">
            <a:avLst/>
          </a:prstGeom>
        </p:spPr>
      </p:pic>
    </p:spTree>
    <p:extLst>
      <p:ext uri="{BB962C8B-B14F-4D97-AF65-F5344CB8AC3E}">
        <p14:creationId xmlns:p14="http://schemas.microsoft.com/office/powerpoint/2010/main" val="4234199376"/>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09321"/>
            <a:ext cx="10515600" cy="1325563"/>
          </a:xfrm>
        </p:spPr>
        <p:txBody>
          <a:bodyPr/>
          <a:lstStyle/>
          <a:p>
            <a:r>
              <a:rPr lang="en-US" dirty="0"/>
              <a:t>Natural gas domestic consumption (</a:t>
            </a:r>
            <a:r>
              <a:rPr lang="en-US" dirty="0" err="1"/>
              <a:t>bcm</a:t>
            </a:r>
            <a:r>
              <a:rPr lang="en-US" dirty="0" smtClean="0"/>
              <a:t>)</a:t>
            </a:r>
            <a:endParaRPr lang="pt-BR" dirty="0"/>
          </a:p>
        </p:txBody>
      </p:sp>
      <p:graphicFrame>
        <p:nvGraphicFramePr>
          <p:cNvPr id="5" name="Gráfico 4"/>
          <p:cNvGraphicFramePr>
            <a:graphicFrameLocks/>
          </p:cNvGraphicFramePr>
          <p:nvPr>
            <p:extLst/>
          </p:nvPr>
        </p:nvGraphicFramePr>
        <p:xfrm>
          <a:off x="1687000" y="935549"/>
          <a:ext cx="8485896" cy="5436223"/>
        </p:xfrm>
        <a:graphic>
          <a:graphicData uri="http://schemas.openxmlformats.org/drawingml/2006/chart">
            <c:chart xmlns:c="http://schemas.openxmlformats.org/drawingml/2006/chart" xmlns:r="http://schemas.openxmlformats.org/officeDocument/2006/relationships" r:id="rId2"/>
          </a:graphicData>
        </a:graphic>
      </p:graphicFrame>
      <p:pic>
        <p:nvPicPr>
          <p:cNvPr id="4" name="Imagem 3"/>
          <p:cNvPicPr>
            <a:picLocks noChangeAspect="1"/>
          </p:cNvPicPr>
          <p:nvPr/>
        </p:nvPicPr>
        <p:blipFill>
          <a:blip r:embed="rId3"/>
          <a:stretch>
            <a:fillRect/>
          </a:stretch>
        </p:blipFill>
        <p:spPr>
          <a:xfrm>
            <a:off x="10040634" y="3534112"/>
            <a:ext cx="293145" cy="214624"/>
          </a:xfrm>
          <a:prstGeom prst="rect">
            <a:avLst/>
          </a:prstGeom>
        </p:spPr>
      </p:pic>
      <p:pic>
        <p:nvPicPr>
          <p:cNvPr id="6" name="Imagem 5"/>
          <p:cNvPicPr>
            <a:picLocks noChangeAspect="1"/>
          </p:cNvPicPr>
          <p:nvPr/>
        </p:nvPicPr>
        <p:blipFill>
          <a:blip r:embed="rId4"/>
          <a:stretch>
            <a:fillRect/>
          </a:stretch>
        </p:blipFill>
        <p:spPr>
          <a:xfrm>
            <a:off x="10065804" y="3320280"/>
            <a:ext cx="248127" cy="174608"/>
          </a:xfrm>
          <a:prstGeom prst="rect">
            <a:avLst/>
          </a:prstGeom>
        </p:spPr>
      </p:pic>
      <p:pic>
        <p:nvPicPr>
          <p:cNvPr id="7" name="Imagem 6"/>
          <p:cNvPicPr>
            <a:picLocks noChangeAspect="1"/>
          </p:cNvPicPr>
          <p:nvPr/>
        </p:nvPicPr>
        <p:blipFill>
          <a:blip r:embed="rId5"/>
          <a:stretch>
            <a:fillRect/>
          </a:stretch>
        </p:blipFill>
        <p:spPr>
          <a:xfrm>
            <a:off x="10051402" y="3084913"/>
            <a:ext cx="261501" cy="192685"/>
          </a:xfrm>
          <a:prstGeom prst="rect">
            <a:avLst/>
          </a:prstGeom>
        </p:spPr>
      </p:pic>
      <p:pic>
        <p:nvPicPr>
          <p:cNvPr id="8" name="Imagem 7"/>
          <p:cNvPicPr>
            <a:picLocks noChangeAspect="1"/>
          </p:cNvPicPr>
          <p:nvPr/>
        </p:nvPicPr>
        <p:blipFill>
          <a:blip r:embed="rId6"/>
          <a:stretch>
            <a:fillRect/>
          </a:stretch>
        </p:blipFill>
        <p:spPr>
          <a:xfrm>
            <a:off x="10059118" y="1763850"/>
            <a:ext cx="261501" cy="228220"/>
          </a:xfrm>
          <a:prstGeom prst="rect">
            <a:avLst/>
          </a:prstGeom>
        </p:spPr>
      </p:pic>
      <p:pic>
        <p:nvPicPr>
          <p:cNvPr id="9" name="Imagem 8"/>
          <p:cNvPicPr>
            <a:picLocks noChangeAspect="1"/>
          </p:cNvPicPr>
          <p:nvPr/>
        </p:nvPicPr>
        <p:blipFill>
          <a:blip r:embed="rId7"/>
          <a:stretch>
            <a:fillRect/>
          </a:stretch>
        </p:blipFill>
        <p:spPr>
          <a:xfrm>
            <a:off x="10074947" y="2019715"/>
            <a:ext cx="269702" cy="206772"/>
          </a:xfrm>
          <a:prstGeom prst="rect">
            <a:avLst/>
          </a:prstGeom>
        </p:spPr>
      </p:pic>
      <p:pic>
        <p:nvPicPr>
          <p:cNvPr id="10" name="Imagem 9"/>
          <p:cNvPicPr>
            <a:picLocks noChangeAspect="1"/>
          </p:cNvPicPr>
          <p:nvPr/>
        </p:nvPicPr>
        <p:blipFill>
          <a:blip r:embed="rId8"/>
          <a:stretch>
            <a:fillRect/>
          </a:stretch>
        </p:blipFill>
        <p:spPr>
          <a:xfrm>
            <a:off x="10074947" y="2712580"/>
            <a:ext cx="251962" cy="175092"/>
          </a:xfrm>
          <a:prstGeom prst="rect">
            <a:avLst/>
          </a:prstGeom>
        </p:spPr>
      </p:pic>
      <p:pic>
        <p:nvPicPr>
          <p:cNvPr id="11" name="Imagem 10"/>
          <p:cNvPicPr>
            <a:picLocks noChangeAspect="1"/>
          </p:cNvPicPr>
          <p:nvPr/>
        </p:nvPicPr>
        <p:blipFill>
          <a:blip r:embed="rId9"/>
          <a:stretch>
            <a:fillRect/>
          </a:stretch>
        </p:blipFill>
        <p:spPr>
          <a:xfrm>
            <a:off x="10079144" y="4797161"/>
            <a:ext cx="241475" cy="169032"/>
          </a:xfrm>
          <a:prstGeom prst="rect">
            <a:avLst/>
          </a:prstGeom>
        </p:spPr>
      </p:pic>
      <p:pic>
        <p:nvPicPr>
          <p:cNvPr id="12" name="Imagem 11"/>
          <p:cNvPicPr>
            <a:picLocks noChangeAspect="1"/>
          </p:cNvPicPr>
          <p:nvPr/>
        </p:nvPicPr>
        <p:blipFill>
          <a:blip r:embed="rId10"/>
          <a:stretch>
            <a:fillRect/>
          </a:stretch>
        </p:blipFill>
        <p:spPr>
          <a:xfrm>
            <a:off x="10087544" y="2239618"/>
            <a:ext cx="259132" cy="191950"/>
          </a:xfrm>
          <a:prstGeom prst="rect">
            <a:avLst/>
          </a:prstGeom>
        </p:spPr>
      </p:pic>
      <p:pic>
        <p:nvPicPr>
          <p:cNvPr id="13" name="Imagem 12"/>
          <p:cNvPicPr>
            <a:picLocks noChangeAspect="1"/>
          </p:cNvPicPr>
          <p:nvPr/>
        </p:nvPicPr>
        <p:blipFill>
          <a:blip r:embed="rId11" cstate="print"/>
          <a:stretch>
            <a:fillRect/>
          </a:stretch>
        </p:blipFill>
        <p:spPr>
          <a:xfrm>
            <a:off x="10065804" y="3754857"/>
            <a:ext cx="248127" cy="180147"/>
          </a:xfrm>
          <a:prstGeom prst="rect">
            <a:avLst/>
          </a:prstGeom>
        </p:spPr>
      </p:pic>
    </p:spTree>
    <p:extLst>
      <p:ext uri="{BB962C8B-B14F-4D97-AF65-F5344CB8AC3E}">
        <p14:creationId xmlns:p14="http://schemas.microsoft.com/office/powerpoint/2010/main" val="1432398679"/>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26571"/>
            <a:ext cx="10515600" cy="1325563"/>
          </a:xfrm>
        </p:spPr>
        <p:txBody>
          <a:bodyPr/>
          <a:lstStyle/>
          <a:p>
            <a:r>
              <a:rPr lang="pt-BR" b="1" dirty="0" err="1"/>
              <a:t>Electricity</a:t>
            </a:r>
            <a:r>
              <a:rPr lang="pt-BR" b="1" dirty="0"/>
              <a:t> </a:t>
            </a:r>
            <a:r>
              <a:rPr lang="pt-BR" b="1" dirty="0" err="1"/>
              <a:t>production</a:t>
            </a:r>
            <a:r>
              <a:rPr lang="pt-BR" b="1" dirty="0"/>
              <a:t> (</a:t>
            </a:r>
            <a:r>
              <a:rPr lang="pt-BR" b="1" dirty="0" err="1"/>
              <a:t>TWh</a:t>
            </a:r>
            <a:r>
              <a:rPr lang="pt-BR" b="1" dirty="0" smtClean="0"/>
              <a:t>)</a:t>
            </a:r>
            <a:endParaRPr lang="pt-BR" b="1" dirty="0"/>
          </a:p>
        </p:txBody>
      </p:sp>
      <p:graphicFrame>
        <p:nvGraphicFramePr>
          <p:cNvPr id="5" name="Gráfico 4"/>
          <p:cNvGraphicFramePr>
            <a:graphicFrameLocks/>
          </p:cNvGraphicFramePr>
          <p:nvPr>
            <p:extLst/>
          </p:nvPr>
        </p:nvGraphicFramePr>
        <p:xfrm>
          <a:off x="1695664" y="807072"/>
          <a:ext cx="8550475" cy="5130285"/>
        </p:xfrm>
        <a:graphic>
          <a:graphicData uri="http://schemas.openxmlformats.org/drawingml/2006/chart">
            <c:chart xmlns:c="http://schemas.openxmlformats.org/drawingml/2006/chart" xmlns:r="http://schemas.openxmlformats.org/officeDocument/2006/relationships" r:id="rId2"/>
          </a:graphicData>
        </a:graphic>
      </p:graphicFrame>
      <p:pic>
        <p:nvPicPr>
          <p:cNvPr id="6" name="Imagem 5"/>
          <p:cNvPicPr>
            <a:picLocks noChangeAspect="1"/>
          </p:cNvPicPr>
          <p:nvPr/>
        </p:nvPicPr>
        <p:blipFill>
          <a:blip r:embed="rId3"/>
          <a:stretch>
            <a:fillRect/>
          </a:stretch>
        </p:blipFill>
        <p:spPr>
          <a:xfrm>
            <a:off x="10069662" y="4477541"/>
            <a:ext cx="293145" cy="214624"/>
          </a:xfrm>
          <a:prstGeom prst="rect">
            <a:avLst/>
          </a:prstGeom>
        </p:spPr>
      </p:pic>
      <p:pic>
        <p:nvPicPr>
          <p:cNvPr id="7" name="Imagem 6"/>
          <p:cNvPicPr>
            <a:picLocks noChangeAspect="1"/>
          </p:cNvPicPr>
          <p:nvPr/>
        </p:nvPicPr>
        <p:blipFill>
          <a:blip r:embed="rId4"/>
          <a:stretch>
            <a:fillRect/>
          </a:stretch>
        </p:blipFill>
        <p:spPr>
          <a:xfrm>
            <a:off x="10094832" y="4234676"/>
            <a:ext cx="248127" cy="174608"/>
          </a:xfrm>
          <a:prstGeom prst="rect">
            <a:avLst/>
          </a:prstGeom>
        </p:spPr>
      </p:pic>
      <p:pic>
        <p:nvPicPr>
          <p:cNvPr id="8" name="Imagem 7"/>
          <p:cNvPicPr>
            <a:picLocks noChangeAspect="1"/>
          </p:cNvPicPr>
          <p:nvPr/>
        </p:nvPicPr>
        <p:blipFill>
          <a:blip r:embed="rId5"/>
          <a:stretch>
            <a:fillRect/>
          </a:stretch>
        </p:blipFill>
        <p:spPr>
          <a:xfrm>
            <a:off x="10080430" y="3999309"/>
            <a:ext cx="261501" cy="192685"/>
          </a:xfrm>
          <a:prstGeom prst="rect">
            <a:avLst/>
          </a:prstGeom>
        </p:spPr>
      </p:pic>
      <p:pic>
        <p:nvPicPr>
          <p:cNvPr id="9" name="Imagem 8"/>
          <p:cNvPicPr>
            <a:picLocks noChangeAspect="1"/>
          </p:cNvPicPr>
          <p:nvPr/>
        </p:nvPicPr>
        <p:blipFill>
          <a:blip r:embed="rId6"/>
          <a:stretch>
            <a:fillRect/>
          </a:stretch>
        </p:blipFill>
        <p:spPr>
          <a:xfrm>
            <a:off x="10088146" y="1328424"/>
            <a:ext cx="261501" cy="228220"/>
          </a:xfrm>
          <a:prstGeom prst="rect">
            <a:avLst/>
          </a:prstGeom>
        </p:spPr>
      </p:pic>
      <p:pic>
        <p:nvPicPr>
          <p:cNvPr id="10" name="Imagem 9"/>
          <p:cNvPicPr>
            <a:picLocks noChangeAspect="1"/>
          </p:cNvPicPr>
          <p:nvPr/>
        </p:nvPicPr>
        <p:blipFill>
          <a:blip r:embed="rId7"/>
          <a:stretch>
            <a:fillRect/>
          </a:stretch>
        </p:blipFill>
        <p:spPr>
          <a:xfrm>
            <a:off x="10103975" y="1613317"/>
            <a:ext cx="269702" cy="206772"/>
          </a:xfrm>
          <a:prstGeom prst="rect">
            <a:avLst/>
          </a:prstGeom>
        </p:spPr>
      </p:pic>
      <p:pic>
        <p:nvPicPr>
          <p:cNvPr id="11" name="Imagem 10"/>
          <p:cNvPicPr>
            <a:picLocks noChangeAspect="1"/>
          </p:cNvPicPr>
          <p:nvPr/>
        </p:nvPicPr>
        <p:blipFill>
          <a:blip r:embed="rId8"/>
          <a:stretch>
            <a:fillRect/>
          </a:stretch>
        </p:blipFill>
        <p:spPr>
          <a:xfrm>
            <a:off x="10103975" y="2915780"/>
            <a:ext cx="251962" cy="175092"/>
          </a:xfrm>
          <a:prstGeom prst="rect">
            <a:avLst/>
          </a:prstGeom>
        </p:spPr>
      </p:pic>
      <p:pic>
        <p:nvPicPr>
          <p:cNvPr id="12" name="Imagem 11"/>
          <p:cNvPicPr>
            <a:picLocks noChangeAspect="1"/>
          </p:cNvPicPr>
          <p:nvPr/>
        </p:nvPicPr>
        <p:blipFill>
          <a:blip r:embed="rId9"/>
          <a:stretch>
            <a:fillRect/>
          </a:stretch>
        </p:blipFill>
        <p:spPr>
          <a:xfrm>
            <a:off x="10108172" y="4884248"/>
            <a:ext cx="241475" cy="169032"/>
          </a:xfrm>
          <a:prstGeom prst="rect">
            <a:avLst/>
          </a:prstGeom>
        </p:spPr>
      </p:pic>
      <p:pic>
        <p:nvPicPr>
          <p:cNvPr id="13" name="Imagem 12"/>
          <p:cNvPicPr>
            <a:picLocks noChangeAspect="1"/>
          </p:cNvPicPr>
          <p:nvPr/>
        </p:nvPicPr>
        <p:blipFill>
          <a:blip r:embed="rId10"/>
          <a:stretch>
            <a:fillRect/>
          </a:stretch>
        </p:blipFill>
        <p:spPr>
          <a:xfrm>
            <a:off x="10116572" y="1876762"/>
            <a:ext cx="259132" cy="191950"/>
          </a:xfrm>
          <a:prstGeom prst="rect">
            <a:avLst/>
          </a:prstGeom>
        </p:spPr>
      </p:pic>
      <p:pic>
        <p:nvPicPr>
          <p:cNvPr id="14" name="Imagem 13"/>
          <p:cNvPicPr>
            <a:picLocks noChangeAspect="1"/>
          </p:cNvPicPr>
          <p:nvPr/>
        </p:nvPicPr>
        <p:blipFill>
          <a:blip r:embed="rId11" cstate="print"/>
          <a:stretch>
            <a:fillRect/>
          </a:stretch>
        </p:blipFill>
        <p:spPr>
          <a:xfrm>
            <a:off x="10094832" y="4698282"/>
            <a:ext cx="248127" cy="180147"/>
          </a:xfrm>
          <a:prstGeom prst="rect">
            <a:avLst/>
          </a:prstGeom>
        </p:spPr>
      </p:pic>
    </p:spTree>
    <p:extLst>
      <p:ext uri="{BB962C8B-B14F-4D97-AF65-F5344CB8AC3E}">
        <p14:creationId xmlns:p14="http://schemas.microsoft.com/office/powerpoint/2010/main" val="3844382799"/>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24984"/>
            <a:ext cx="10515600" cy="1325563"/>
          </a:xfrm>
        </p:spPr>
        <p:txBody>
          <a:bodyPr/>
          <a:lstStyle/>
          <a:p>
            <a:r>
              <a:rPr lang="pt-BR" b="1" dirty="0" err="1"/>
              <a:t>Electricity</a:t>
            </a:r>
            <a:r>
              <a:rPr lang="pt-BR" b="1" dirty="0"/>
              <a:t> </a:t>
            </a:r>
            <a:r>
              <a:rPr lang="pt-BR" b="1" dirty="0" err="1"/>
              <a:t>domestic</a:t>
            </a:r>
            <a:r>
              <a:rPr lang="pt-BR" b="1" dirty="0"/>
              <a:t> </a:t>
            </a:r>
            <a:r>
              <a:rPr lang="pt-BR" b="1" dirty="0" err="1"/>
              <a:t>consumption</a:t>
            </a:r>
            <a:r>
              <a:rPr lang="pt-BR" b="1" dirty="0"/>
              <a:t> (</a:t>
            </a:r>
            <a:r>
              <a:rPr lang="pt-BR" b="1" dirty="0" err="1"/>
              <a:t>TWh</a:t>
            </a:r>
            <a:r>
              <a:rPr lang="pt-BR" b="1" dirty="0" smtClean="0"/>
              <a:t>)</a:t>
            </a:r>
            <a:endParaRPr lang="pt-BR" b="1" dirty="0"/>
          </a:p>
        </p:txBody>
      </p:sp>
      <p:graphicFrame>
        <p:nvGraphicFramePr>
          <p:cNvPr id="5" name="Gráfico 4"/>
          <p:cNvGraphicFramePr>
            <a:graphicFrameLocks/>
          </p:cNvGraphicFramePr>
          <p:nvPr>
            <p:extLst/>
          </p:nvPr>
        </p:nvGraphicFramePr>
        <p:xfrm>
          <a:off x="1626137" y="898443"/>
          <a:ext cx="8736527" cy="5270128"/>
        </p:xfrm>
        <a:graphic>
          <a:graphicData uri="http://schemas.openxmlformats.org/drawingml/2006/chart">
            <c:chart xmlns:c="http://schemas.openxmlformats.org/drawingml/2006/chart" xmlns:r="http://schemas.openxmlformats.org/officeDocument/2006/relationships" r:id="rId2"/>
          </a:graphicData>
        </a:graphic>
      </p:graphicFrame>
      <p:pic>
        <p:nvPicPr>
          <p:cNvPr id="4" name="Imagem 3"/>
          <p:cNvPicPr>
            <a:picLocks noChangeAspect="1"/>
          </p:cNvPicPr>
          <p:nvPr/>
        </p:nvPicPr>
        <p:blipFill>
          <a:blip r:embed="rId3"/>
          <a:stretch>
            <a:fillRect/>
          </a:stretch>
        </p:blipFill>
        <p:spPr>
          <a:xfrm>
            <a:off x="10156746" y="4782338"/>
            <a:ext cx="293145" cy="214624"/>
          </a:xfrm>
          <a:prstGeom prst="rect">
            <a:avLst/>
          </a:prstGeom>
        </p:spPr>
      </p:pic>
      <p:pic>
        <p:nvPicPr>
          <p:cNvPr id="6" name="Imagem 5"/>
          <p:cNvPicPr>
            <a:picLocks noChangeAspect="1"/>
          </p:cNvPicPr>
          <p:nvPr/>
        </p:nvPicPr>
        <p:blipFill>
          <a:blip r:embed="rId4"/>
          <a:stretch>
            <a:fillRect/>
          </a:stretch>
        </p:blipFill>
        <p:spPr>
          <a:xfrm>
            <a:off x="10181916" y="4539473"/>
            <a:ext cx="248127" cy="174608"/>
          </a:xfrm>
          <a:prstGeom prst="rect">
            <a:avLst/>
          </a:prstGeom>
        </p:spPr>
      </p:pic>
      <p:pic>
        <p:nvPicPr>
          <p:cNvPr id="7" name="Imagem 6"/>
          <p:cNvPicPr>
            <a:picLocks noChangeAspect="1"/>
          </p:cNvPicPr>
          <p:nvPr/>
        </p:nvPicPr>
        <p:blipFill>
          <a:blip r:embed="rId5"/>
          <a:stretch>
            <a:fillRect/>
          </a:stretch>
        </p:blipFill>
        <p:spPr>
          <a:xfrm>
            <a:off x="10167514" y="4304106"/>
            <a:ext cx="261501" cy="192685"/>
          </a:xfrm>
          <a:prstGeom prst="rect">
            <a:avLst/>
          </a:prstGeom>
        </p:spPr>
      </p:pic>
      <p:pic>
        <p:nvPicPr>
          <p:cNvPr id="8" name="Imagem 7"/>
          <p:cNvPicPr>
            <a:picLocks noChangeAspect="1"/>
          </p:cNvPicPr>
          <p:nvPr/>
        </p:nvPicPr>
        <p:blipFill>
          <a:blip r:embed="rId6"/>
          <a:stretch>
            <a:fillRect/>
          </a:stretch>
        </p:blipFill>
        <p:spPr>
          <a:xfrm>
            <a:off x="10175230" y="1415508"/>
            <a:ext cx="261501" cy="228220"/>
          </a:xfrm>
          <a:prstGeom prst="rect">
            <a:avLst/>
          </a:prstGeom>
        </p:spPr>
      </p:pic>
      <p:pic>
        <p:nvPicPr>
          <p:cNvPr id="9" name="Imagem 8"/>
          <p:cNvPicPr>
            <a:picLocks noChangeAspect="1"/>
          </p:cNvPicPr>
          <p:nvPr/>
        </p:nvPicPr>
        <p:blipFill>
          <a:blip r:embed="rId7"/>
          <a:stretch>
            <a:fillRect/>
          </a:stretch>
        </p:blipFill>
        <p:spPr>
          <a:xfrm>
            <a:off x="10191059" y="1700401"/>
            <a:ext cx="269702" cy="206772"/>
          </a:xfrm>
          <a:prstGeom prst="rect">
            <a:avLst/>
          </a:prstGeom>
        </p:spPr>
      </p:pic>
      <p:pic>
        <p:nvPicPr>
          <p:cNvPr id="10" name="Imagem 9"/>
          <p:cNvPicPr>
            <a:picLocks noChangeAspect="1"/>
          </p:cNvPicPr>
          <p:nvPr/>
        </p:nvPicPr>
        <p:blipFill>
          <a:blip r:embed="rId8"/>
          <a:stretch>
            <a:fillRect/>
          </a:stretch>
        </p:blipFill>
        <p:spPr>
          <a:xfrm>
            <a:off x="10191059" y="3118978"/>
            <a:ext cx="251962" cy="175092"/>
          </a:xfrm>
          <a:prstGeom prst="rect">
            <a:avLst/>
          </a:prstGeom>
        </p:spPr>
      </p:pic>
      <p:pic>
        <p:nvPicPr>
          <p:cNvPr id="11" name="Imagem 10"/>
          <p:cNvPicPr>
            <a:picLocks noChangeAspect="1"/>
          </p:cNvPicPr>
          <p:nvPr/>
        </p:nvPicPr>
        <p:blipFill>
          <a:blip r:embed="rId9"/>
          <a:stretch>
            <a:fillRect/>
          </a:stretch>
        </p:blipFill>
        <p:spPr>
          <a:xfrm>
            <a:off x="10195256" y="5232587"/>
            <a:ext cx="241475" cy="169032"/>
          </a:xfrm>
          <a:prstGeom prst="rect">
            <a:avLst/>
          </a:prstGeom>
        </p:spPr>
      </p:pic>
      <p:pic>
        <p:nvPicPr>
          <p:cNvPr id="12" name="Imagem 11"/>
          <p:cNvPicPr>
            <a:picLocks noChangeAspect="1"/>
          </p:cNvPicPr>
          <p:nvPr/>
        </p:nvPicPr>
        <p:blipFill>
          <a:blip r:embed="rId10"/>
          <a:stretch>
            <a:fillRect/>
          </a:stretch>
        </p:blipFill>
        <p:spPr>
          <a:xfrm>
            <a:off x="10203656" y="1963846"/>
            <a:ext cx="259132" cy="191950"/>
          </a:xfrm>
          <a:prstGeom prst="rect">
            <a:avLst/>
          </a:prstGeom>
        </p:spPr>
      </p:pic>
      <p:pic>
        <p:nvPicPr>
          <p:cNvPr id="13" name="Imagem 12"/>
          <p:cNvPicPr>
            <a:picLocks noChangeAspect="1"/>
          </p:cNvPicPr>
          <p:nvPr/>
        </p:nvPicPr>
        <p:blipFill>
          <a:blip r:embed="rId11" cstate="print"/>
          <a:stretch>
            <a:fillRect/>
          </a:stretch>
        </p:blipFill>
        <p:spPr>
          <a:xfrm>
            <a:off x="10181916" y="5003079"/>
            <a:ext cx="248127" cy="180147"/>
          </a:xfrm>
          <a:prstGeom prst="rect">
            <a:avLst/>
          </a:prstGeom>
        </p:spPr>
      </p:pic>
    </p:spTree>
    <p:extLst>
      <p:ext uri="{BB962C8B-B14F-4D97-AF65-F5344CB8AC3E}">
        <p14:creationId xmlns:p14="http://schemas.microsoft.com/office/powerpoint/2010/main" val="599753549"/>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06339"/>
            <a:ext cx="10515600" cy="1325563"/>
          </a:xfrm>
        </p:spPr>
        <p:txBody>
          <a:bodyPr>
            <a:normAutofit/>
          </a:bodyPr>
          <a:lstStyle/>
          <a:p>
            <a:r>
              <a:rPr lang="en-US" sz="3600" b="1" dirty="0"/>
              <a:t>Share of renewables in electricity production </a:t>
            </a:r>
            <a:r>
              <a:rPr lang="en-US" sz="3600" b="1" dirty="0" smtClean="0"/>
              <a:t>(%)</a:t>
            </a:r>
            <a:endParaRPr lang="pt-BR" sz="3600" b="1" dirty="0"/>
          </a:p>
        </p:txBody>
      </p:sp>
      <p:graphicFrame>
        <p:nvGraphicFramePr>
          <p:cNvPr id="5" name="Gráfico 4"/>
          <p:cNvGraphicFramePr>
            <a:graphicFrameLocks/>
          </p:cNvGraphicFramePr>
          <p:nvPr>
            <p:extLst/>
          </p:nvPr>
        </p:nvGraphicFramePr>
        <p:xfrm>
          <a:off x="1628082" y="915928"/>
          <a:ext cx="8935836" cy="5361501"/>
        </p:xfrm>
        <a:graphic>
          <a:graphicData uri="http://schemas.openxmlformats.org/drawingml/2006/chart">
            <c:chart xmlns:c="http://schemas.openxmlformats.org/drawingml/2006/chart" xmlns:r="http://schemas.openxmlformats.org/officeDocument/2006/relationships" r:id="rId2"/>
          </a:graphicData>
        </a:graphic>
      </p:graphicFrame>
      <p:pic>
        <p:nvPicPr>
          <p:cNvPr id="4" name="Imagem 3"/>
          <p:cNvPicPr>
            <a:picLocks noChangeAspect="1"/>
          </p:cNvPicPr>
          <p:nvPr/>
        </p:nvPicPr>
        <p:blipFill>
          <a:blip r:embed="rId3"/>
          <a:stretch>
            <a:fillRect/>
          </a:stretch>
        </p:blipFill>
        <p:spPr>
          <a:xfrm>
            <a:off x="4356338" y="6251600"/>
            <a:ext cx="293145" cy="214624"/>
          </a:xfrm>
          <a:prstGeom prst="rect">
            <a:avLst/>
          </a:prstGeom>
        </p:spPr>
      </p:pic>
      <p:pic>
        <p:nvPicPr>
          <p:cNvPr id="6" name="Imagem 5"/>
          <p:cNvPicPr>
            <a:picLocks noChangeAspect="1"/>
          </p:cNvPicPr>
          <p:nvPr/>
        </p:nvPicPr>
        <p:blipFill>
          <a:blip r:embed="rId4"/>
          <a:stretch>
            <a:fillRect/>
          </a:stretch>
        </p:blipFill>
        <p:spPr>
          <a:xfrm>
            <a:off x="5168575" y="6277793"/>
            <a:ext cx="248127" cy="174608"/>
          </a:xfrm>
          <a:prstGeom prst="rect">
            <a:avLst/>
          </a:prstGeom>
        </p:spPr>
      </p:pic>
      <p:pic>
        <p:nvPicPr>
          <p:cNvPr id="7" name="Imagem 6"/>
          <p:cNvPicPr>
            <a:picLocks noChangeAspect="1"/>
          </p:cNvPicPr>
          <p:nvPr/>
        </p:nvPicPr>
        <p:blipFill>
          <a:blip r:embed="rId5"/>
          <a:stretch>
            <a:fillRect/>
          </a:stretch>
        </p:blipFill>
        <p:spPr>
          <a:xfrm>
            <a:off x="6129672" y="6258746"/>
            <a:ext cx="261501" cy="192685"/>
          </a:xfrm>
          <a:prstGeom prst="rect">
            <a:avLst/>
          </a:prstGeom>
        </p:spPr>
      </p:pic>
      <p:pic>
        <p:nvPicPr>
          <p:cNvPr id="8" name="Imagem 7"/>
          <p:cNvPicPr>
            <a:picLocks noChangeAspect="1"/>
          </p:cNvPicPr>
          <p:nvPr/>
        </p:nvPicPr>
        <p:blipFill>
          <a:blip r:embed="rId6"/>
          <a:stretch>
            <a:fillRect/>
          </a:stretch>
        </p:blipFill>
        <p:spPr>
          <a:xfrm>
            <a:off x="9462213" y="6234078"/>
            <a:ext cx="261501" cy="228220"/>
          </a:xfrm>
          <a:prstGeom prst="rect">
            <a:avLst/>
          </a:prstGeom>
        </p:spPr>
      </p:pic>
      <p:pic>
        <p:nvPicPr>
          <p:cNvPr id="9" name="Imagem 8"/>
          <p:cNvPicPr>
            <a:picLocks noChangeAspect="1"/>
          </p:cNvPicPr>
          <p:nvPr/>
        </p:nvPicPr>
        <p:blipFill>
          <a:blip r:embed="rId7"/>
          <a:stretch>
            <a:fillRect/>
          </a:stretch>
        </p:blipFill>
        <p:spPr>
          <a:xfrm>
            <a:off x="8433220" y="6255526"/>
            <a:ext cx="269702" cy="206772"/>
          </a:xfrm>
          <a:prstGeom prst="rect">
            <a:avLst/>
          </a:prstGeom>
        </p:spPr>
      </p:pic>
      <p:pic>
        <p:nvPicPr>
          <p:cNvPr id="10" name="Imagem 9"/>
          <p:cNvPicPr>
            <a:picLocks noChangeAspect="1"/>
          </p:cNvPicPr>
          <p:nvPr/>
        </p:nvPicPr>
        <p:blipFill>
          <a:blip r:embed="rId8"/>
          <a:stretch>
            <a:fillRect/>
          </a:stretch>
        </p:blipFill>
        <p:spPr>
          <a:xfrm>
            <a:off x="6841023" y="6263268"/>
            <a:ext cx="251962" cy="175092"/>
          </a:xfrm>
          <a:prstGeom prst="rect">
            <a:avLst/>
          </a:prstGeom>
        </p:spPr>
      </p:pic>
      <p:pic>
        <p:nvPicPr>
          <p:cNvPr id="11" name="Imagem 10"/>
          <p:cNvPicPr>
            <a:picLocks noChangeAspect="1"/>
          </p:cNvPicPr>
          <p:nvPr/>
        </p:nvPicPr>
        <p:blipFill>
          <a:blip r:embed="rId9"/>
          <a:stretch>
            <a:fillRect/>
          </a:stretch>
        </p:blipFill>
        <p:spPr>
          <a:xfrm>
            <a:off x="2535091" y="6299048"/>
            <a:ext cx="241475" cy="169032"/>
          </a:xfrm>
          <a:prstGeom prst="rect">
            <a:avLst/>
          </a:prstGeom>
        </p:spPr>
      </p:pic>
      <p:pic>
        <p:nvPicPr>
          <p:cNvPr id="12" name="Imagem 11"/>
          <p:cNvPicPr>
            <a:picLocks noChangeAspect="1"/>
          </p:cNvPicPr>
          <p:nvPr/>
        </p:nvPicPr>
        <p:blipFill>
          <a:blip r:embed="rId10"/>
          <a:stretch>
            <a:fillRect/>
          </a:stretch>
        </p:blipFill>
        <p:spPr>
          <a:xfrm>
            <a:off x="7691490" y="6272254"/>
            <a:ext cx="259132" cy="191950"/>
          </a:xfrm>
          <a:prstGeom prst="rect">
            <a:avLst/>
          </a:prstGeom>
        </p:spPr>
      </p:pic>
      <p:pic>
        <p:nvPicPr>
          <p:cNvPr id="13" name="Imagem 12"/>
          <p:cNvPicPr>
            <a:picLocks noChangeAspect="1"/>
          </p:cNvPicPr>
          <p:nvPr/>
        </p:nvPicPr>
        <p:blipFill>
          <a:blip r:embed="rId11" cstate="print"/>
          <a:stretch>
            <a:fillRect/>
          </a:stretch>
        </p:blipFill>
        <p:spPr>
          <a:xfrm>
            <a:off x="3480614" y="6272255"/>
            <a:ext cx="248127" cy="180147"/>
          </a:xfrm>
          <a:prstGeom prst="rect">
            <a:avLst/>
          </a:prstGeom>
        </p:spPr>
      </p:pic>
    </p:spTree>
    <p:extLst>
      <p:ext uri="{BB962C8B-B14F-4D97-AF65-F5344CB8AC3E}">
        <p14:creationId xmlns:p14="http://schemas.microsoft.com/office/powerpoint/2010/main" val="2041774682"/>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78331"/>
            <a:ext cx="10515600" cy="1325563"/>
          </a:xfrm>
        </p:spPr>
        <p:txBody>
          <a:bodyPr/>
          <a:lstStyle/>
          <a:p>
            <a:r>
              <a:rPr lang="en-US" dirty="0"/>
              <a:t>CO</a:t>
            </a:r>
            <a:r>
              <a:rPr lang="en-US" baseline="-25000" dirty="0"/>
              <a:t>2</a:t>
            </a:r>
            <a:r>
              <a:rPr lang="en-US" dirty="0"/>
              <a:t> emissions from fuel combustion (</a:t>
            </a:r>
            <a:r>
              <a:rPr lang="en-US" dirty="0" smtClean="0"/>
              <a:t>MtCO</a:t>
            </a:r>
            <a:r>
              <a:rPr lang="en-US" baseline="-25000" dirty="0" smtClean="0"/>
              <a:t>2</a:t>
            </a:r>
            <a:r>
              <a:rPr lang="en-US" dirty="0" smtClean="0"/>
              <a:t>)</a:t>
            </a:r>
            <a:endParaRPr lang="pt-BR" dirty="0"/>
          </a:p>
        </p:txBody>
      </p:sp>
      <p:graphicFrame>
        <p:nvGraphicFramePr>
          <p:cNvPr id="5" name="Gráfico 4"/>
          <p:cNvGraphicFramePr>
            <a:graphicFrameLocks/>
          </p:cNvGraphicFramePr>
          <p:nvPr>
            <p:extLst/>
          </p:nvPr>
        </p:nvGraphicFramePr>
        <p:xfrm>
          <a:off x="1586246" y="856628"/>
          <a:ext cx="8659892" cy="5406286"/>
        </p:xfrm>
        <a:graphic>
          <a:graphicData uri="http://schemas.openxmlformats.org/drawingml/2006/chart">
            <c:chart xmlns:c="http://schemas.openxmlformats.org/drawingml/2006/chart" xmlns:r="http://schemas.openxmlformats.org/officeDocument/2006/relationships" r:id="rId2"/>
          </a:graphicData>
        </a:graphic>
      </p:graphicFrame>
      <p:pic>
        <p:nvPicPr>
          <p:cNvPr id="15" name="Imagem 14"/>
          <p:cNvPicPr>
            <a:picLocks noChangeAspect="1"/>
          </p:cNvPicPr>
          <p:nvPr/>
        </p:nvPicPr>
        <p:blipFill>
          <a:blip r:embed="rId3"/>
          <a:stretch>
            <a:fillRect/>
          </a:stretch>
        </p:blipFill>
        <p:spPr>
          <a:xfrm>
            <a:off x="10069662" y="4811369"/>
            <a:ext cx="293145" cy="214624"/>
          </a:xfrm>
          <a:prstGeom prst="rect">
            <a:avLst/>
          </a:prstGeom>
        </p:spPr>
      </p:pic>
      <p:pic>
        <p:nvPicPr>
          <p:cNvPr id="16" name="Imagem 15"/>
          <p:cNvPicPr>
            <a:picLocks noChangeAspect="1"/>
          </p:cNvPicPr>
          <p:nvPr/>
        </p:nvPicPr>
        <p:blipFill>
          <a:blip r:embed="rId4"/>
          <a:stretch>
            <a:fillRect/>
          </a:stretch>
        </p:blipFill>
        <p:spPr>
          <a:xfrm>
            <a:off x="10094832" y="4568504"/>
            <a:ext cx="248127" cy="174608"/>
          </a:xfrm>
          <a:prstGeom prst="rect">
            <a:avLst/>
          </a:prstGeom>
        </p:spPr>
      </p:pic>
      <p:pic>
        <p:nvPicPr>
          <p:cNvPr id="17" name="Imagem 16"/>
          <p:cNvPicPr>
            <a:picLocks noChangeAspect="1"/>
          </p:cNvPicPr>
          <p:nvPr/>
        </p:nvPicPr>
        <p:blipFill>
          <a:blip r:embed="rId5"/>
          <a:stretch>
            <a:fillRect/>
          </a:stretch>
        </p:blipFill>
        <p:spPr>
          <a:xfrm>
            <a:off x="10080430" y="4333137"/>
            <a:ext cx="261501" cy="192685"/>
          </a:xfrm>
          <a:prstGeom prst="rect">
            <a:avLst/>
          </a:prstGeom>
        </p:spPr>
      </p:pic>
      <p:pic>
        <p:nvPicPr>
          <p:cNvPr id="18" name="Imagem 17"/>
          <p:cNvPicPr>
            <a:picLocks noChangeAspect="1"/>
          </p:cNvPicPr>
          <p:nvPr/>
        </p:nvPicPr>
        <p:blipFill>
          <a:blip r:embed="rId6"/>
          <a:stretch>
            <a:fillRect/>
          </a:stretch>
        </p:blipFill>
        <p:spPr>
          <a:xfrm>
            <a:off x="10088146" y="1328424"/>
            <a:ext cx="261501" cy="228220"/>
          </a:xfrm>
          <a:prstGeom prst="rect">
            <a:avLst/>
          </a:prstGeom>
        </p:spPr>
      </p:pic>
      <p:pic>
        <p:nvPicPr>
          <p:cNvPr id="19" name="Imagem 18"/>
          <p:cNvPicPr>
            <a:picLocks noChangeAspect="1"/>
          </p:cNvPicPr>
          <p:nvPr/>
        </p:nvPicPr>
        <p:blipFill>
          <a:blip r:embed="rId7"/>
          <a:stretch>
            <a:fillRect/>
          </a:stretch>
        </p:blipFill>
        <p:spPr>
          <a:xfrm>
            <a:off x="10103975" y="1613317"/>
            <a:ext cx="269702" cy="206772"/>
          </a:xfrm>
          <a:prstGeom prst="rect">
            <a:avLst/>
          </a:prstGeom>
        </p:spPr>
      </p:pic>
      <p:pic>
        <p:nvPicPr>
          <p:cNvPr id="20" name="Imagem 19"/>
          <p:cNvPicPr>
            <a:picLocks noChangeAspect="1"/>
          </p:cNvPicPr>
          <p:nvPr/>
        </p:nvPicPr>
        <p:blipFill>
          <a:blip r:embed="rId8"/>
          <a:stretch>
            <a:fillRect/>
          </a:stretch>
        </p:blipFill>
        <p:spPr>
          <a:xfrm>
            <a:off x="10103975" y="2915780"/>
            <a:ext cx="251962" cy="175092"/>
          </a:xfrm>
          <a:prstGeom prst="rect">
            <a:avLst/>
          </a:prstGeom>
        </p:spPr>
      </p:pic>
      <p:pic>
        <p:nvPicPr>
          <p:cNvPr id="21" name="Imagem 20"/>
          <p:cNvPicPr>
            <a:picLocks noChangeAspect="1"/>
          </p:cNvPicPr>
          <p:nvPr/>
        </p:nvPicPr>
        <p:blipFill>
          <a:blip r:embed="rId9"/>
          <a:stretch>
            <a:fillRect/>
          </a:stretch>
        </p:blipFill>
        <p:spPr>
          <a:xfrm>
            <a:off x="10108172" y="5261618"/>
            <a:ext cx="241475" cy="169032"/>
          </a:xfrm>
          <a:prstGeom prst="rect">
            <a:avLst/>
          </a:prstGeom>
        </p:spPr>
      </p:pic>
      <p:pic>
        <p:nvPicPr>
          <p:cNvPr id="22" name="Imagem 21"/>
          <p:cNvPicPr>
            <a:picLocks noChangeAspect="1"/>
          </p:cNvPicPr>
          <p:nvPr/>
        </p:nvPicPr>
        <p:blipFill>
          <a:blip r:embed="rId10"/>
          <a:stretch>
            <a:fillRect/>
          </a:stretch>
        </p:blipFill>
        <p:spPr>
          <a:xfrm>
            <a:off x="10116572" y="1876762"/>
            <a:ext cx="259132" cy="191950"/>
          </a:xfrm>
          <a:prstGeom prst="rect">
            <a:avLst/>
          </a:prstGeom>
        </p:spPr>
      </p:pic>
      <p:pic>
        <p:nvPicPr>
          <p:cNvPr id="23" name="Imagem 22"/>
          <p:cNvPicPr>
            <a:picLocks noChangeAspect="1"/>
          </p:cNvPicPr>
          <p:nvPr/>
        </p:nvPicPr>
        <p:blipFill>
          <a:blip r:embed="rId11" cstate="print"/>
          <a:stretch>
            <a:fillRect/>
          </a:stretch>
        </p:blipFill>
        <p:spPr>
          <a:xfrm>
            <a:off x="10094832" y="5032110"/>
            <a:ext cx="248127" cy="180147"/>
          </a:xfrm>
          <a:prstGeom prst="rect">
            <a:avLst/>
          </a:prstGeom>
        </p:spPr>
      </p:pic>
    </p:spTree>
    <p:extLst>
      <p:ext uri="{BB962C8B-B14F-4D97-AF65-F5344CB8AC3E}">
        <p14:creationId xmlns:p14="http://schemas.microsoft.com/office/powerpoint/2010/main" val="1431546291"/>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15980" y="1864920"/>
            <a:ext cx="9152020" cy="700631"/>
          </a:xfrm>
        </p:spPr>
        <p:txBody>
          <a:bodyPr>
            <a:noAutofit/>
          </a:bodyPr>
          <a:lstStyle/>
          <a:p>
            <a:r>
              <a:rPr lang="en-GB" sz="5400" b="1" dirty="0" smtClean="0"/>
              <a:t>Matrix of Fuels per country</a:t>
            </a:r>
            <a:endParaRPr lang="en-GB" sz="5400" b="1" dirty="0"/>
          </a:p>
        </p:txBody>
      </p:sp>
      <p:sp>
        <p:nvSpPr>
          <p:cNvPr id="7" name="Espaço Reservado para Conteúdo 1"/>
          <p:cNvSpPr txBox="1">
            <a:spLocks/>
          </p:cNvSpPr>
          <p:nvPr/>
        </p:nvSpPr>
        <p:spPr>
          <a:xfrm>
            <a:off x="3143339" y="3115446"/>
            <a:ext cx="7272808" cy="108011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endParaRPr lang="pt-BR" sz="2000" dirty="0"/>
          </a:p>
        </p:txBody>
      </p:sp>
    </p:spTree>
    <p:extLst>
      <p:ext uri="{BB962C8B-B14F-4D97-AF65-F5344CB8AC3E}">
        <p14:creationId xmlns:p14="http://schemas.microsoft.com/office/powerpoint/2010/main" val="1207023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nodePh="1">
                                  <p:stCondLst>
                                    <p:cond delay="0"/>
                                  </p:stCondLst>
                                  <p:endCondLst>
                                    <p:cond evt="begin" delay="0">
                                      <p:tn val="7"/>
                                    </p:cond>
                                  </p:end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2">
            <a:extLst>
              <a:ext uri="{FF2B5EF4-FFF2-40B4-BE49-F238E27FC236}">
                <a16:creationId xmlns:a16="http://schemas.microsoft.com/office/drawing/2014/main" xmlns="" id="{EDA159DC-0911-9541-B27D-A079387EE96B}"/>
              </a:ext>
            </a:extLst>
          </p:cNvPr>
          <p:cNvSpPr>
            <a:spLocks noChangeArrowheads="1"/>
          </p:cNvSpPr>
          <p:nvPr/>
        </p:nvSpPr>
        <p:spPr bwMode="auto">
          <a:xfrm>
            <a:off x="2667000" y="857251"/>
            <a:ext cx="6858000" cy="436960"/>
          </a:xfrm>
          <a:prstGeom prst="rect">
            <a:avLst/>
          </a:prstGeom>
          <a:solidFill>
            <a:schemeClr val="accent5">
              <a:lumMod val="20000"/>
              <a:lumOff val="80000"/>
            </a:schemeClr>
          </a:solidFill>
          <a:ln w="9525">
            <a:noFill/>
            <a:miter lim="800000"/>
            <a:headEnd/>
            <a:tailEnd/>
          </a:ln>
        </p:spPr>
        <p:txBody>
          <a:bodyPr wrap="none" anchor="ctr">
            <a:prstTxWarp prst="textNoShape">
              <a:avLst/>
            </a:prstTxWarp>
          </a:bodyPr>
          <a:lstStyle/>
          <a:p>
            <a:pPr algn="ctr"/>
            <a:endParaRPr lang="pt-BR" sz="750">
              <a:solidFill>
                <a:prstClr val="white"/>
              </a:solidFill>
              <a:latin typeface="Calibri" charset="0"/>
            </a:endParaRPr>
          </a:p>
        </p:txBody>
      </p:sp>
      <p:sp>
        <p:nvSpPr>
          <p:cNvPr id="6" name="Oval 106"/>
          <p:cNvSpPr/>
          <p:nvPr/>
        </p:nvSpPr>
        <p:spPr>
          <a:xfrm>
            <a:off x="3772457" y="4526372"/>
            <a:ext cx="793452" cy="793452"/>
          </a:xfrm>
          <a:prstGeom prst="ellipse">
            <a:avLst/>
          </a:prstGeom>
          <a:solidFill>
            <a:srgbClr val="EE8F4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white"/>
              </a:solidFill>
              <a:latin typeface="Calibri"/>
            </a:endParaRPr>
          </a:p>
        </p:txBody>
      </p:sp>
      <p:grpSp>
        <p:nvGrpSpPr>
          <p:cNvPr id="7" name="Group 18"/>
          <p:cNvGrpSpPr>
            <a:grpSpLocks/>
          </p:cNvGrpSpPr>
          <p:nvPr/>
        </p:nvGrpSpPr>
        <p:grpSpPr bwMode="auto">
          <a:xfrm>
            <a:off x="2953433" y="1489104"/>
            <a:ext cx="2893482" cy="405042"/>
            <a:chOff x="1524000" y="5003800"/>
            <a:chExt cx="9448800" cy="1320800"/>
          </a:xfrm>
          <a:solidFill>
            <a:schemeClr val="accent6"/>
          </a:solidFill>
        </p:grpSpPr>
        <p:sp>
          <p:nvSpPr>
            <p:cNvPr id="8" name="Chevron 19"/>
            <p:cNvSpPr/>
            <p:nvPr/>
          </p:nvSpPr>
          <p:spPr>
            <a:xfrm>
              <a:off x="1524000" y="5003800"/>
              <a:ext cx="1322678"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black"/>
                </a:solidFill>
                <a:latin typeface="Calibri"/>
              </a:endParaRPr>
            </a:p>
          </p:txBody>
        </p:sp>
        <p:sp>
          <p:nvSpPr>
            <p:cNvPr id="9" name="Chevron 20"/>
            <p:cNvSpPr/>
            <p:nvPr/>
          </p:nvSpPr>
          <p:spPr>
            <a:xfrm>
              <a:off x="2691525" y="5003800"/>
              <a:ext cx="1322676"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black"/>
                </a:solidFill>
                <a:latin typeface="Calibri"/>
              </a:endParaRPr>
            </a:p>
          </p:txBody>
        </p:sp>
        <p:sp>
          <p:nvSpPr>
            <p:cNvPr id="10" name="Chevron 21"/>
            <p:cNvSpPr/>
            <p:nvPr/>
          </p:nvSpPr>
          <p:spPr>
            <a:xfrm>
              <a:off x="3859048" y="5003800"/>
              <a:ext cx="1322678"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black"/>
                </a:solidFill>
                <a:latin typeface="Calibri"/>
              </a:endParaRPr>
            </a:p>
          </p:txBody>
        </p:sp>
        <p:sp>
          <p:nvSpPr>
            <p:cNvPr id="11" name="Chevron 22"/>
            <p:cNvSpPr/>
            <p:nvPr/>
          </p:nvSpPr>
          <p:spPr>
            <a:xfrm>
              <a:off x="5030451" y="5003800"/>
              <a:ext cx="1318798"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black"/>
                </a:solidFill>
                <a:latin typeface="Calibri"/>
              </a:endParaRPr>
            </a:p>
          </p:txBody>
        </p:sp>
        <p:sp>
          <p:nvSpPr>
            <p:cNvPr id="12" name="Chevron 23"/>
            <p:cNvSpPr/>
            <p:nvPr/>
          </p:nvSpPr>
          <p:spPr>
            <a:xfrm>
              <a:off x="6147551" y="5003800"/>
              <a:ext cx="1318798"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black"/>
                </a:solidFill>
                <a:latin typeface="Calibri"/>
              </a:endParaRPr>
            </a:p>
          </p:txBody>
        </p:sp>
        <p:sp>
          <p:nvSpPr>
            <p:cNvPr id="13" name="Chevron 24"/>
            <p:cNvSpPr/>
            <p:nvPr/>
          </p:nvSpPr>
          <p:spPr>
            <a:xfrm>
              <a:off x="7315076" y="5003800"/>
              <a:ext cx="1322676"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black"/>
                </a:solidFill>
                <a:latin typeface="Calibri"/>
              </a:endParaRPr>
            </a:p>
          </p:txBody>
        </p:sp>
        <p:sp>
          <p:nvSpPr>
            <p:cNvPr id="14" name="Chevron 25"/>
            <p:cNvSpPr/>
            <p:nvPr/>
          </p:nvSpPr>
          <p:spPr>
            <a:xfrm>
              <a:off x="8482599" y="5003800"/>
              <a:ext cx="1322678"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black"/>
                </a:solidFill>
                <a:latin typeface="Calibri"/>
              </a:endParaRPr>
            </a:p>
          </p:txBody>
        </p:sp>
        <p:sp>
          <p:nvSpPr>
            <p:cNvPr id="15" name="Chevron 26"/>
            <p:cNvSpPr/>
            <p:nvPr/>
          </p:nvSpPr>
          <p:spPr>
            <a:xfrm>
              <a:off x="9650124" y="5003800"/>
              <a:ext cx="1322676" cy="1320800"/>
            </a:xfrm>
            <a:prstGeom prst="chevron">
              <a:avLst/>
            </a:prstGeom>
            <a:gr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black"/>
                </a:solidFill>
                <a:latin typeface="Calibri"/>
              </a:endParaRPr>
            </a:p>
          </p:txBody>
        </p:sp>
      </p:grpSp>
      <p:sp>
        <p:nvSpPr>
          <p:cNvPr id="16" name="TextBox 45"/>
          <p:cNvSpPr txBox="1">
            <a:spLocks noChangeArrowheads="1"/>
          </p:cNvSpPr>
          <p:nvPr/>
        </p:nvSpPr>
        <p:spPr bwMode="auto">
          <a:xfrm>
            <a:off x="4703152" y="955031"/>
            <a:ext cx="32973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defTabSz="342077" eaLnBrk="1" fontAlgn="base" hangingPunct="1">
              <a:spcBef>
                <a:spcPct val="0"/>
              </a:spcBef>
              <a:spcAft>
                <a:spcPct val="0"/>
              </a:spcAft>
            </a:pPr>
            <a:r>
              <a:rPr lang="en-US" altLang="pt-BR" sz="1200" b="1" spc="225" dirty="0">
                <a:solidFill>
                  <a:srgbClr val="3A6D70"/>
                </a:solidFill>
                <a:latin typeface="Calibri Light" panose="020F0302020204030204" pitchFamily="34" charset="0"/>
              </a:rPr>
              <a:t>http://</a:t>
            </a:r>
            <a:r>
              <a:rPr lang="en-US" altLang="pt-BR" sz="1200" b="1" spc="225" dirty="0" err="1">
                <a:solidFill>
                  <a:srgbClr val="3A6D70"/>
                </a:solidFill>
                <a:latin typeface="Calibri Light" panose="020F0302020204030204" pitchFamily="34" charset="0"/>
              </a:rPr>
              <a:t>bioenfapesp.org.br</a:t>
            </a:r>
            <a:endParaRPr lang="en-US" altLang="pt-BR" sz="1200" b="1" spc="225" dirty="0">
              <a:solidFill>
                <a:srgbClr val="3A6D70"/>
              </a:solidFill>
              <a:latin typeface="Calibri Light" panose="020F0302020204030204" pitchFamily="34" charset="0"/>
            </a:endParaRPr>
          </a:p>
        </p:txBody>
      </p:sp>
      <p:grpSp>
        <p:nvGrpSpPr>
          <p:cNvPr id="27" name="Group 93"/>
          <p:cNvGrpSpPr>
            <a:grpSpLocks/>
          </p:cNvGrpSpPr>
          <p:nvPr/>
        </p:nvGrpSpPr>
        <p:grpSpPr bwMode="auto">
          <a:xfrm>
            <a:off x="3281923" y="2073622"/>
            <a:ext cx="5510429" cy="3705314"/>
            <a:chOff x="1109067" y="12959109"/>
            <a:chExt cx="7364681" cy="4951233"/>
          </a:xfrm>
        </p:grpSpPr>
        <p:sp>
          <p:nvSpPr>
            <p:cNvPr id="28" name="Oval 81"/>
            <p:cNvSpPr/>
            <p:nvPr/>
          </p:nvSpPr>
          <p:spPr>
            <a:xfrm>
              <a:off x="5353698" y="12959109"/>
              <a:ext cx="957259" cy="957082"/>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dirty="0">
                <a:solidFill>
                  <a:prstClr val="white"/>
                </a:solidFill>
                <a:latin typeface="Calibri"/>
              </a:endParaRPr>
            </a:p>
          </p:txBody>
        </p:sp>
        <p:sp>
          <p:nvSpPr>
            <p:cNvPr id="29" name="Oval 79"/>
            <p:cNvSpPr/>
            <p:nvPr/>
          </p:nvSpPr>
          <p:spPr>
            <a:xfrm>
              <a:off x="3829513" y="15286428"/>
              <a:ext cx="2869305" cy="2623914"/>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white"/>
                </a:solidFill>
                <a:latin typeface="Calibri"/>
              </a:endParaRPr>
            </a:p>
          </p:txBody>
        </p:sp>
        <p:sp>
          <p:nvSpPr>
            <p:cNvPr id="30" name="Oval 77"/>
            <p:cNvSpPr/>
            <p:nvPr/>
          </p:nvSpPr>
          <p:spPr>
            <a:xfrm>
              <a:off x="1109067" y="14214425"/>
              <a:ext cx="3192989" cy="3395173"/>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white"/>
                </a:solidFill>
                <a:latin typeface="Calibri"/>
              </a:endParaRPr>
            </a:p>
          </p:txBody>
        </p:sp>
        <p:sp>
          <p:nvSpPr>
            <p:cNvPr id="31" name="Oval 78"/>
            <p:cNvSpPr/>
            <p:nvPr/>
          </p:nvSpPr>
          <p:spPr>
            <a:xfrm>
              <a:off x="2918556" y="12959109"/>
              <a:ext cx="2767001" cy="2766491"/>
            </a:xfrm>
            <a:prstGeom prst="ellipse">
              <a:avLst/>
            </a:prstGeom>
            <a:solidFill>
              <a:srgbClr val="3A6D7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white"/>
                </a:solidFill>
                <a:latin typeface="Calibri"/>
              </a:endParaRPr>
            </a:p>
          </p:txBody>
        </p:sp>
        <p:sp>
          <p:nvSpPr>
            <p:cNvPr id="32" name="Oval 80"/>
            <p:cNvSpPr/>
            <p:nvPr/>
          </p:nvSpPr>
          <p:spPr>
            <a:xfrm>
              <a:off x="5565460" y="13431208"/>
              <a:ext cx="2908288" cy="2907752"/>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white"/>
                </a:solidFill>
                <a:latin typeface="Calibri"/>
              </a:endParaRPr>
            </a:p>
          </p:txBody>
        </p:sp>
        <p:sp>
          <p:nvSpPr>
            <p:cNvPr id="33" name="Oval 82"/>
            <p:cNvSpPr/>
            <p:nvPr/>
          </p:nvSpPr>
          <p:spPr>
            <a:xfrm>
              <a:off x="7381793" y="17363432"/>
              <a:ext cx="417510" cy="415847"/>
            </a:xfrm>
            <a:prstGeom prst="ellipse">
              <a:avLst/>
            </a:prstGeom>
            <a:solidFill>
              <a:srgbClr val="3A6D7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white"/>
                </a:solidFill>
                <a:latin typeface="Calibri"/>
              </a:endParaRPr>
            </a:p>
          </p:txBody>
        </p:sp>
        <p:sp>
          <p:nvSpPr>
            <p:cNvPr id="34" name="Oval 83"/>
            <p:cNvSpPr/>
            <p:nvPr/>
          </p:nvSpPr>
          <p:spPr>
            <a:xfrm>
              <a:off x="3416492" y="17080778"/>
              <a:ext cx="800097" cy="799949"/>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white"/>
                </a:solidFill>
                <a:latin typeface="Calibri"/>
              </a:endParaRPr>
            </a:p>
          </p:txBody>
        </p:sp>
        <p:sp>
          <p:nvSpPr>
            <p:cNvPr id="35" name="TextBox 85"/>
            <p:cNvSpPr txBox="1"/>
            <p:nvPr/>
          </p:nvSpPr>
          <p:spPr>
            <a:xfrm>
              <a:off x="3240742" y="13574837"/>
              <a:ext cx="2112955" cy="1231145"/>
            </a:xfrm>
            <a:prstGeom prst="rect">
              <a:avLst/>
            </a:prstGeom>
            <a:noFill/>
          </p:spPr>
          <p:txBody>
            <a:bodyPr>
              <a:spAutoFit/>
            </a:bodyPr>
            <a:lstStyle/>
            <a:p>
              <a:pPr algn="ctr" defTabSz="342077" fontAlgn="base">
                <a:spcBef>
                  <a:spcPct val="0"/>
                </a:spcBef>
                <a:spcAft>
                  <a:spcPct val="0"/>
                </a:spcAft>
                <a:defRPr/>
              </a:pPr>
              <a:r>
                <a:rPr lang="en-US" sz="5387" b="1" spc="224" dirty="0">
                  <a:solidFill>
                    <a:prstClr val="white"/>
                  </a:solidFill>
                  <a:latin typeface="Calibri"/>
                  <a:ea typeface="ＭＳ Ｐゴシック" charset="0"/>
                  <a:cs typeface="Calibri"/>
                </a:rPr>
                <a:t>231</a:t>
              </a:r>
            </a:p>
          </p:txBody>
        </p:sp>
        <p:sp>
          <p:nvSpPr>
            <p:cNvPr id="36" name="TextBox 86"/>
            <p:cNvSpPr txBox="1">
              <a:spLocks noChangeArrowheads="1"/>
            </p:cNvSpPr>
            <p:nvPr/>
          </p:nvSpPr>
          <p:spPr bwMode="auto">
            <a:xfrm>
              <a:off x="3260918" y="14700013"/>
              <a:ext cx="2096507" cy="40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342077" eaLnBrk="1" fontAlgn="base" hangingPunct="1">
                <a:spcBef>
                  <a:spcPct val="0"/>
                </a:spcBef>
                <a:spcAft>
                  <a:spcPct val="0"/>
                </a:spcAft>
              </a:pPr>
              <a:r>
                <a:rPr lang="en-US" altLang="pt-BR" sz="1350" dirty="0">
                  <a:solidFill>
                    <a:srgbClr val="FFFFFF"/>
                  </a:solidFill>
                </a:rPr>
                <a:t>Research projects</a:t>
              </a:r>
            </a:p>
          </p:txBody>
        </p:sp>
        <p:sp>
          <p:nvSpPr>
            <p:cNvPr id="37" name="TextBox 87"/>
            <p:cNvSpPr txBox="1"/>
            <p:nvPr/>
          </p:nvSpPr>
          <p:spPr>
            <a:xfrm>
              <a:off x="1417587" y="15350916"/>
              <a:ext cx="2698831" cy="1141266"/>
            </a:xfrm>
            <a:prstGeom prst="rect">
              <a:avLst/>
            </a:prstGeom>
            <a:noFill/>
          </p:spPr>
          <p:txBody>
            <a:bodyPr wrap="square">
              <a:spAutoFit/>
            </a:bodyPr>
            <a:lstStyle/>
            <a:p>
              <a:pPr algn="ctr" defTabSz="342077" fontAlgn="base">
                <a:spcBef>
                  <a:spcPct val="0"/>
                </a:spcBef>
                <a:spcAft>
                  <a:spcPct val="0"/>
                </a:spcAft>
                <a:defRPr/>
              </a:pPr>
              <a:r>
                <a:rPr lang="en-US" sz="4950" b="1" spc="224" dirty="0">
                  <a:solidFill>
                    <a:prstClr val="white"/>
                  </a:solidFill>
                  <a:latin typeface="Calibri"/>
                  <a:ea typeface="ＭＳ Ｐゴシック" charset="0"/>
                  <a:cs typeface="Calibri"/>
                </a:rPr>
                <a:t>1100+</a:t>
              </a:r>
            </a:p>
          </p:txBody>
        </p:sp>
        <p:sp>
          <p:nvSpPr>
            <p:cNvPr id="38" name="TextBox 88"/>
            <p:cNvSpPr txBox="1">
              <a:spLocks noChangeArrowheads="1"/>
            </p:cNvSpPr>
            <p:nvPr/>
          </p:nvSpPr>
          <p:spPr bwMode="auto">
            <a:xfrm>
              <a:off x="1554486" y="16377215"/>
              <a:ext cx="2096507" cy="678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342077" eaLnBrk="1" fontAlgn="base" hangingPunct="1">
                <a:spcBef>
                  <a:spcPct val="0"/>
                </a:spcBef>
                <a:spcAft>
                  <a:spcPct val="0"/>
                </a:spcAft>
              </a:pPr>
              <a:r>
                <a:rPr lang="en-US" altLang="pt-BR" sz="1350" dirty="0">
                  <a:solidFill>
                    <a:srgbClr val="FFFFFF"/>
                  </a:solidFill>
                </a:rPr>
                <a:t>Scientific publications</a:t>
              </a:r>
            </a:p>
          </p:txBody>
        </p:sp>
        <p:sp>
          <p:nvSpPr>
            <p:cNvPr id="39" name="TextBox 89"/>
            <p:cNvSpPr txBox="1"/>
            <p:nvPr/>
          </p:nvSpPr>
          <p:spPr>
            <a:xfrm>
              <a:off x="5970252" y="14066269"/>
              <a:ext cx="2112955" cy="1231145"/>
            </a:xfrm>
            <a:prstGeom prst="rect">
              <a:avLst/>
            </a:prstGeom>
            <a:noFill/>
          </p:spPr>
          <p:txBody>
            <a:bodyPr>
              <a:spAutoFit/>
            </a:bodyPr>
            <a:lstStyle/>
            <a:p>
              <a:pPr algn="ctr" defTabSz="342077" fontAlgn="base">
                <a:spcBef>
                  <a:spcPct val="0"/>
                </a:spcBef>
                <a:spcAft>
                  <a:spcPct val="0"/>
                </a:spcAft>
                <a:defRPr/>
              </a:pPr>
              <a:r>
                <a:rPr lang="en-US" sz="5387" b="1" spc="224" dirty="0">
                  <a:solidFill>
                    <a:prstClr val="white"/>
                  </a:solidFill>
                  <a:latin typeface="Calibri"/>
                  <a:ea typeface="ＭＳ Ｐゴシック" charset="0"/>
                  <a:cs typeface="Calibri"/>
                </a:rPr>
                <a:t>560</a:t>
              </a:r>
            </a:p>
          </p:txBody>
        </p:sp>
        <p:sp>
          <p:nvSpPr>
            <p:cNvPr id="40" name="TextBox 90"/>
            <p:cNvSpPr txBox="1">
              <a:spLocks noChangeArrowheads="1"/>
            </p:cNvSpPr>
            <p:nvPr/>
          </p:nvSpPr>
          <p:spPr bwMode="auto">
            <a:xfrm>
              <a:off x="5997801" y="15156231"/>
              <a:ext cx="2096507" cy="678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342077" eaLnBrk="1" fontAlgn="base" hangingPunct="1">
                <a:spcBef>
                  <a:spcPct val="0"/>
                </a:spcBef>
                <a:spcAft>
                  <a:spcPct val="0"/>
                </a:spcAft>
              </a:pPr>
              <a:r>
                <a:rPr lang="en-US" altLang="pt-BR" sz="1350" dirty="0">
                  <a:solidFill>
                    <a:srgbClr val="FFFFFF"/>
                  </a:solidFill>
                </a:rPr>
                <a:t>Scholarships</a:t>
              </a:r>
            </a:p>
            <a:p>
              <a:pPr algn="ctr" defTabSz="342077" eaLnBrk="1" fontAlgn="base" hangingPunct="1">
                <a:spcBef>
                  <a:spcPct val="0"/>
                </a:spcBef>
                <a:spcAft>
                  <a:spcPct val="0"/>
                </a:spcAft>
              </a:pPr>
              <a:r>
                <a:rPr lang="en-US" altLang="pt-BR" sz="1350" dirty="0">
                  <a:solidFill>
                    <a:srgbClr val="FFFFFF"/>
                  </a:solidFill>
                </a:rPr>
                <a:t>(Brazil and abroad)</a:t>
              </a:r>
            </a:p>
          </p:txBody>
        </p:sp>
        <p:sp>
          <p:nvSpPr>
            <p:cNvPr id="41" name="TextBox 91"/>
            <p:cNvSpPr txBox="1"/>
            <p:nvPr/>
          </p:nvSpPr>
          <p:spPr>
            <a:xfrm>
              <a:off x="4216589" y="15864844"/>
              <a:ext cx="2274217" cy="1141266"/>
            </a:xfrm>
            <a:prstGeom prst="rect">
              <a:avLst/>
            </a:prstGeom>
            <a:noFill/>
          </p:spPr>
          <p:txBody>
            <a:bodyPr wrap="square">
              <a:spAutoFit/>
            </a:bodyPr>
            <a:lstStyle/>
            <a:p>
              <a:pPr algn="ctr" defTabSz="342077" fontAlgn="base">
                <a:spcBef>
                  <a:spcPct val="0"/>
                </a:spcBef>
                <a:spcAft>
                  <a:spcPct val="0"/>
                </a:spcAft>
                <a:defRPr/>
              </a:pPr>
              <a:r>
                <a:rPr lang="en-US" sz="4950" b="1" spc="224" dirty="0">
                  <a:solidFill>
                    <a:prstClr val="white"/>
                  </a:solidFill>
                  <a:latin typeface="Calibri"/>
                  <a:ea typeface="ＭＳ Ｐゴシック" charset="0"/>
                  <a:cs typeface="Calibri"/>
                </a:rPr>
                <a:t>400+</a:t>
              </a:r>
            </a:p>
          </p:txBody>
        </p:sp>
        <p:sp>
          <p:nvSpPr>
            <p:cNvPr id="42" name="TextBox 92"/>
            <p:cNvSpPr txBox="1">
              <a:spLocks noChangeArrowheads="1"/>
            </p:cNvSpPr>
            <p:nvPr/>
          </p:nvSpPr>
          <p:spPr bwMode="auto">
            <a:xfrm>
              <a:off x="4270651" y="16867037"/>
              <a:ext cx="2096507" cy="678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342077" eaLnBrk="1" fontAlgn="base" hangingPunct="1">
                <a:spcBef>
                  <a:spcPct val="0"/>
                </a:spcBef>
                <a:spcAft>
                  <a:spcPct val="0"/>
                </a:spcAft>
              </a:pPr>
              <a:r>
                <a:rPr lang="en-US" altLang="pt-BR" sz="1350" dirty="0">
                  <a:solidFill>
                    <a:srgbClr val="FFFFFF"/>
                  </a:solidFill>
                </a:rPr>
                <a:t>Researchers involved</a:t>
              </a:r>
            </a:p>
          </p:txBody>
        </p:sp>
      </p:grpSp>
      <p:sp>
        <p:nvSpPr>
          <p:cNvPr id="43" name="Oval 78"/>
          <p:cNvSpPr/>
          <p:nvPr/>
        </p:nvSpPr>
        <p:spPr bwMode="auto">
          <a:xfrm>
            <a:off x="7329047" y="4361160"/>
            <a:ext cx="1414835" cy="1476040"/>
          </a:xfrm>
          <a:prstGeom prst="ellipse">
            <a:avLst/>
          </a:prstGeom>
          <a:solidFill>
            <a:srgbClr val="3A6D7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077" fontAlgn="base">
              <a:spcBef>
                <a:spcPct val="0"/>
              </a:spcBef>
              <a:spcAft>
                <a:spcPct val="0"/>
              </a:spcAft>
              <a:defRPr/>
            </a:pPr>
            <a:endParaRPr lang="en-US" sz="1350">
              <a:solidFill>
                <a:prstClr val="white"/>
              </a:solidFill>
              <a:latin typeface="Calibri"/>
            </a:endParaRPr>
          </a:p>
        </p:txBody>
      </p:sp>
      <p:sp>
        <p:nvSpPr>
          <p:cNvPr id="44" name="TextBox 91"/>
          <p:cNvSpPr txBox="1"/>
          <p:nvPr/>
        </p:nvSpPr>
        <p:spPr bwMode="auto">
          <a:xfrm>
            <a:off x="7269345" y="4513045"/>
            <a:ext cx="1580963" cy="921342"/>
          </a:xfrm>
          <a:prstGeom prst="rect">
            <a:avLst/>
          </a:prstGeom>
          <a:noFill/>
        </p:spPr>
        <p:txBody>
          <a:bodyPr>
            <a:spAutoFit/>
          </a:bodyPr>
          <a:lstStyle/>
          <a:p>
            <a:pPr algn="ctr" defTabSz="342077" fontAlgn="base">
              <a:spcBef>
                <a:spcPct val="0"/>
              </a:spcBef>
              <a:spcAft>
                <a:spcPct val="0"/>
              </a:spcAft>
              <a:defRPr/>
            </a:pPr>
            <a:r>
              <a:rPr lang="en-US" sz="5387" b="1" spc="224" dirty="0">
                <a:solidFill>
                  <a:prstClr val="white"/>
                </a:solidFill>
                <a:latin typeface="Calibri"/>
                <a:ea typeface="ＭＳ Ｐゴシック" charset="0"/>
                <a:cs typeface="Calibri"/>
              </a:rPr>
              <a:t>169</a:t>
            </a:r>
          </a:p>
        </p:txBody>
      </p:sp>
      <p:sp>
        <p:nvSpPr>
          <p:cNvPr id="45" name="TextBox 92"/>
          <p:cNvSpPr txBox="1">
            <a:spLocks noChangeArrowheads="1"/>
          </p:cNvSpPr>
          <p:nvPr/>
        </p:nvSpPr>
        <p:spPr bwMode="auto">
          <a:xfrm>
            <a:off x="7216151" y="5294187"/>
            <a:ext cx="1568657"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342077" eaLnBrk="1" fontAlgn="base" hangingPunct="1">
              <a:spcBef>
                <a:spcPct val="0"/>
              </a:spcBef>
              <a:spcAft>
                <a:spcPct val="0"/>
              </a:spcAft>
            </a:pPr>
            <a:r>
              <a:rPr lang="en-US" altLang="pt-BR" sz="1350" dirty="0">
                <a:solidFill>
                  <a:srgbClr val="FFFFFF"/>
                </a:solidFill>
              </a:rPr>
              <a:t>Start-ups</a:t>
            </a:r>
          </a:p>
        </p:txBody>
      </p:sp>
      <p:sp>
        <p:nvSpPr>
          <p:cNvPr id="3" name="TextBox 2">
            <a:extLst>
              <a:ext uri="{FF2B5EF4-FFF2-40B4-BE49-F238E27FC236}">
                <a16:creationId xmlns:a16="http://schemas.microsoft.com/office/drawing/2014/main" xmlns="" id="{BB573FF7-6C3B-6547-847C-DD4BCD5866ED}"/>
              </a:ext>
            </a:extLst>
          </p:cNvPr>
          <p:cNvSpPr txBox="1"/>
          <p:nvPr/>
        </p:nvSpPr>
        <p:spPr>
          <a:xfrm>
            <a:off x="5907904" y="1445077"/>
            <a:ext cx="3490827" cy="792525"/>
          </a:xfrm>
          <a:prstGeom prst="rect">
            <a:avLst/>
          </a:prstGeom>
          <a:noFill/>
        </p:spPr>
        <p:txBody>
          <a:bodyPr wrap="none" rtlCol="0">
            <a:spAutoFit/>
          </a:bodyPr>
          <a:lstStyle/>
          <a:p>
            <a:pPr algn="ctr">
              <a:spcAft>
                <a:spcPts val="300"/>
              </a:spcAft>
              <a:defRPr/>
            </a:pPr>
            <a:r>
              <a:rPr lang="pt-BR" sz="1350" b="1" dirty="0">
                <a:solidFill>
                  <a:srgbClr val="008000"/>
                </a:solidFill>
                <a:latin typeface="Calibri Light" panose="020F0302020204030204" pitchFamily="34" charset="0"/>
                <a:ea typeface="Calibri (Body)" charset="0"/>
                <a:cs typeface="Calibri (Body)" charset="0"/>
              </a:rPr>
              <a:t>Fundamental </a:t>
            </a:r>
            <a:r>
              <a:rPr lang="pt-BR" sz="1350" b="1" dirty="0" err="1">
                <a:solidFill>
                  <a:srgbClr val="008000"/>
                </a:solidFill>
                <a:latin typeface="Calibri Light" panose="020F0302020204030204" pitchFamily="34" charset="0"/>
                <a:ea typeface="Calibri (Body)" charset="0"/>
                <a:cs typeface="Calibri (Body)" charset="0"/>
              </a:rPr>
              <a:t>knowledge</a:t>
            </a:r>
            <a:r>
              <a:rPr lang="pt-BR" sz="1350" b="1" dirty="0">
                <a:solidFill>
                  <a:srgbClr val="008000"/>
                </a:solidFill>
                <a:latin typeface="Calibri Light" panose="020F0302020204030204" pitchFamily="34" charset="0"/>
                <a:ea typeface="Calibri (Body)" charset="0"/>
                <a:cs typeface="Calibri (Body)" charset="0"/>
              </a:rPr>
              <a:t> </a:t>
            </a:r>
            <a:r>
              <a:rPr lang="pt-BR" sz="1350" b="1" dirty="0" err="1">
                <a:solidFill>
                  <a:srgbClr val="008000"/>
                </a:solidFill>
                <a:latin typeface="Calibri Light" panose="020F0302020204030204" pitchFamily="34" charset="0"/>
                <a:ea typeface="Calibri (Body)" charset="0"/>
                <a:cs typeface="Calibri (Body)" charset="0"/>
              </a:rPr>
              <a:t>and</a:t>
            </a:r>
            <a:r>
              <a:rPr lang="pt-BR" sz="1350" b="1" dirty="0">
                <a:solidFill>
                  <a:srgbClr val="008000"/>
                </a:solidFill>
                <a:latin typeface="Calibri Light" panose="020F0302020204030204" pitchFamily="34" charset="0"/>
                <a:ea typeface="Calibri (Body)" charset="0"/>
                <a:cs typeface="Calibri (Body)" charset="0"/>
              </a:rPr>
              <a:t> new </a:t>
            </a:r>
            <a:r>
              <a:rPr lang="pt-BR" sz="1350" b="1" dirty="0" err="1">
                <a:solidFill>
                  <a:srgbClr val="008000"/>
                </a:solidFill>
                <a:latin typeface="Calibri Light" panose="020F0302020204030204" pitchFamily="34" charset="0"/>
                <a:ea typeface="Calibri (Body)" charset="0"/>
                <a:cs typeface="Calibri (Body)" charset="0"/>
              </a:rPr>
              <a:t>technologies</a:t>
            </a:r>
            <a:r>
              <a:rPr lang="pt-BR" sz="1350" b="1" dirty="0">
                <a:solidFill>
                  <a:srgbClr val="008000"/>
                </a:solidFill>
                <a:latin typeface="Calibri Light" panose="020F0302020204030204" pitchFamily="34" charset="0"/>
                <a:ea typeface="Calibri (Body)" charset="0"/>
                <a:cs typeface="Calibri (Body)" charset="0"/>
              </a:rPr>
              <a:t> </a:t>
            </a:r>
          </a:p>
          <a:p>
            <a:pPr algn="ctr">
              <a:spcAft>
                <a:spcPts val="300"/>
              </a:spcAft>
              <a:defRPr/>
            </a:pPr>
            <a:r>
              <a:rPr lang="pt-BR" sz="1350" b="1" dirty="0">
                <a:solidFill>
                  <a:srgbClr val="008000"/>
                </a:solidFill>
                <a:latin typeface="Calibri Light" panose="020F0302020204030204" pitchFamily="34" charset="0"/>
                <a:ea typeface="Calibri (Body)" charset="0"/>
                <a:cs typeface="Calibri (Body)" charset="0"/>
              </a:rPr>
              <a:t>for a </a:t>
            </a:r>
            <a:r>
              <a:rPr lang="pt-BR" sz="1350" b="1" dirty="0" err="1">
                <a:solidFill>
                  <a:srgbClr val="008000"/>
                </a:solidFill>
                <a:latin typeface="Calibri Light" panose="020F0302020204030204" pitchFamily="34" charset="0"/>
                <a:ea typeface="Calibri (Body)" charset="0"/>
                <a:cs typeface="Calibri (Body)" charset="0"/>
              </a:rPr>
              <a:t>bio-based</a:t>
            </a:r>
            <a:r>
              <a:rPr lang="pt-BR" sz="1350" b="1" dirty="0">
                <a:solidFill>
                  <a:srgbClr val="008000"/>
                </a:solidFill>
                <a:latin typeface="Calibri Light" panose="020F0302020204030204" pitchFamily="34" charset="0"/>
                <a:ea typeface="Calibri (Body)" charset="0"/>
                <a:cs typeface="Calibri (Body)" charset="0"/>
              </a:rPr>
              <a:t> </a:t>
            </a:r>
            <a:r>
              <a:rPr lang="pt-BR" sz="1350" b="1" dirty="0" err="1">
                <a:solidFill>
                  <a:srgbClr val="008000"/>
                </a:solidFill>
                <a:latin typeface="Calibri Light" panose="020F0302020204030204" pitchFamily="34" charset="0"/>
                <a:ea typeface="Calibri (Body)" charset="0"/>
                <a:cs typeface="Calibri (Body)" charset="0"/>
              </a:rPr>
              <a:t>society</a:t>
            </a:r>
            <a:r>
              <a:rPr lang="pt-BR" sz="1350" b="1" dirty="0">
                <a:solidFill>
                  <a:srgbClr val="008000"/>
                </a:solidFill>
                <a:latin typeface="Calibri Light" panose="020F0302020204030204" pitchFamily="34" charset="0"/>
                <a:ea typeface="Calibri (Body)" charset="0"/>
                <a:cs typeface="Calibri (Body)" charset="0"/>
              </a:rPr>
              <a:t>:</a:t>
            </a:r>
          </a:p>
          <a:p>
            <a:pPr algn="ctr">
              <a:spcAft>
                <a:spcPts val="300"/>
              </a:spcAft>
              <a:defRPr/>
            </a:pPr>
            <a:r>
              <a:rPr lang="pt-BR" sz="1350" b="1" dirty="0">
                <a:solidFill>
                  <a:srgbClr val="008000"/>
                </a:solidFill>
                <a:latin typeface="Calibri Light" panose="020F0302020204030204" pitchFamily="34" charset="0"/>
                <a:ea typeface="Calibri (Body)" charset="0"/>
                <a:cs typeface="Calibri (Body)" charset="0"/>
              </a:rPr>
              <a:t>US$ 200 </a:t>
            </a:r>
            <a:r>
              <a:rPr lang="pt-BR" sz="1350" b="1" dirty="0" err="1">
                <a:solidFill>
                  <a:srgbClr val="008000"/>
                </a:solidFill>
                <a:latin typeface="Calibri Light" panose="020F0302020204030204" pitchFamily="34" charset="0"/>
                <a:ea typeface="Calibri (Body)" charset="0"/>
                <a:cs typeface="Calibri (Body)" charset="0"/>
              </a:rPr>
              <a:t>million</a:t>
            </a:r>
            <a:endParaRPr lang="pt-BR" sz="1350" b="1" dirty="0">
              <a:solidFill>
                <a:srgbClr val="008000"/>
              </a:solidFill>
              <a:latin typeface="Calibri Light" panose="020F0302020204030204" pitchFamily="34" charset="0"/>
              <a:ea typeface="Calibri (Body)" charset="0"/>
              <a:cs typeface="Calibri (Body)" charset="0"/>
            </a:endParaRPr>
          </a:p>
        </p:txBody>
      </p:sp>
    </p:spTree>
    <p:extLst>
      <p:ext uri="{BB962C8B-B14F-4D97-AF65-F5344CB8AC3E}">
        <p14:creationId xmlns:p14="http://schemas.microsoft.com/office/powerpoint/2010/main" val="16727768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64596"/>
            <a:ext cx="10515600" cy="1325563"/>
          </a:xfrm>
        </p:spPr>
        <p:txBody>
          <a:bodyPr/>
          <a:lstStyle/>
          <a:p>
            <a:r>
              <a:rPr lang="pt-BR" b="1" i="1" dirty="0" smtClean="0"/>
              <a:t>BRAZIL</a:t>
            </a:r>
            <a:endParaRPr lang="pt-BR" b="1" i="1" dirty="0"/>
          </a:p>
        </p:txBody>
      </p:sp>
      <p:pic>
        <p:nvPicPr>
          <p:cNvPr id="5" name="Imagem 4"/>
          <p:cNvPicPr>
            <a:picLocks noChangeAspect="1"/>
          </p:cNvPicPr>
          <p:nvPr/>
        </p:nvPicPr>
        <p:blipFill>
          <a:blip r:embed="rId3"/>
          <a:stretch>
            <a:fillRect/>
          </a:stretch>
        </p:blipFill>
        <p:spPr>
          <a:xfrm>
            <a:off x="3276600" y="174395"/>
            <a:ext cx="400050" cy="292894"/>
          </a:xfrm>
          <a:prstGeom prst="rect">
            <a:avLst/>
          </a:prstGeom>
        </p:spPr>
      </p:pic>
      <p:sp>
        <p:nvSpPr>
          <p:cNvPr id="7" name="TextBox 6"/>
          <p:cNvSpPr txBox="1"/>
          <p:nvPr/>
        </p:nvSpPr>
        <p:spPr>
          <a:xfrm>
            <a:off x="1524000" y="641684"/>
            <a:ext cx="9144000" cy="369332"/>
          </a:xfrm>
          <a:prstGeom prst="rect">
            <a:avLst/>
          </a:prstGeom>
          <a:solidFill>
            <a:srgbClr val="00B0F0"/>
          </a:solidFill>
          <a:ln>
            <a:solidFill>
              <a:srgbClr val="1A7BB6"/>
            </a:solidFill>
          </a:ln>
        </p:spPr>
        <p:txBody>
          <a:bodyPr wrap="square" rtlCol="0">
            <a:spAutoFit/>
          </a:bodyPr>
          <a:lstStyle>
            <a:defPPr>
              <a:defRPr lang="en-US"/>
            </a:defPPr>
            <a:lvl1pPr marL="346075">
              <a:defRPr>
                <a:solidFill>
                  <a:schemeClr val="bg1"/>
                </a:solidFill>
                <a:latin typeface="CMU Sans Serif" panose="02000603000000000000" pitchFamily="2" charset="0"/>
                <a:ea typeface="CMU Sans Serif" panose="02000603000000000000" pitchFamily="2" charset="0"/>
                <a:cs typeface="CMU Sans Serif" panose="02000603000000000000" pitchFamily="2" charset="0"/>
              </a:defRPr>
            </a:lvl1pPr>
          </a:lstStyle>
          <a:p>
            <a:r>
              <a:rPr lang="en-US" dirty="0">
                <a:latin typeface="+mj-lt"/>
              </a:rPr>
              <a:t>Final energy consumption (2017)</a:t>
            </a:r>
          </a:p>
        </p:txBody>
      </p:sp>
      <p:sp>
        <p:nvSpPr>
          <p:cNvPr id="3" name="CaixaDeTexto 2"/>
          <p:cNvSpPr txBox="1"/>
          <p:nvPr/>
        </p:nvSpPr>
        <p:spPr>
          <a:xfrm>
            <a:off x="2465697" y="5737861"/>
            <a:ext cx="7364104" cy="800219"/>
          </a:xfrm>
          <a:prstGeom prst="rect">
            <a:avLst/>
          </a:prstGeom>
          <a:solidFill>
            <a:schemeClr val="accent2"/>
          </a:solidFill>
        </p:spPr>
        <p:txBody>
          <a:bodyPr wrap="square" rtlCol="0">
            <a:spAutoFit/>
          </a:bodyPr>
          <a:lstStyle/>
          <a:p>
            <a:r>
              <a:rPr lang="pt-BR" sz="1600" b="1" dirty="0"/>
              <a:t>BRAZILIAN ENERGY BALANCE, BEN 2018</a:t>
            </a:r>
          </a:p>
          <a:p>
            <a:r>
              <a:rPr lang="en-US" sz="1600" dirty="0"/>
              <a:t>Ministry of Mines and Energy – MME</a:t>
            </a:r>
          </a:p>
          <a:p>
            <a:r>
              <a:rPr lang="pt-BR" sz="1400" i="1" dirty="0"/>
              <a:t>http://epe.gov.br/pt/publicacoes-dados-abertos/publicacoes/balanco-energetico-nacional-ben</a:t>
            </a:r>
          </a:p>
        </p:txBody>
      </p:sp>
      <p:graphicFrame>
        <p:nvGraphicFramePr>
          <p:cNvPr id="9" name="Gráfico 8"/>
          <p:cNvGraphicFramePr>
            <a:graphicFrameLocks/>
          </p:cNvGraphicFramePr>
          <p:nvPr>
            <p:extLst/>
          </p:nvPr>
        </p:nvGraphicFramePr>
        <p:xfrm>
          <a:off x="2264833" y="1120140"/>
          <a:ext cx="7662334" cy="4617720"/>
        </p:xfrm>
        <a:graphic>
          <a:graphicData uri="http://schemas.openxmlformats.org/drawingml/2006/chart">
            <c:chart xmlns:c="http://schemas.openxmlformats.org/drawingml/2006/chart" xmlns:r="http://schemas.openxmlformats.org/officeDocument/2006/relationships" r:id="rId4"/>
          </a:graphicData>
        </a:graphic>
      </p:graphicFrame>
      <p:sp>
        <p:nvSpPr>
          <p:cNvPr id="4" name="CaixaDeTexto 3"/>
          <p:cNvSpPr txBox="1"/>
          <p:nvPr/>
        </p:nvSpPr>
        <p:spPr>
          <a:xfrm>
            <a:off x="6709893" y="4494728"/>
            <a:ext cx="3288977" cy="369332"/>
          </a:xfrm>
          <a:prstGeom prst="rect">
            <a:avLst/>
          </a:prstGeom>
          <a:noFill/>
        </p:spPr>
        <p:txBody>
          <a:bodyPr wrap="none" rtlCol="0">
            <a:spAutoFit/>
          </a:bodyPr>
          <a:lstStyle/>
          <a:p>
            <a:r>
              <a:rPr lang="pt-BR" b="1" dirty="0" err="1" smtClean="0">
                <a:solidFill>
                  <a:srgbClr val="FF0000"/>
                </a:solidFill>
              </a:rPr>
              <a:t>Gasoline</a:t>
            </a:r>
            <a:r>
              <a:rPr lang="pt-BR" b="1" dirty="0" smtClean="0">
                <a:solidFill>
                  <a:srgbClr val="FF0000"/>
                </a:solidFill>
              </a:rPr>
              <a:t> contais 27% </a:t>
            </a:r>
            <a:r>
              <a:rPr lang="pt-BR" b="1" dirty="0" err="1" smtClean="0">
                <a:solidFill>
                  <a:srgbClr val="FF0000"/>
                </a:solidFill>
              </a:rPr>
              <a:t>of</a:t>
            </a:r>
            <a:r>
              <a:rPr lang="pt-BR" b="1" dirty="0" smtClean="0">
                <a:solidFill>
                  <a:srgbClr val="FF0000"/>
                </a:solidFill>
              </a:rPr>
              <a:t> </a:t>
            </a:r>
            <a:r>
              <a:rPr lang="pt-BR" b="1" dirty="0" err="1" smtClean="0">
                <a:solidFill>
                  <a:srgbClr val="FF0000"/>
                </a:solidFill>
              </a:rPr>
              <a:t>ethanol</a:t>
            </a:r>
            <a:r>
              <a:rPr lang="pt-BR" b="1" dirty="0" smtClean="0">
                <a:solidFill>
                  <a:srgbClr val="FF0000"/>
                </a:solidFill>
              </a:rPr>
              <a:t> </a:t>
            </a:r>
            <a:endParaRPr lang="pt-BR" b="1" dirty="0">
              <a:solidFill>
                <a:srgbClr val="FF0000"/>
              </a:solidFill>
            </a:endParaRPr>
          </a:p>
        </p:txBody>
      </p:sp>
    </p:spTree>
    <p:extLst>
      <p:ext uri="{BB962C8B-B14F-4D97-AF65-F5344CB8AC3E}">
        <p14:creationId xmlns:p14="http://schemas.microsoft.com/office/powerpoint/2010/main" val="20255266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p:cNvGrpSpPr/>
          <p:nvPr/>
        </p:nvGrpSpPr>
        <p:grpSpPr>
          <a:xfrm>
            <a:off x="1512406" y="6529546"/>
            <a:ext cx="9155594" cy="358775"/>
            <a:chOff x="339782" y="41260769"/>
            <a:chExt cx="43225178" cy="2296163"/>
          </a:xfrm>
        </p:grpSpPr>
        <p:sp>
          <p:nvSpPr>
            <p:cNvPr id="43" name="Freeform: Shape 42"/>
            <p:cNvSpPr/>
            <p:nvPr/>
          </p:nvSpPr>
          <p:spPr>
            <a:xfrm flipV="1">
              <a:off x="342471" y="41678089"/>
              <a:ext cx="43216805" cy="1872962"/>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18 w 43973073"/>
                <a:gd name="connsiteY0" fmla="*/ 0 h 8669089"/>
                <a:gd name="connsiteX1" fmla="*/ 16122 w 43973073"/>
                <a:gd name="connsiteY1" fmla="*/ 8636595 h 8669089"/>
                <a:gd name="connsiteX2" fmla="*/ 11503476 w 43973073"/>
                <a:gd name="connsiteY2" fmla="*/ 7584479 h 8669089"/>
                <a:gd name="connsiteX3" fmla="*/ 23980612 w 43973073"/>
                <a:gd name="connsiteY3" fmla="*/ 7997436 h 8669089"/>
                <a:gd name="connsiteX4" fmla="*/ 36841204 w 43973073"/>
                <a:gd name="connsiteY4" fmla="*/ 8646364 h 8669089"/>
                <a:gd name="connsiteX5" fmla="*/ 43973073 w 43973073"/>
                <a:gd name="connsiteY5" fmla="*/ 7083036 h 8669089"/>
                <a:gd name="connsiteX6" fmla="*/ 43895028 w 43973073"/>
                <a:gd name="connsiteY6" fmla="*/ 19050 h 8669089"/>
                <a:gd name="connsiteX7" fmla="*/ 18 w 43973073"/>
                <a:gd name="connsiteY7" fmla="*/ 0 h 8669089"/>
                <a:gd name="connsiteX0" fmla="*/ 87 w 43959461"/>
                <a:gd name="connsiteY0" fmla="*/ 45244 h 8650039"/>
                <a:gd name="connsiteX1" fmla="*/ 2510 w 43959461"/>
                <a:gd name="connsiteY1" fmla="*/ 8617545 h 8650039"/>
                <a:gd name="connsiteX2" fmla="*/ 11489864 w 43959461"/>
                <a:gd name="connsiteY2" fmla="*/ 7565429 h 8650039"/>
                <a:gd name="connsiteX3" fmla="*/ 23967000 w 43959461"/>
                <a:gd name="connsiteY3" fmla="*/ 7978386 h 8650039"/>
                <a:gd name="connsiteX4" fmla="*/ 36827592 w 43959461"/>
                <a:gd name="connsiteY4" fmla="*/ 8627314 h 8650039"/>
                <a:gd name="connsiteX5" fmla="*/ 43959461 w 43959461"/>
                <a:gd name="connsiteY5" fmla="*/ 7063986 h 8650039"/>
                <a:gd name="connsiteX6" fmla="*/ 43881416 w 43959461"/>
                <a:gd name="connsiteY6" fmla="*/ 0 h 8650039"/>
                <a:gd name="connsiteX7" fmla="*/ 87 w 43959461"/>
                <a:gd name="connsiteY7" fmla="*/ 45244 h 8650039"/>
                <a:gd name="connsiteX0" fmla="*/ 87 w 43959461"/>
                <a:gd name="connsiteY0" fmla="*/ 0 h 8604795"/>
                <a:gd name="connsiteX1" fmla="*/ 2510 w 43959461"/>
                <a:gd name="connsiteY1" fmla="*/ 8572301 h 8604795"/>
                <a:gd name="connsiteX2" fmla="*/ 11489864 w 43959461"/>
                <a:gd name="connsiteY2" fmla="*/ 7520185 h 8604795"/>
                <a:gd name="connsiteX3" fmla="*/ 23967000 w 43959461"/>
                <a:gd name="connsiteY3" fmla="*/ 7933142 h 8604795"/>
                <a:gd name="connsiteX4" fmla="*/ 36827592 w 43959461"/>
                <a:gd name="connsiteY4" fmla="*/ 8582070 h 8604795"/>
                <a:gd name="connsiteX5" fmla="*/ 43959461 w 43959461"/>
                <a:gd name="connsiteY5" fmla="*/ 7018742 h 8604795"/>
                <a:gd name="connsiteX6" fmla="*/ 43739204 w 43959461"/>
                <a:gd name="connsiteY6" fmla="*/ 7143 h 8604795"/>
                <a:gd name="connsiteX7" fmla="*/ 87 w 43959461"/>
                <a:gd name="connsiteY7" fmla="*/ 0 h 8604795"/>
                <a:gd name="connsiteX0" fmla="*/ 87 w 43739204"/>
                <a:gd name="connsiteY0" fmla="*/ 0 h 8605190"/>
                <a:gd name="connsiteX1" fmla="*/ 2510 w 43739204"/>
                <a:gd name="connsiteY1" fmla="*/ 8572301 h 8605190"/>
                <a:gd name="connsiteX2" fmla="*/ 11489864 w 43739204"/>
                <a:gd name="connsiteY2" fmla="*/ 7520185 h 8605190"/>
                <a:gd name="connsiteX3" fmla="*/ 23967000 w 43739204"/>
                <a:gd name="connsiteY3" fmla="*/ 7933142 h 8605190"/>
                <a:gd name="connsiteX4" fmla="*/ 36827592 w 43739204"/>
                <a:gd name="connsiteY4" fmla="*/ 8582070 h 8605190"/>
                <a:gd name="connsiteX5" fmla="*/ 43737709 w 43739204"/>
                <a:gd name="connsiteY5" fmla="*/ 7009217 h 8605190"/>
                <a:gd name="connsiteX6" fmla="*/ 43739204 w 43739204"/>
                <a:gd name="connsiteY6" fmla="*/ 7143 h 8605190"/>
                <a:gd name="connsiteX7" fmla="*/ 87 w 43739204"/>
                <a:gd name="connsiteY7" fmla="*/ 0 h 8605190"/>
                <a:gd name="connsiteX0" fmla="*/ 87 w 43842048"/>
                <a:gd name="connsiteY0" fmla="*/ 0 h 8605190"/>
                <a:gd name="connsiteX1" fmla="*/ 2510 w 43842048"/>
                <a:gd name="connsiteY1" fmla="*/ 8572301 h 8605190"/>
                <a:gd name="connsiteX2" fmla="*/ 11489864 w 43842048"/>
                <a:gd name="connsiteY2" fmla="*/ 7520185 h 8605190"/>
                <a:gd name="connsiteX3" fmla="*/ 23967000 w 43842048"/>
                <a:gd name="connsiteY3" fmla="*/ 7933142 h 8605190"/>
                <a:gd name="connsiteX4" fmla="*/ 36827592 w 43842048"/>
                <a:gd name="connsiteY4" fmla="*/ 8582070 h 8605190"/>
                <a:gd name="connsiteX5" fmla="*/ 43737709 w 43842048"/>
                <a:gd name="connsiteY5" fmla="*/ 7009217 h 8605190"/>
                <a:gd name="connsiteX6" fmla="*/ 43842048 w 43842048"/>
                <a:gd name="connsiteY6" fmla="*/ 4768022 h 8605190"/>
                <a:gd name="connsiteX7" fmla="*/ 87 w 43842048"/>
                <a:gd name="connsiteY7" fmla="*/ 0 h 8605190"/>
                <a:gd name="connsiteX0" fmla="*/ 87 w 43737732"/>
                <a:gd name="connsiteY0" fmla="*/ 0 h 8605190"/>
                <a:gd name="connsiteX1" fmla="*/ 2510 w 43737732"/>
                <a:gd name="connsiteY1" fmla="*/ 8572301 h 8605190"/>
                <a:gd name="connsiteX2" fmla="*/ 11489864 w 43737732"/>
                <a:gd name="connsiteY2" fmla="*/ 7520185 h 8605190"/>
                <a:gd name="connsiteX3" fmla="*/ 23967000 w 43737732"/>
                <a:gd name="connsiteY3" fmla="*/ 7933142 h 8605190"/>
                <a:gd name="connsiteX4" fmla="*/ 36827592 w 43737732"/>
                <a:gd name="connsiteY4" fmla="*/ 8582070 h 8605190"/>
                <a:gd name="connsiteX5" fmla="*/ 43737709 w 43737732"/>
                <a:gd name="connsiteY5" fmla="*/ 7009217 h 8605190"/>
                <a:gd name="connsiteX6" fmla="*/ 43731171 w 43737732"/>
                <a:gd name="connsiteY6" fmla="*/ 4615863 h 8605190"/>
                <a:gd name="connsiteX7" fmla="*/ 87 w 43737732"/>
                <a:gd name="connsiteY7" fmla="*/ 0 h 8605190"/>
                <a:gd name="connsiteX0" fmla="*/ 14 w 43754532"/>
                <a:gd name="connsiteY0" fmla="*/ 0 h 6611909"/>
                <a:gd name="connsiteX1" fmla="*/ 19310 w 43754532"/>
                <a:gd name="connsiteY1" fmla="*/ 6579020 h 6611909"/>
                <a:gd name="connsiteX2" fmla="*/ 11506664 w 43754532"/>
                <a:gd name="connsiteY2" fmla="*/ 5526904 h 6611909"/>
                <a:gd name="connsiteX3" fmla="*/ 23983800 w 43754532"/>
                <a:gd name="connsiteY3" fmla="*/ 5939861 h 6611909"/>
                <a:gd name="connsiteX4" fmla="*/ 36844392 w 43754532"/>
                <a:gd name="connsiteY4" fmla="*/ 6588789 h 6611909"/>
                <a:gd name="connsiteX5" fmla="*/ 43754509 w 43754532"/>
                <a:gd name="connsiteY5" fmla="*/ 5015936 h 6611909"/>
                <a:gd name="connsiteX6" fmla="*/ 43747971 w 43754532"/>
                <a:gd name="connsiteY6" fmla="*/ 2622582 h 6611909"/>
                <a:gd name="connsiteX7" fmla="*/ 14 w 43754532"/>
                <a:gd name="connsiteY7" fmla="*/ 0 h 6611909"/>
                <a:gd name="connsiteX0" fmla="*/ 12 w 43759350"/>
                <a:gd name="connsiteY0" fmla="*/ 0 h 4471543"/>
                <a:gd name="connsiteX1" fmla="*/ 24128 w 43759350"/>
                <a:gd name="connsiteY1" fmla="*/ 4438654 h 4471543"/>
                <a:gd name="connsiteX2" fmla="*/ 11511482 w 43759350"/>
                <a:gd name="connsiteY2" fmla="*/ 3386538 h 4471543"/>
                <a:gd name="connsiteX3" fmla="*/ 23988618 w 43759350"/>
                <a:gd name="connsiteY3" fmla="*/ 3799495 h 4471543"/>
                <a:gd name="connsiteX4" fmla="*/ 36849210 w 43759350"/>
                <a:gd name="connsiteY4" fmla="*/ 4448423 h 4471543"/>
                <a:gd name="connsiteX5" fmla="*/ 43759327 w 43759350"/>
                <a:gd name="connsiteY5" fmla="*/ 2875570 h 4471543"/>
                <a:gd name="connsiteX6" fmla="*/ 43752789 w 43759350"/>
                <a:gd name="connsiteY6" fmla="*/ 482216 h 4471543"/>
                <a:gd name="connsiteX7" fmla="*/ 12 w 43759350"/>
                <a:gd name="connsiteY7" fmla="*/ 0 h 4471543"/>
                <a:gd name="connsiteX0" fmla="*/ 29 w 43744905"/>
                <a:gd name="connsiteY0" fmla="*/ 9763 h 3989327"/>
                <a:gd name="connsiteX1" fmla="*/ 9683 w 43744905"/>
                <a:gd name="connsiteY1" fmla="*/ 3956438 h 3989327"/>
                <a:gd name="connsiteX2" fmla="*/ 11497037 w 43744905"/>
                <a:gd name="connsiteY2" fmla="*/ 2904322 h 3989327"/>
                <a:gd name="connsiteX3" fmla="*/ 23974173 w 43744905"/>
                <a:gd name="connsiteY3" fmla="*/ 3317279 h 3989327"/>
                <a:gd name="connsiteX4" fmla="*/ 36834765 w 43744905"/>
                <a:gd name="connsiteY4" fmla="*/ 3966207 h 3989327"/>
                <a:gd name="connsiteX5" fmla="*/ 43744882 w 43744905"/>
                <a:gd name="connsiteY5" fmla="*/ 2393354 h 3989327"/>
                <a:gd name="connsiteX6" fmla="*/ 43738344 w 43744905"/>
                <a:gd name="connsiteY6" fmla="*/ 0 h 3989327"/>
                <a:gd name="connsiteX7" fmla="*/ 29 w 43744905"/>
                <a:gd name="connsiteY7" fmla="*/ 9763 h 3989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4905" h="3989327">
                  <a:moveTo>
                    <a:pt x="29" y="9763"/>
                  </a:moveTo>
                  <a:cubicBezTo>
                    <a:pt x="-606" y="4381103"/>
                    <a:pt x="9683" y="-213607"/>
                    <a:pt x="9683" y="3956438"/>
                  </a:cubicBezTo>
                  <a:cubicBezTo>
                    <a:pt x="6341610" y="3509706"/>
                    <a:pt x="7502955" y="3010848"/>
                    <a:pt x="11497037" y="2904322"/>
                  </a:cubicBezTo>
                  <a:lnTo>
                    <a:pt x="23974173" y="3317279"/>
                  </a:lnTo>
                  <a:cubicBezTo>
                    <a:pt x="28211876" y="3459847"/>
                    <a:pt x="33539647" y="4120195"/>
                    <a:pt x="36834765" y="3966207"/>
                  </a:cubicBezTo>
                  <a:cubicBezTo>
                    <a:pt x="40129883" y="3812219"/>
                    <a:pt x="43119852" y="3683756"/>
                    <a:pt x="43744882" y="2393354"/>
                  </a:cubicBezTo>
                  <a:cubicBezTo>
                    <a:pt x="43745380" y="59329"/>
                    <a:pt x="43737846" y="2334025"/>
                    <a:pt x="43738344" y="0"/>
                  </a:cubicBezTo>
                  <a:lnTo>
                    <a:pt x="29" y="9763"/>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p:cNvSpPr/>
            <p:nvPr/>
          </p:nvSpPr>
          <p:spPr>
            <a:xfrm flipV="1">
              <a:off x="344522" y="41789087"/>
              <a:ext cx="43220438" cy="1767845"/>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365561"/>
                <a:gd name="connsiteX1" fmla="*/ 283 w 43914343"/>
                <a:gd name="connsiteY1" fmla="*/ 7959090 h 8365561"/>
                <a:gd name="connsiteX2" fmla="*/ 28700644 w 43914343"/>
                <a:gd name="connsiteY2" fmla="*/ 6640584 h 8365561"/>
                <a:gd name="connsiteX3" fmla="*/ 43914343 w 43914343"/>
                <a:gd name="connsiteY3" fmla="*/ 7319010 h 8365561"/>
                <a:gd name="connsiteX4" fmla="*/ 43895293 w 43914343"/>
                <a:gd name="connsiteY4" fmla="*/ 19050 h 8365561"/>
                <a:gd name="connsiteX5" fmla="*/ 283 w 43914343"/>
                <a:gd name="connsiteY5" fmla="*/ 0 h 8365561"/>
                <a:gd name="connsiteX0" fmla="*/ 283 w 43914343"/>
                <a:gd name="connsiteY0" fmla="*/ 0 h 8424951"/>
                <a:gd name="connsiteX1" fmla="*/ 283 w 43914343"/>
                <a:gd name="connsiteY1" fmla="*/ 7959090 h 8424951"/>
                <a:gd name="connsiteX2" fmla="*/ 30415144 w 43914343"/>
                <a:gd name="connsiteY2" fmla="*/ 7097784 h 8424951"/>
                <a:gd name="connsiteX3" fmla="*/ 43914343 w 43914343"/>
                <a:gd name="connsiteY3" fmla="*/ 7319010 h 8424951"/>
                <a:gd name="connsiteX4" fmla="*/ 43895293 w 43914343"/>
                <a:gd name="connsiteY4" fmla="*/ 19050 h 8424951"/>
                <a:gd name="connsiteX5" fmla="*/ 283 w 43914343"/>
                <a:gd name="connsiteY5" fmla="*/ 0 h 8424951"/>
                <a:gd name="connsiteX0" fmla="*/ 21 w 43914081"/>
                <a:gd name="connsiteY0" fmla="*/ 0 h 8433065"/>
                <a:gd name="connsiteX1" fmla="*/ 13702 w 43914081"/>
                <a:gd name="connsiteY1" fmla="*/ 7968615 h 8433065"/>
                <a:gd name="connsiteX2" fmla="*/ 30414882 w 43914081"/>
                <a:gd name="connsiteY2" fmla="*/ 7097784 h 8433065"/>
                <a:gd name="connsiteX3" fmla="*/ 43914081 w 43914081"/>
                <a:gd name="connsiteY3" fmla="*/ 7319010 h 8433065"/>
                <a:gd name="connsiteX4" fmla="*/ 43895031 w 43914081"/>
                <a:gd name="connsiteY4" fmla="*/ 19050 h 8433065"/>
                <a:gd name="connsiteX5" fmla="*/ 21 w 43914081"/>
                <a:gd name="connsiteY5" fmla="*/ 0 h 8433065"/>
                <a:gd name="connsiteX0" fmla="*/ 282 w 43900662"/>
                <a:gd name="connsiteY0" fmla="*/ 50007 h 8414015"/>
                <a:gd name="connsiteX1" fmla="*/ 283 w 43900662"/>
                <a:gd name="connsiteY1" fmla="*/ 7949565 h 8414015"/>
                <a:gd name="connsiteX2" fmla="*/ 30401463 w 43900662"/>
                <a:gd name="connsiteY2" fmla="*/ 7078734 h 8414015"/>
                <a:gd name="connsiteX3" fmla="*/ 43900662 w 43900662"/>
                <a:gd name="connsiteY3" fmla="*/ 7299960 h 8414015"/>
                <a:gd name="connsiteX4" fmla="*/ 43881612 w 43900662"/>
                <a:gd name="connsiteY4" fmla="*/ 0 h 8414015"/>
                <a:gd name="connsiteX5" fmla="*/ 282 w 43900662"/>
                <a:gd name="connsiteY5" fmla="*/ 50007 h 8414015"/>
                <a:gd name="connsiteX0" fmla="*/ 282 w 43900662"/>
                <a:gd name="connsiteY0" fmla="*/ 1 h 8364009"/>
                <a:gd name="connsiteX1" fmla="*/ 283 w 43900662"/>
                <a:gd name="connsiteY1" fmla="*/ 7899559 h 8364009"/>
                <a:gd name="connsiteX2" fmla="*/ 30401463 w 43900662"/>
                <a:gd name="connsiteY2" fmla="*/ 7028728 h 8364009"/>
                <a:gd name="connsiteX3" fmla="*/ 43900662 w 43900662"/>
                <a:gd name="connsiteY3" fmla="*/ 7249954 h 8364009"/>
                <a:gd name="connsiteX4" fmla="*/ 43739400 w 43900662"/>
                <a:gd name="connsiteY4" fmla="*/ 0 h 8364009"/>
                <a:gd name="connsiteX5" fmla="*/ 282 w 4390066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0 w 43743992"/>
                <a:gd name="connsiteY4" fmla="*/ 0 h 8364009"/>
                <a:gd name="connsiteX5" fmla="*/ 282 w 4374399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2 w 43743992"/>
                <a:gd name="connsiteY4" fmla="*/ 4598576 h 8364009"/>
                <a:gd name="connsiteX5" fmla="*/ 282 w 43743992"/>
                <a:gd name="connsiteY5" fmla="*/ 1 h 8364009"/>
                <a:gd name="connsiteX0" fmla="*/ 26513 w 43743709"/>
                <a:gd name="connsiteY0" fmla="*/ 0 h 6380873"/>
                <a:gd name="connsiteX1" fmla="*/ 0 w 43743709"/>
                <a:gd name="connsiteY1" fmla="*/ 5916423 h 6380873"/>
                <a:gd name="connsiteX2" fmla="*/ 30401180 w 43743709"/>
                <a:gd name="connsiteY2" fmla="*/ 5045592 h 6380873"/>
                <a:gd name="connsiteX3" fmla="*/ 43743709 w 43743709"/>
                <a:gd name="connsiteY3" fmla="*/ 5269199 h 6380873"/>
                <a:gd name="connsiteX4" fmla="*/ 43739119 w 43743709"/>
                <a:gd name="connsiteY4" fmla="*/ 2615440 h 6380873"/>
                <a:gd name="connsiteX5" fmla="*/ 26513 w 43743709"/>
                <a:gd name="connsiteY5" fmla="*/ 0 h 6380873"/>
                <a:gd name="connsiteX0" fmla="*/ 281 w 43743991"/>
                <a:gd name="connsiteY0" fmla="*/ 0 h 4103564"/>
                <a:gd name="connsiteX1" fmla="*/ 282 w 43743991"/>
                <a:gd name="connsiteY1" fmla="*/ 3639114 h 4103564"/>
                <a:gd name="connsiteX2" fmla="*/ 30401462 w 43743991"/>
                <a:gd name="connsiteY2" fmla="*/ 2768283 h 4103564"/>
                <a:gd name="connsiteX3" fmla="*/ 43743991 w 43743991"/>
                <a:gd name="connsiteY3" fmla="*/ 2991890 h 4103564"/>
                <a:gd name="connsiteX4" fmla="*/ 43739401 w 43743991"/>
                <a:gd name="connsiteY4" fmla="*/ 338131 h 4103564"/>
                <a:gd name="connsiteX5" fmla="*/ 281 w 43743991"/>
                <a:gd name="connsiteY5" fmla="*/ 0 h 4103564"/>
                <a:gd name="connsiteX0" fmla="*/ 51 w 43748582"/>
                <a:gd name="connsiteY0" fmla="*/ 37195 h 3765433"/>
                <a:gd name="connsiteX1" fmla="*/ 4873 w 43748582"/>
                <a:gd name="connsiteY1" fmla="*/ 3300983 h 3765433"/>
                <a:gd name="connsiteX2" fmla="*/ 30406053 w 43748582"/>
                <a:gd name="connsiteY2" fmla="*/ 2430152 h 3765433"/>
                <a:gd name="connsiteX3" fmla="*/ 43748582 w 43748582"/>
                <a:gd name="connsiteY3" fmla="*/ 2653759 h 3765433"/>
                <a:gd name="connsiteX4" fmla="*/ 43743992 w 43748582"/>
                <a:gd name="connsiteY4" fmla="*/ 0 h 3765433"/>
                <a:gd name="connsiteX5" fmla="*/ 51 w 43748582"/>
                <a:gd name="connsiteY5" fmla="*/ 37195 h 376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8582" h="3765433">
                  <a:moveTo>
                    <a:pt x="51" y="37195"/>
                  </a:moveTo>
                  <a:cubicBezTo>
                    <a:pt x="-584" y="4408535"/>
                    <a:pt x="4873" y="-869062"/>
                    <a:pt x="4873" y="3300983"/>
                  </a:cubicBezTo>
                  <a:cubicBezTo>
                    <a:pt x="4965247" y="4687966"/>
                    <a:pt x="23087043" y="2536832"/>
                    <a:pt x="30406053" y="2430152"/>
                  </a:cubicBezTo>
                  <a:cubicBezTo>
                    <a:pt x="37725063" y="2323472"/>
                    <a:pt x="41393121" y="4037567"/>
                    <a:pt x="43748582" y="2653759"/>
                  </a:cubicBezTo>
                  <a:cubicBezTo>
                    <a:pt x="43747051" y="236314"/>
                    <a:pt x="43745523" y="2417445"/>
                    <a:pt x="43743992" y="0"/>
                  </a:cubicBezTo>
                  <a:lnTo>
                    <a:pt x="51" y="3719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Shape 44"/>
            <p:cNvSpPr/>
            <p:nvPr/>
          </p:nvSpPr>
          <p:spPr>
            <a:xfrm flipV="1">
              <a:off x="339782" y="41678089"/>
              <a:ext cx="43219294" cy="1865505"/>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83 w 43973337"/>
                <a:gd name="connsiteY0" fmla="*/ 0 h 8610237"/>
                <a:gd name="connsiteX1" fmla="*/ 283 w 43973337"/>
                <a:gd name="connsiteY1" fmla="*/ 7369155 h 8610237"/>
                <a:gd name="connsiteX2" fmla="*/ 25544206 w 43973337"/>
                <a:gd name="connsiteY2" fmla="*/ 6695768 h 8610237"/>
                <a:gd name="connsiteX3" fmla="*/ 43973337 w 43973337"/>
                <a:gd name="connsiteY3" fmla="*/ 8321900 h 8610237"/>
                <a:gd name="connsiteX4" fmla="*/ 43895293 w 43973337"/>
                <a:gd name="connsiteY4" fmla="*/ 19050 h 8610237"/>
                <a:gd name="connsiteX5" fmla="*/ 283 w 43973337"/>
                <a:gd name="connsiteY5" fmla="*/ 0 h 8610237"/>
                <a:gd name="connsiteX0" fmla="*/ 283 w 43973337"/>
                <a:gd name="connsiteY0" fmla="*/ 0 h 8628748"/>
                <a:gd name="connsiteX1" fmla="*/ 283 w 43973337"/>
                <a:gd name="connsiteY1" fmla="*/ 7369155 h 8628748"/>
                <a:gd name="connsiteX2" fmla="*/ 25367226 w 43973337"/>
                <a:gd name="connsiteY2" fmla="*/ 6902245 h 8628748"/>
                <a:gd name="connsiteX3" fmla="*/ 43973337 w 43973337"/>
                <a:gd name="connsiteY3" fmla="*/ 8321900 h 8628748"/>
                <a:gd name="connsiteX4" fmla="*/ 43895293 w 43973337"/>
                <a:gd name="connsiteY4" fmla="*/ 19050 h 8628748"/>
                <a:gd name="connsiteX5" fmla="*/ 283 w 43973337"/>
                <a:gd name="connsiteY5" fmla="*/ 0 h 8628748"/>
                <a:gd name="connsiteX0" fmla="*/ 18 w 43973072"/>
                <a:gd name="connsiteY0" fmla="*/ 0 h 8628748"/>
                <a:gd name="connsiteX1" fmla="*/ 15978 w 43973072"/>
                <a:gd name="connsiteY1" fmla="*/ 7371537 h 8628748"/>
                <a:gd name="connsiteX2" fmla="*/ 25366961 w 43973072"/>
                <a:gd name="connsiteY2" fmla="*/ 6902245 h 8628748"/>
                <a:gd name="connsiteX3" fmla="*/ 43973072 w 43973072"/>
                <a:gd name="connsiteY3" fmla="*/ 8321900 h 8628748"/>
                <a:gd name="connsiteX4" fmla="*/ 43895028 w 43973072"/>
                <a:gd name="connsiteY4" fmla="*/ 19050 h 8628748"/>
                <a:gd name="connsiteX5" fmla="*/ 18 w 43973072"/>
                <a:gd name="connsiteY5" fmla="*/ 0 h 8628748"/>
                <a:gd name="connsiteX0" fmla="*/ 283 w 43957376"/>
                <a:gd name="connsiteY0" fmla="*/ 45244 h 8609698"/>
                <a:gd name="connsiteX1" fmla="*/ 282 w 43957376"/>
                <a:gd name="connsiteY1" fmla="*/ 7352487 h 8609698"/>
                <a:gd name="connsiteX2" fmla="*/ 25351265 w 43957376"/>
                <a:gd name="connsiteY2" fmla="*/ 6883195 h 8609698"/>
                <a:gd name="connsiteX3" fmla="*/ 43957376 w 43957376"/>
                <a:gd name="connsiteY3" fmla="*/ 8302850 h 8609698"/>
                <a:gd name="connsiteX4" fmla="*/ 43879332 w 43957376"/>
                <a:gd name="connsiteY4" fmla="*/ 0 h 8609698"/>
                <a:gd name="connsiteX5" fmla="*/ 283 w 43957376"/>
                <a:gd name="connsiteY5" fmla="*/ 45244 h 8609698"/>
                <a:gd name="connsiteX0" fmla="*/ 283 w 43957376"/>
                <a:gd name="connsiteY0" fmla="*/ 4763 h 8569217"/>
                <a:gd name="connsiteX1" fmla="*/ 282 w 43957376"/>
                <a:gd name="connsiteY1" fmla="*/ 7312006 h 8569217"/>
                <a:gd name="connsiteX2" fmla="*/ 25351265 w 43957376"/>
                <a:gd name="connsiteY2" fmla="*/ 6842714 h 8569217"/>
                <a:gd name="connsiteX3" fmla="*/ 43957376 w 43957376"/>
                <a:gd name="connsiteY3" fmla="*/ 8262369 h 8569217"/>
                <a:gd name="connsiteX4" fmla="*/ 43737123 w 43957376"/>
                <a:gd name="connsiteY4" fmla="*/ 0 h 8569217"/>
                <a:gd name="connsiteX5" fmla="*/ 283 w 43957376"/>
                <a:gd name="connsiteY5" fmla="*/ 4763 h 8569217"/>
                <a:gd name="connsiteX0" fmla="*/ 283 w 43738035"/>
                <a:gd name="connsiteY0" fmla="*/ 4763 h 8588618"/>
                <a:gd name="connsiteX1" fmla="*/ 282 w 43738035"/>
                <a:gd name="connsiteY1" fmla="*/ 7312006 h 8588618"/>
                <a:gd name="connsiteX2" fmla="*/ 25351265 w 43738035"/>
                <a:gd name="connsiteY2" fmla="*/ 6842714 h 8588618"/>
                <a:gd name="connsiteX3" fmla="*/ 43738035 w 43738035"/>
                <a:gd name="connsiteY3" fmla="*/ 8283800 h 8588618"/>
                <a:gd name="connsiteX4" fmla="*/ 43737123 w 43738035"/>
                <a:gd name="connsiteY4" fmla="*/ 0 h 8588618"/>
                <a:gd name="connsiteX5" fmla="*/ 283 w 43738035"/>
                <a:gd name="connsiteY5" fmla="*/ 4763 h 8588618"/>
                <a:gd name="connsiteX0" fmla="*/ 283 w 43738035"/>
                <a:gd name="connsiteY0" fmla="*/ 0 h 8583855"/>
                <a:gd name="connsiteX1" fmla="*/ 282 w 43738035"/>
                <a:gd name="connsiteY1" fmla="*/ 7307243 h 8583855"/>
                <a:gd name="connsiteX2" fmla="*/ 25351265 w 43738035"/>
                <a:gd name="connsiteY2" fmla="*/ 6837951 h 8583855"/>
                <a:gd name="connsiteX3" fmla="*/ 43738035 w 43738035"/>
                <a:gd name="connsiteY3" fmla="*/ 8279037 h 8583855"/>
                <a:gd name="connsiteX4" fmla="*/ 43724270 w 43738035"/>
                <a:gd name="connsiteY4" fmla="*/ 4729066 h 8583855"/>
                <a:gd name="connsiteX5" fmla="*/ 283 w 43738035"/>
                <a:gd name="connsiteY5" fmla="*/ 0 h 8583855"/>
                <a:gd name="connsiteX0" fmla="*/ 87 w 43740250"/>
                <a:gd name="connsiteY0" fmla="*/ 0 h 6504351"/>
                <a:gd name="connsiteX1" fmla="*/ 2497 w 43740250"/>
                <a:gd name="connsiteY1" fmla="*/ 5227739 h 6504351"/>
                <a:gd name="connsiteX2" fmla="*/ 25353480 w 43740250"/>
                <a:gd name="connsiteY2" fmla="*/ 4758447 h 6504351"/>
                <a:gd name="connsiteX3" fmla="*/ 43740250 w 43740250"/>
                <a:gd name="connsiteY3" fmla="*/ 6199533 h 6504351"/>
                <a:gd name="connsiteX4" fmla="*/ 43726485 w 43740250"/>
                <a:gd name="connsiteY4" fmla="*/ 2649562 h 6504351"/>
                <a:gd name="connsiteX5" fmla="*/ 87 w 43740250"/>
                <a:gd name="connsiteY5" fmla="*/ 0 h 6504351"/>
                <a:gd name="connsiteX0" fmla="*/ 16 w 43754641"/>
                <a:gd name="connsiteY0" fmla="*/ 0 h 4394416"/>
                <a:gd name="connsiteX1" fmla="*/ 16888 w 43754641"/>
                <a:gd name="connsiteY1" fmla="*/ 3117804 h 4394416"/>
                <a:gd name="connsiteX2" fmla="*/ 25367871 w 43754641"/>
                <a:gd name="connsiteY2" fmla="*/ 2648512 h 4394416"/>
                <a:gd name="connsiteX3" fmla="*/ 43754641 w 43754641"/>
                <a:gd name="connsiteY3" fmla="*/ 4089598 h 4394416"/>
                <a:gd name="connsiteX4" fmla="*/ 43740876 w 43754641"/>
                <a:gd name="connsiteY4" fmla="*/ 539627 h 4394416"/>
                <a:gd name="connsiteX5" fmla="*/ 16 w 43754641"/>
                <a:gd name="connsiteY5" fmla="*/ 0 h 4394416"/>
                <a:gd name="connsiteX0" fmla="*/ 29 w 43747424"/>
                <a:gd name="connsiteY0" fmla="*/ 0 h 3973445"/>
                <a:gd name="connsiteX1" fmla="*/ 9671 w 43747424"/>
                <a:gd name="connsiteY1" fmla="*/ 2696833 h 3973445"/>
                <a:gd name="connsiteX2" fmla="*/ 25360654 w 43747424"/>
                <a:gd name="connsiteY2" fmla="*/ 2227541 h 3973445"/>
                <a:gd name="connsiteX3" fmla="*/ 43747424 w 43747424"/>
                <a:gd name="connsiteY3" fmla="*/ 3668627 h 3973445"/>
                <a:gd name="connsiteX4" fmla="*/ 43733659 w 43747424"/>
                <a:gd name="connsiteY4" fmla="*/ 118656 h 3973445"/>
                <a:gd name="connsiteX5" fmla="*/ 29 w 43747424"/>
                <a:gd name="connsiteY5" fmla="*/ 0 h 3973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7424" h="3973445">
                  <a:moveTo>
                    <a:pt x="29" y="0"/>
                  </a:moveTo>
                  <a:cubicBezTo>
                    <a:pt x="-606" y="4371340"/>
                    <a:pt x="9671" y="-1473212"/>
                    <a:pt x="9671" y="2696833"/>
                  </a:cubicBezTo>
                  <a:cubicBezTo>
                    <a:pt x="6036798" y="3842291"/>
                    <a:pt x="18031812" y="2068750"/>
                    <a:pt x="25360654" y="2227541"/>
                  </a:cubicBezTo>
                  <a:cubicBezTo>
                    <a:pt x="32689496" y="2386332"/>
                    <a:pt x="42458716" y="4810910"/>
                    <a:pt x="43747424" y="3668627"/>
                  </a:cubicBezTo>
                  <a:cubicBezTo>
                    <a:pt x="43742836" y="2485303"/>
                    <a:pt x="43738247" y="1301980"/>
                    <a:pt x="43733659" y="118656"/>
                  </a:cubicBezTo>
                  <a:lnTo>
                    <a:pt x="29" y="0"/>
                  </a:lnTo>
                  <a:close/>
                </a:path>
              </a:pathLst>
            </a:cu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Shape 45"/>
            <p:cNvSpPr/>
            <p:nvPr/>
          </p:nvSpPr>
          <p:spPr>
            <a:xfrm flipV="1">
              <a:off x="344741" y="41554762"/>
              <a:ext cx="43215965" cy="1992544"/>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4 w 44049259"/>
                <a:gd name="connsiteY0" fmla="*/ 0 h 8882761"/>
                <a:gd name="connsiteX1" fmla="*/ 98851 w 44049259"/>
                <a:gd name="connsiteY1" fmla="*/ 5693370 h 8882761"/>
                <a:gd name="connsiteX2" fmla="*/ 7160062 w 44049259"/>
                <a:gd name="connsiteY2" fmla="*/ 7127279 h 8882761"/>
                <a:gd name="connsiteX3" fmla="*/ 17541699 w 44049259"/>
                <a:gd name="connsiteY3" fmla="*/ 8492736 h 8882761"/>
                <a:gd name="connsiteX4" fmla="*/ 35545791 w 44049259"/>
                <a:gd name="connsiteY4" fmla="*/ 6741364 h 8882761"/>
                <a:gd name="connsiteX5" fmla="*/ 44049259 w 44049259"/>
                <a:gd name="connsiteY5" fmla="*/ 8568936 h 8882761"/>
                <a:gd name="connsiteX6" fmla="*/ 43895014 w 44049259"/>
                <a:gd name="connsiteY6" fmla="*/ 19050 h 8882761"/>
                <a:gd name="connsiteX7" fmla="*/ 4 w 44049259"/>
                <a:gd name="connsiteY7" fmla="*/ 0 h 8882761"/>
                <a:gd name="connsiteX0" fmla="*/ 1475 w 43950408"/>
                <a:gd name="connsiteY0" fmla="*/ 26194 h 8863711"/>
                <a:gd name="connsiteX1" fmla="*/ 0 w 43950408"/>
                <a:gd name="connsiteY1" fmla="*/ 5674320 h 8863711"/>
                <a:gd name="connsiteX2" fmla="*/ 7061211 w 43950408"/>
                <a:gd name="connsiteY2" fmla="*/ 7108229 h 8863711"/>
                <a:gd name="connsiteX3" fmla="*/ 17442848 w 43950408"/>
                <a:gd name="connsiteY3" fmla="*/ 8473686 h 8863711"/>
                <a:gd name="connsiteX4" fmla="*/ 35446940 w 43950408"/>
                <a:gd name="connsiteY4" fmla="*/ 6722314 h 8863711"/>
                <a:gd name="connsiteX5" fmla="*/ 43950408 w 43950408"/>
                <a:gd name="connsiteY5" fmla="*/ 8549886 h 8863711"/>
                <a:gd name="connsiteX6" fmla="*/ 43796163 w 43950408"/>
                <a:gd name="connsiteY6" fmla="*/ 0 h 8863711"/>
                <a:gd name="connsiteX7" fmla="*/ 1475 w 43950408"/>
                <a:gd name="connsiteY7" fmla="*/ 26194 h 8863711"/>
                <a:gd name="connsiteX0" fmla="*/ 1475 w 43950408"/>
                <a:gd name="connsiteY0" fmla="*/ 0 h 8837517"/>
                <a:gd name="connsiteX1" fmla="*/ 0 w 43950408"/>
                <a:gd name="connsiteY1" fmla="*/ 5648126 h 8837517"/>
                <a:gd name="connsiteX2" fmla="*/ 7061211 w 43950408"/>
                <a:gd name="connsiteY2" fmla="*/ 7082035 h 8837517"/>
                <a:gd name="connsiteX3" fmla="*/ 17442848 w 43950408"/>
                <a:gd name="connsiteY3" fmla="*/ 8447492 h 8837517"/>
                <a:gd name="connsiteX4" fmla="*/ 35446940 w 43950408"/>
                <a:gd name="connsiteY4" fmla="*/ 6696120 h 8837517"/>
                <a:gd name="connsiteX5" fmla="*/ 43950408 w 43950408"/>
                <a:gd name="connsiteY5" fmla="*/ 8523692 h 8837517"/>
                <a:gd name="connsiteX6" fmla="*/ 43735907 w 43950408"/>
                <a:gd name="connsiteY6" fmla="*/ 2381 h 8837517"/>
                <a:gd name="connsiteX7" fmla="*/ 1475 w 43950408"/>
                <a:gd name="connsiteY7" fmla="*/ 0 h 8837517"/>
                <a:gd name="connsiteX0" fmla="*/ 1475 w 43735907"/>
                <a:gd name="connsiteY0" fmla="*/ 0 h 8868660"/>
                <a:gd name="connsiteX1" fmla="*/ 0 w 43735907"/>
                <a:gd name="connsiteY1" fmla="*/ 5648126 h 8868660"/>
                <a:gd name="connsiteX2" fmla="*/ 7061211 w 43735907"/>
                <a:gd name="connsiteY2" fmla="*/ 7082035 h 8868660"/>
                <a:gd name="connsiteX3" fmla="*/ 17442848 w 43735907"/>
                <a:gd name="connsiteY3" fmla="*/ 8447492 h 8868660"/>
                <a:gd name="connsiteX4" fmla="*/ 35446940 w 43735907"/>
                <a:gd name="connsiteY4" fmla="*/ 6696120 h 8868660"/>
                <a:gd name="connsiteX5" fmla="*/ 43735887 w 43735907"/>
                <a:gd name="connsiteY5" fmla="*/ 8557029 h 8868660"/>
                <a:gd name="connsiteX6" fmla="*/ 43735907 w 43735907"/>
                <a:gd name="connsiteY6" fmla="*/ 2381 h 8868660"/>
                <a:gd name="connsiteX7" fmla="*/ 1475 w 43735907"/>
                <a:gd name="connsiteY7" fmla="*/ 0 h 8868660"/>
                <a:gd name="connsiteX0" fmla="*/ 1475 w 43735906"/>
                <a:gd name="connsiteY0" fmla="*/ 0 h 8868660"/>
                <a:gd name="connsiteX1" fmla="*/ 0 w 43735906"/>
                <a:gd name="connsiteY1" fmla="*/ 5648126 h 8868660"/>
                <a:gd name="connsiteX2" fmla="*/ 7061211 w 43735906"/>
                <a:gd name="connsiteY2" fmla="*/ 7082035 h 8868660"/>
                <a:gd name="connsiteX3" fmla="*/ 17442848 w 43735906"/>
                <a:gd name="connsiteY3" fmla="*/ 8447492 h 8868660"/>
                <a:gd name="connsiteX4" fmla="*/ 35446940 w 43735906"/>
                <a:gd name="connsiteY4" fmla="*/ 6696120 h 8868660"/>
                <a:gd name="connsiteX5" fmla="*/ 43735887 w 43735906"/>
                <a:gd name="connsiteY5" fmla="*/ 8557029 h 8868660"/>
                <a:gd name="connsiteX6" fmla="*/ 43735906 w 43735906"/>
                <a:gd name="connsiteY6" fmla="*/ 4573907 h 8868660"/>
                <a:gd name="connsiteX7" fmla="*/ 1475 w 43735906"/>
                <a:gd name="connsiteY7" fmla="*/ 0 h 8868660"/>
                <a:gd name="connsiteX0" fmla="*/ 1475 w 43735887"/>
                <a:gd name="connsiteY0" fmla="*/ 0 h 8868660"/>
                <a:gd name="connsiteX1" fmla="*/ 0 w 43735887"/>
                <a:gd name="connsiteY1" fmla="*/ 5648126 h 8868660"/>
                <a:gd name="connsiteX2" fmla="*/ 7061211 w 43735887"/>
                <a:gd name="connsiteY2" fmla="*/ 7082035 h 8868660"/>
                <a:gd name="connsiteX3" fmla="*/ 17442848 w 43735887"/>
                <a:gd name="connsiteY3" fmla="*/ 8447492 h 8868660"/>
                <a:gd name="connsiteX4" fmla="*/ 35446940 w 43735887"/>
                <a:gd name="connsiteY4" fmla="*/ 6696120 h 8868660"/>
                <a:gd name="connsiteX5" fmla="*/ 43735887 w 43735887"/>
                <a:gd name="connsiteY5" fmla="*/ 8557029 h 8868660"/>
                <a:gd name="connsiteX6" fmla="*/ 43733496 w 43735887"/>
                <a:gd name="connsiteY6" fmla="*/ 4624628 h 8868660"/>
                <a:gd name="connsiteX7" fmla="*/ 1475 w 43735887"/>
                <a:gd name="connsiteY7" fmla="*/ 0 h 8868660"/>
                <a:gd name="connsiteX0" fmla="*/ 27989 w 43735887"/>
                <a:gd name="connsiteY0" fmla="*/ 0 h 6809444"/>
                <a:gd name="connsiteX1" fmla="*/ 0 w 43735887"/>
                <a:gd name="connsiteY1" fmla="*/ 3588910 h 6809444"/>
                <a:gd name="connsiteX2" fmla="*/ 7061211 w 43735887"/>
                <a:gd name="connsiteY2" fmla="*/ 5022819 h 6809444"/>
                <a:gd name="connsiteX3" fmla="*/ 17442848 w 43735887"/>
                <a:gd name="connsiteY3" fmla="*/ 6388276 h 6809444"/>
                <a:gd name="connsiteX4" fmla="*/ 35446940 w 43735887"/>
                <a:gd name="connsiteY4" fmla="*/ 4636904 h 6809444"/>
                <a:gd name="connsiteX5" fmla="*/ 43735887 w 43735887"/>
                <a:gd name="connsiteY5" fmla="*/ 6497813 h 6809444"/>
                <a:gd name="connsiteX6" fmla="*/ 43733496 w 43735887"/>
                <a:gd name="connsiteY6" fmla="*/ 2565412 h 6809444"/>
                <a:gd name="connsiteX7" fmla="*/ 27989 w 43735887"/>
                <a:gd name="connsiteY7" fmla="*/ 0 h 6809444"/>
                <a:gd name="connsiteX0" fmla="*/ 9 w 43768166"/>
                <a:gd name="connsiteY0" fmla="*/ 0 h 4664005"/>
                <a:gd name="connsiteX1" fmla="*/ 32279 w 43768166"/>
                <a:gd name="connsiteY1" fmla="*/ 1443471 h 4664005"/>
                <a:gd name="connsiteX2" fmla="*/ 7093490 w 43768166"/>
                <a:gd name="connsiteY2" fmla="*/ 2877380 h 4664005"/>
                <a:gd name="connsiteX3" fmla="*/ 17475127 w 43768166"/>
                <a:gd name="connsiteY3" fmla="*/ 4242837 h 4664005"/>
                <a:gd name="connsiteX4" fmla="*/ 35479219 w 43768166"/>
                <a:gd name="connsiteY4" fmla="*/ 2491465 h 4664005"/>
                <a:gd name="connsiteX5" fmla="*/ 43768166 w 43768166"/>
                <a:gd name="connsiteY5" fmla="*/ 4352374 h 4664005"/>
                <a:gd name="connsiteX6" fmla="*/ 43765775 w 43768166"/>
                <a:gd name="connsiteY6" fmla="*/ 419973 h 4664005"/>
                <a:gd name="connsiteX7" fmla="*/ 9 w 43768166"/>
                <a:gd name="connsiteY7" fmla="*/ 0 h 4664005"/>
                <a:gd name="connsiteX0" fmla="*/ 33 w 43744087"/>
                <a:gd name="connsiteY0" fmla="*/ 291257 h 4529217"/>
                <a:gd name="connsiteX1" fmla="*/ 8200 w 43744087"/>
                <a:gd name="connsiteY1" fmla="*/ 1308683 h 4529217"/>
                <a:gd name="connsiteX2" fmla="*/ 7069411 w 43744087"/>
                <a:gd name="connsiteY2" fmla="*/ 2742592 h 4529217"/>
                <a:gd name="connsiteX3" fmla="*/ 17451048 w 43744087"/>
                <a:gd name="connsiteY3" fmla="*/ 4108049 h 4529217"/>
                <a:gd name="connsiteX4" fmla="*/ 35455140 w 43744087"/>
                <a:gd name="connsiteY4" fmla="*/ 2356677 h 4529217"/>
                <a:gd name="connsiteX5" fmla="*/ 43744087 w 43744087"/>
                <a:gd name="connsiteY5" fmla="*/ 4217586 h 4529217"/>
                <a:gd name="connsiteX6" fmla="*/ 43741696 w 43744087"/>
                <a:gd name="connsiteY6" fmla="*/ 285185 h 4529217"/>
                <a:gd name="connsiteX7" fmla="*/ 33 w 43744087"/>
                <a:gd name="connsiteY7" fmla="*/ 291257 h 4529217"/>
                <a:gd name="connsiteX0" fmla="*/ 33 w 43744087"/>
                <a:gd name="connsiteY0" fmla="*/ 6073 h 4244033"/>
                <a:gd name="connsiteX1" fmla="*/ 8200 w 43744087"/>
                <a:gd name="connsiteY1" fmla="*/ 1023499 h 4244033"/>
                <a:gd name="connsiteX2" fmla="*/ 7069411 w 43744087"/>
                <a:gd name="connsiteY2" fmla="*/ 2457408 h 4244033"/>
                <a:gd name="connsiteX3" fmla="*/ 17451048 w 43744087"/>
                <a:gd name="connsiteY3" fmla="*/ 3822865 h 4244033"/>
                <a:gd name="connsiteX4" fmla="*/ 35455140 w 43744087"/>
                <a:gd name="connsiteY4" fmla="*/ 2071493 h 4244033"/>
                <a:gd name="connsiteX5" fmla="*/ 43744087 w 43744087"/>
                <a:gd name="connsiteY5" fmla="*/ 3932402 h 4244033"/>
                <a:gd name="connsiteX6" fmla="*/ 43741696 w 43744087"/>
                <a:gd name="connsiteY6" fmla="*/ 1 h 4244033"/>
                <a:gd name="connsiteX7" fmla="*/ 33 w 43744087"/>
                <a:gd name="connsiteY7" fmla="*/ 6073 h 4244033"/>
                <a:gd name="connsiteX0" fmla="*/ 0 w 43744054"/>
                <a:gd name="connsiteY0" fmla="*/ 6073 h 4244033"/>
                <a:gd name="connsiteX1" fmla="*/ 8167 w 43744054"/>
                <a:gd name="connsiteY1" fmla="*/ 1023499 h 4244033"/>
                <a:gd name="connsiteX2" fmla="*/ 7069378 w 43744054"/>
                <a:gd name="connsiteY2" fmla="*/ 2457408 h 4244033"/>
                <a:gd name="connsiteX3" fmla="*/ 17451015 w 43744054"/>
                <a:gd name="connsiteY3" fmla="*/ 3822865 h 4244033"/>
                <a:gd name="connsiteX4" fmla="*/ 35455107 w 43744054"/>
                <a:gd name="connsiteY4" fmla="*/ 2071493 h 4244033"/>
                <a:gd name="connsiteX5" fmla="*/ 43744054 w 43744054"/>
                <a:gd name="connsiteY5" fmla="*/ 3932402 h 4244033"/>
                <a:gd name="connsiteX6" fmla="*/ 43741663 w 43744054"/>
                <a:gd name="connsiteY6" fmla="*/ 1 h 4244033"/>
                <a:gd name="connsiteX7" fmla="*/ 0 w 43744054"/>
                <a:gd name="connsiteY7" fmla="*/ 6073 h 4244033"/>
                <a:gd name="connsiteX0" fmla="*/ 0 w 43744054"/>
                <a:gd name="connsiteY0" fmla="*/ 6073 h 4244033"/>
                <a:gd name="connsiteX1" fmla="*/ 8167 w 43744054"/>
                <a:gd name="connsiteY1" fmla="*/ 1023499 h 4244033"/>
                <a:gd name="connsiteX2" fmla="*/ 7069378 w 43744054"/>
                <a:gd name="connsiteY2" fmla="*/ 2457408 h 4244033"/>
                <a:gd name="connsiteX3" fmla="*/ 17451015 w 43744054"/>
                <a:gd name="connsiteY3" fmla="*/ 3822865 h 4244033"/>
                <a:gd name="connsiteX4" fmla="*/ 35455107 w 43744054"/>
                <a:gd name="connsiteY4" fmla="*/ 2071493 h 4244033"/>
                <a:gd name="connsiteX5" fmla="*/ 43744054 w 43744054"/>
                <a:gd name="connsiteY5" fmla="*/ 3932402 h 4244033"/>
                <a:gd name="connsiteX6" fmla="*/ 43741663 w 43744054"/>
                <a:gd name="connsiteY6" fmla="*/ 1 h 4244033"/>
                <a:gd name="connsiteX7" fmla="*/ 0 w 43744054"/>
                <a:gd name="connsiteY7" fmla="*/ 6073 h 424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4054" h="4244033">
                  <a:moveTo>
                    <a:pt x="0" y="6073"/>
                  </a:moveTo>
                  <a:cubicBezTo>
                    <a:pt x="4187" y="898047"/>
                    <a:pt x="8167" y="687855"/>
                    <a:pt x="8167" y="1023499"/>
                  </a:cubicBezTo>
                  <a:cubicBezTo>
                    <a:pt x="4092194" y="3205667"/>
                    <a:pt x="4162237" y="1990847"/>
                    <a:pt x="7069378" y="2457408"/>
                  </a:cubicBezTo>
                  <a:cubicBezTo>
                    <a:pt x="9976519" y="2923969"/>
                    <a:pt x="12720060" y="3887184"/>
                    <a:pt x="17451015" y="3822865"/>
                  </a:cubicBezTo>
                  <a:cubicBezTo>
                    <a:pt x="22181970" y="3758546"/>
                    <a:pt x="31072934" y="2053237"/>
                    <a:pt x="35455107" y="2071493"/>
                  </a:cubicBezTo>
                  <a:cubicBezTo>
                    <a:pt x="39837280" y="2089749"/>
                    <a:pt x="43119024" y="5222804"/>
                    <a:pt x="43744054" y="3932402"/>
                  </a:cubicBezTo>
                  <a:cubicBezTo>
                    <a:pt x="43744061" y="1080853"/>
                    <a:pt x="43741656" y="2851550"/>
                    <a:pt x="43741663" y="1"/>
                  </a:cubicBezTo>
                  <a:lnTo>
                    <a:pt x="0" y="6073"/>
                  </a:lnTo>
                  <a:close/>
                </a:path>
              </a:pathLst>
            </a:custGeom>
            <a:solidFill>
              <a:schemeClr val="bg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p:cNvSpPr/>
            <p:nvPr/>
          </p:nvSpPr>
          <p:spPr>
            <a:xfrm flipV="1">
              <a:off x="346259" y="41260769"/>
              <a:ext cx="43212367" cy="229333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53256 w 43950111"/>
                <a:gd name="connsiteY0" fmla="*/ 0 h 9549795"/>
                <a:gd name="connsiteX1" fmla="*/ 0 w 43950111"/>
                <a:gd name="connsiteY1" fmla="*/ 7026870 h 9549795"/>
                <a:gd name="connsiteX2" fmla="*/ 10985214 w 43950111"/>
                <a:gd name="connsiteY2" fmla="*/ 8803679 h 9549795"/>
                <a:gd name="connsiteX3" fmla="*/ 27272351 w 43950111"/>
                <a:gd name="connsiteY3" fmla="*/ 6816336 h 9549795"/>
                <a:gd name="connsiteX4" fmla="*/ 36322943 w 43950111"/>
                <a:gd name="connsiteY4" fmla="*/ 9522664 h 9549795"/>
                <a:gd name="connsiteX5" fmla="*/ 43950111 w 43950111"/>
                <a:gd name="connsiteY5" fmla="*/ 7806936 h 9549795"/>
                <a:gd name="connsiteX6" fmla="*/ 43948266 w 43950111"/>
                <a:gd name="connsiteY6" fmla="*/ 19050 h 9549795"/>
                <a:gd name="connsiteX7" fmla="*/ 53256 w 43950111"/>
                <a:gd name="connsiteY7" fmla="*/ 0 h 9549795"/>
                <a:gd name="connsiteX0" fmla="*/ 816 w 43950111"/>
                <a:gd name="connsiteY0" fmla="*/ 16668 h 9530745"/>
                <a:gd name="connsiteX1" fmla="*/ 0 w 43950111"/>
                <a:gd name="connsiteY1" fmla="*/ 7007820 h 9530745"/>
                <a:gd name="connsiteX2" fmla="*/ 10985214 w 43950111"/>
                <a:gd name="connsiteY2" fmla="*/ 8784629 h 9530745"/>
                <a:gd name="connsiteX3" fmla="*/ 27272351 w 43950111"/>
                <a:gd name="connsiteY3" fmla="*/ 6797286 h 9530745"/>
                <a:gd name="connsiteX4" fmla="*/ 36322943 w 43950111"/>
                <a:gd name="connsiteY4" fmla="*/ 9503614 h 9530745"/>
                <a:gd name="connsiteX5" fmla="*/ 43950111 w 43950111"/>
                <a:gd name="connsiteY5" fmla="*/ 7787886 h 9530745"/>
                <a:gd name="connsiteX6" fmla="*/ 43948266 w 43950111"/>
                <a:gd name="connsiteY6" fmla="*/ 0 h 9530745"/>
                <a:gd name="connsiteX7" fmla="*/ 816 w 43950111"/>
                <a:gd name="connsiteY7" fmla="*/ 16668 h 9530745"/>
                <a:gd name="connsiteX0" fmla="*/ 816 w 43950111"/>
                <a:gd name="connsiteY0" fmla="*/ 0 h 9514077"/>
                <a:gd name="connsiteX1" fmla="*/ 0 w 43950111"/>
                <a:gd name="connsiteY1" fmla="*/ 6991152 h 9514077"/>
                <a:gd name="connsiteX2" fmla="*/ 10985214 w 43950111"/>
                <a:gd name="connsiteY2" fmla="*/ 8767961 h 9514077"/>
                <a:gd name="connsiteX3" fmla="*/ 27272351 w 43950111"/>
                <a:gd name="connsiteY3" fmla="*/ 6780618 h 9514077"/>
                <a:gd name="connsiteX4" fmla="*/ 36322943 w 43950111"/>
                <a:gd name="connsiteY4" fmla="*/ 9486946 h 9514077"/>
                <a:gd name="connsiteX5" fmla="*/ 43950111 w 43950111"/>
                <a:gd name="connsiteY5" fmla="*/ 7771218 h 9514077"/>
                <a:gd name="connsiteX6" fmla="*/ 43736152 w 43950111"/>
                <a:gd name="connsiteY6" fmla="*/ 1 h 9514077"/>
                <a:gd name="connsiteX7" fmla="*/ 816 w 43950111"/>
                <a:gd name="connsiteY7" fmla="*/ 0 h 9514077"/>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2 w 43740412"/>
                <a:gd name="connsiteY6" fmla="*/ 1 h 9513713"/>
                <a:gd name="connsiteX7" fmla="*/ 816 w 43740412"/>
                <a:gd name="connsiteY7" fmla="*/ 0 h 9513713"/>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4 w 43740412"/>
                <a:gd name="connsiteY6" fmla="*/ 4598576 h 9513713"/>
                <a:gd name="connsiteX7" fmla="*/ 816 w 43740412"/>
                <a:gd name="connsiteY7" fmla="*/ 0 h 9513713"/>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1333 w 43740412"/>
                <a:gd name="connsiteY6" fmla="*/ 4629007 h 9513713"/>
                <a:gd name="connsiteX7" fmla="*/ 816 w 43740412"/>
                <a:gd name="connsiteY7" fmla="*/ 0 h 9513713"/>
                <a:gd name="connsiteX0" fmla="*/ 3226 w 43740412"/>
                <a:gd name="connsiteY0" fmla="*/ 0 h 7322627"/>
                <a:gd name="connsiteX1" fmla="*/ 0 w 43740412"/>
                <a:gd name="connsiteY1" fmla="*/ 4800066 h 7322627"/>
                <a:gd name="connsiteX2" fmla="*/ 10985214 w 43740412"/>
                <a:gd name="connsiteY2" fmla="*/ 6576875 h 7322627"/>
                <a:gd name="connsiteX3" fmla="*/ 27272351 w 43740412"/>
                <a:gd name="connsiteY3" fmla="*/ 4589532 h 7322627"/>
                <a:gd name="connsiteX4" fmla="*/ 36322943 w 43740412"/>
                <a:gd name="connsiteY4" fmla="*/ 7295860 h 7322627"/>
                <a:gd name="connsiteX5" fmla="*/ 43740412 w 43740412"/>
                <a:gd name="connsiteY5" fmla="*/ 5575370 h 7322627"/>
                <a:gd name="connsiteX6" fmla="*/ 43731333 w 43740412"/>
                <a:gd name="connsiteY6" fmla="*/ 2437921 h 7322627"/>
                <a:gd name="connsiteX7" fmla="*/ 3226 w 43740412"/>
                <a:gd name="connsiteY7" fmla="*/ 0 h 7322627"/>
                <a:gd name="connsiteX0" fmla="*/ 10 w 43768531"/>
                <a:gd name="connsiteY0" fmla="*/ 0 h 5334419"/>
                <a:gd name="connsiteX1" fmla="*/ 28119 w 43768531"/>
                <a:gd name="connsiteY1" fmla="*/ 2811858 h 5334419"/>
                <a:gd name="connsiteX2" fmla="*/ 11013333 w 43768531"/>
                <a:gd name="connsiteY2" fmla="*/ 4588667 h 5334419"/>
                <a:gd name="connsiteX3" fmla="*/ 27300470 w 43768531"/>
                <a:gd name="connsiteY3" fmla="*/ 2601324 h 5334419"/>
                <a:gd name="connsiteX4" fmla="*/ 36351062 w 43768531"/>
                <a:gd name="connsiteY4" fmla="*/ 5307652 h 5334419"/>
                <a:gd name="connsiteX5" fmla="*/ 43768531 w 43768531"/>
                <a:gd name="connsiteY5" fmla="*/ 3587162 h 5334419"/>
                <a:gd name="connsiteX6" fmla="*/ 43759452 w 43768531"/>
                <a:gd name="connsiteY6" fmla="*/ 449713 h 5334419"/>
                <a:gd name="connsiteX7" fmla="*/ 10 w 43768531"/>
                <a:gd name="connsiteY7" fmla="*/ 0 h 5334419"/>
                <a:gd name="connsiteX0" fmla="*/ 815 w 43740412"/>
                <a:gd name="connsiteY0" fmla="*/ 27052 h 4884706"/>
                <a:gd name="connsiteX1" fmla="*/ 0 w 43740412"/>
                <a:gd name="connsiteY1" fmla="*/ 2362145 h 4884706"/>
                <a:gd name="connsiteX2" fmla="*/ 10985214 w 43740412"/>
                <a:gd name="connsiteY2" fmla="*/ 4138954 h 4884706"/>
                <a:gd name="connsiteX3" fmla="*/ 27272351 w 43740412"/>
                <a:gd name="connsiteY3" fmla="*/ 2151611 h 4884706"/>
                <a:gd name="connsiteX4" fmla="*/ 36322943 w 43740412"/>
                <a:gd name="connsiteY4" fmla="*/ 4857939 h 4884706"/>
                <a:gd name="connsiteX5" fmla="*/ 43740412 w 43740412"/>
                <a:gd name="connsiteY5" fmla="*/ 3137449 h 4884706"/>
                <a:gd name="connsiteX6" fmla="*/ 43731333 w 43740412"/>
                <a:gd name="connsiteY6" fmla="*/ 0 h 4884706"/>
                <a:gd name="connsiteX7" fmla="*/ 815 w 43740412"/>
                <a:gd name="connsiteY7" fmla="*/ 27052 h 48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0412" h="4884706">
                  <a:moveTo>
                    <a:pt x="815" y="27052"/>
                  </a:moveTo>
                  <a:cubicBezTo>
                    <a:pt x="180" y="4398392"/>
                    <a:pt x="0" y="-1807900"/>
                    <a:pt x="0" y="2362145"/>
                  </a:cubicBezTo>
                  <a:cubicBezTo>
                    <a:pt x="6903427" y="1191513"/>
                    <a:pt x="6439822" y="4174043"/>
                    <a:pt x="10985214" y="4138954"/>
                  </a:cubicBezTo>
                  <a:cubicBezTo>
                    <a:pt x="15530606" y="4103865"/>
                    <a:pt x="22477895" y="622080"/>
                    <a:pt x="27272351" y="2151611"/>
                  </a:cubicBezTo>
                  <a:cubicBezTo>
                    <a:pt x="32066807" y="3681142"/>
                    <a:pt x="33578266" y="4693633"/>
                    <a:pt x="36322943" y="4857939"/>
                  </a:cubicBezTo>
                  <a:cubicBezTo>
                    <a:pt x="39067620" y="5022245"/>
                    <a:pt x="43115382" y="4427851"/>
                    <a:pt x="43740412" y="3137449"/>
                  </a:cubicBezTo>
                  <a:cubicBezTo>
                    <a:pt x="43738993" y="2081489"/>
                    <a:pt x="43732752" y="1055960"/>
                    <a:pt x="43731333" y="0"/>
                  </a:cubicBezTo>
                  <a:lnTo>
                    <a:pt x="815" y="27052"/>
                  </a:lnTo>
                  <a:close/>
                </a:path>
              </a:pathLst>
            </a:cu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p:cNvSpPr/>
            <p:nvPr/>
          </p:nvSpPr>
          <p:spPr>
            <a:xfrm flipV="1">
              <a:off x="347395" y="41306719"/>
              <a:ext cx="43211525" cy="2234338"/>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5 w 43998460"/>
                <a:gd name="connsiteY0" fmla="*/ 0 h 9460489"/>
                <a:gd name="connsiteX1" fmla="*/ 66314 w 43998460"/>
                <a:gd name="connsiteY1" fmla="*/ 9458126 h 9460489"/>
                <a:gd name="connsiteX2" fmla="*/ 12963964 w 43998460"/>
                <a:gd name="connsiteY2" fmla="*/ 6670079 h 9460489"/>
                <a:gd name="connsiteX3" fmla="*/ 23967900 w 43998460"/>
                <a:gd name="connsiteY3" fmla="*/ 9457936 h 9460489"/>
                <a:gd name="connsiteX4" fmla="*/ 38403292 w 43998460"/>
                <a:gd name="connsiteY4" fmla="*/ 6068264 h 9460489"/>
                <a:gd name="connsiteX5" fmla="*/ 43998460 w 43998460"/>
                <a:gd name="connsiteY5" fmla="*/ 5470136 h 9460489"/>
                <a:gd name="connsiteX6" fmla="*/ 43895015 w 43998460"/>
                <a:gd name="connsiteY6" fmla="*/ 19050 h 9460489"/>
                <a:gd name="connsiteX7" fmla="*/ 5 w 43998460"/>
                <a:gd name="connsiteY7" fmla="*/ 0 h 9460489"/>
                <a:gd name="connsiteX0" fmla="*/ 241 w 43932574"/>
                <a:gd name="connsiteY0" fmla="*/ 52388 h 9441439"/>
                <a:gd name="connsiteX1" fmla="*/ 428 w 43932574"/>
                <a:gd name="connsiteY1" fmla="*/ 9439076 h 9441439"/>
                <a:gd name="connsiteX2" fmla="*/ 12898078 w 43932574"/>
                <a:gd name="connsiteY2" fmla="*/ 6651029 h 9441439"/>
                <a:gd name="connsiteX3" fmla="*/ 23902014 w 43932574"/>
                <a:gd name="connsiteY3" fmla="*/ 9438886 h 9441439"/>
                <a:gd name="connsiteX4" fmla="*/ 38337406 w 43932574"/>
                <a:gd name="connsiteY4" fmla="*/ 6049214 h 9441439"/>
                <a:gd name="connsiteX5" fmla="*/ 43932574 w 43932574"/>
                <a:gd name="connsiteY5" fmla="*/ 5451086 h 9441439"/>
                <a:gd name="connsiteX6" fmla="*/ 43829129 w 43932574"/>
                <a:gd name="connsiteY6" fmla="*/ 0 h 9441439"/>
                <a:gd name="connsiteX7" fmla="*/ 241 w 43932574"/>
                <a:gd name="connsiteY7" fmla="*/ 52388 h 9441439"/>
                <a:gd name="connsiteX0" fmla="*/ 241 w 43932574"/>
                <a:gd name="connsiteY0" fmla="*/ 2381 h 9391432"/>
                <a:gd name="connsiteX1" fmla="*/ 428 w 43932574"/>
                <a:gd name="connsiteY1" fmla="*/ 9389069 h 9391432"/>
                <a:gd name="connsiteX2" fmla="*/ 12898078 w 43932574"/>
                <a:gd name="connsiteY2" fmla="*/ 6601022 h 9391432"/>
                <a:gd name="connsiteX3" fmla="*/ 23902014 w 43932574"/>
                <a:gd name="connsiteY3" fmla="*/ 9388879 h 9391432"/>
                <a:gd name="connsiteX4" fmla="*/ 38337406 w 43932574"/>
                <a:gd name="connsiteY4" fmla="*/ 5999207 h 9391432"/>
                <a:gd name="connsiteX5" fmla="*/ 43932574 w 43932574"/>
                <a:gd name="connsiteY5" fmla="*/ 5401079 h 9391432"/>
                <a:gd name="connsiteX6" fmla="*/ 43737534 w 43932574"/>
                <a:gd name="connsiteY6" fmla="*/ 0 h 9391432"/>
                <a:gd name="connsiteX7" fmla="*/ 241 w 43932574"/>
                <a:gd name="connsiteY7" fmla="*/ 2381 h 9391432"/>
                <a:gd name="connsiteX0" fmla="*/ 241 w 43737534"/>
                <a:gd name="connsiteY0" fmla="*/ 2381 h 9391432"/>
                <a:gd name="connsiteX1" fmla="*/ 428 w 43737534"/>
                <a:gd name="connsiteY1" fmla="*/ 9389069 h 9391432"/>
                <a:gd name="connsiteX2" fmla="*/ 12898078 w 43737534"/>
                <a:gd name="connsiteY2" fmla="*/ 6601022 h 9391432"/>
                <a:gd name="connsiteX3" fmla="*/ 23902014 w 43737534"/>
                <a:gd name="connsiteY3" fmla="*/ 9388879 h 9391432"/>
                <a:gd name="connsiteX4" fmla="*/ 38337406 w 43737534"/>
                <a:gd name="connsiteY4" fmla="*/ 5999207 h 9391432"/>
                <a:gd name="connsiteX5" fmla="*/ 43734927 w 43737534"/>
                <a:gd name="connsiteY5" fmla="*/ 5408223 h 9391432"/>
                <a:gd name="connsiteX6" fmla="*/ 43737534 w 43737534"/>
                <a:gd name="connsiteY6" fmla="*/ 0 h 9391432"/>
                <a:gd name="connsiteX7" fmla="*/ 241 w 43737534"/>
                <a:gd name="connsiteY7" fmla="*/ 2381 h 9391432"/>
                <a:gd name="connsiteX0" fmla="*/ 241 w 43750392"/>
                <a:gd name="connsiteY0" fmla="*/ 0 h 9389051"/>
                <a:gd name="connsiteX1" fmla="*/ 428 w 43750392"/>
                <a:gd name="connsiteY1" fmla="*/ 9386688 h 9389051"/>
                <a:gd name="connsiteX2" fmla="*/ 12898078 w 43750392"/>
                <a:gd name="connsiteY2" fmla="*/ 6598641 h 9389051"/>
                <a:gd name="connsiteX3" fmla="*/ 23902014 w 43750392"/>
                <a:gd name="connsiteY3" fmla="*/ 9386498 h 9389051"/>
                <a:gd name="connsiteX4" fmla="*/ 38337406 w 43750392"/>
                <a:gd name="connsiteY4" fmla="*/ 5996826 h 9389051"/>
                <a:gd name="connsiteX5" fmla="*/ 43734927 w 43750392"/>
                <a:gd name="connsiteY5" fmla="*/ 5405842 h 9389051"/>
                <a:gd name="connsiteX6" fmla="*/ 43750392 w 43750392"/>
                <a:gd name="connsiteY6" fmla="*/ 4650296 h 9389051"/>
                <a:gd name="connsiteX7" fmla="*/ 241 w 43750392"/>
                <a:gd name="connsiteY7" fmla="*/ 0 h 9389051"/>
                <a:gd name="connsiteX0" fmla="*/ 241 w 43734927"/>
                <a:gd name="connsiteY0" fmla="*/ 0 h 9389051"/>
                <a:gd name="connsiteX1" fmla="*/ 428 w 43734927"/>
                <a:gd name="connsiteY1" fmla="*/ 9386688 h 9389051"/>
                <a:gd name="connsiteX2" fmla="*/ 12898078 w 43734927"/>
                <a:gd name="connsiteY2" fmla="*/ 6598641 h 9389051"/>
                <a:gd name="connsiteX3" fmla="*/ 23902014 w 43734927"/>
                <a:gd name="connsiteY3" fmla="*/ 9386498 h 9389051"/>
                <a:gd name="connsiteX4" fmla="*/ 38337406 w 43734927"/>
                <a:gd name="connsiteY4" fmla="*/ 5996826 h 9389051"/>
                <a:gd name="connsiteX5" fmla="*/ 43734927 w 43734927"/>
                <a:gd name="connsiteY5" fmla="*/ 5405842 h 9389051"/>
                <a:gd name="connsiteX6" fmla="*/ 43721468 w 43734927"/>
                <a:gd name="connsiteY6" fmla="*/ 4630008 h 9389051"/>
                <a:gd name="connsiteX7" fmla="*/ 241 w 43734927"/>
                <a:gd name="connsiteY7" fmla="*/ 0 h 9389051"/>
                <a:gd name="connsiteX0" fmla="*/ 4633 w 43734499"/>
                <a:gd name="connsiteY0" fmla="*/ 0 h 7370410"/>
                <a:gd name="connsiteX1" fmla="*/ 0 w 43734499"/>
                <a:gd name="connsiteY1" fmla="*/ 7368047 h 7370410"/>
                <a:gd name="connsiteX2" fmla="*/ 12897650 w 43734499"/>
                <a:gd name="connsiteY2" fmla="*/ 4580000 h 7370410"/>
                <a:gd name="connsiteX3" fmla="*/ 23901586 w 43734499"/>
                <a:gd name="connsiteY3" fmla="*/ 7367857 h 7370410"/>
                <a:gd name="connsiteX4" fmla="*/ 38336978 w 43734499"/>
                <a:gd name="connsiteY4" fmla="*/ 3978185 h 7370410"/>
                <a:gd name="connsiteX5" fmla="*/ 43734499 w 43734499"/>
                <a:gd name="connsiteY5" fmla="*/ 3387201 h 7370410"/>
                <a:gd name="connsiteX6" fmla="*/ 43721040 w 43734499"/>
                <a:gd name="connsiteY6" fmla="*/ 2611367 h 7370410"/>
                <a:gd name="connsiteX7" fmla="*/ 4633 w 43734499"/>
                <a:gd name="connsiteY7" fmla="*/ 0 h 7370410"/>
                <a:gd name="connsiteX0" fmla="*/ 4 w 43797360"/>
                <a:gd name="connsiteY0" fmla="*/ 0 h 5194540"/>
                <a:gd name="connsiteX1" fmla="*/ 62861 w 43797360"/>
                <a:gd name="connsiteY1" fmla="*/ 5192177 h 5194540"/>
                <a:gd name="connsiteX2" fmla="*/ 12960511 w 43797360"/>
                <a:gd name="connsiteY2" fmla="*/ 2404130 h 5194540"/>
                <a:gd name="connsiteX3" fmla="*/ 23964447 w 43797360"/>
                <a:gd name="connsiteY3" fmla="*/ 5191987 h 5194540"/>
                <a:gd name="connsiteX4" fmla="*/ 38399839 w 43797360"/>
                <a:gd name="connsiteY4" fmla="*/ 1802315 h 5194540"/>
                <a:gd name="connsiteX5" fmla="*/ 43797360 w 43797360"/>
                <a:gd name="connsiteY5" fmla="*/ 1211331 h 5194540"/>
                <a:gd name="connsiteX6" fmla="*/ 43783901 w 43797360"/>
                <a:gd name="connsiteY6" fmla="*/ 435497 h 5194540"/>
                <a:gd name="connsiteX7" fmla="*/ 4 w 43797360"/>
                <a:gd name="connsiteY7" fmla="*/ 0 h 5194540"/>
                <a:gd name="connsiteX0" fmla="*/ 50 w 43739558"/>
                <a:gd name="connsiteY0" fmla="*/ 690 h 4759043"/>
                <a:gd name="connsiteX1" fmla="*/ 5059 w 43739558"/>
                <a:gd name="connsiteY1" fmla="*/ 4756680 h 4759043"/>
                <a:gd name="connsiteX2" fmla="*/ 12902709 w 43739558"/>
                <a:gd name="connsiteY2" fmla="*/ 1968633 h 4759043"/>
                <a:gd name="connsiteX3" fmla="*/ 23906645 w 43739558"/>
                <a:gd name="connsiteY3" fmla="*/ 4756490 h 4759043"/>
                <a:gd name="connsiteX4" fmla="*/ 38342037 w 43739558"/>
                <a:gd name="connsiteY4" fmla="*/ 1366818 h 4759043"/>
                <a:gd name="connsiteX5" fmla="*/ 43739558 w 43739558"/>
                <a:gd name="connsiteY5" fmla="*/ 775834 h 4759043"/>
                <a:gd name="connsiteX6" fmla="*/ 43726099 w 43739558"/>
                <a:gd name="connsiteY6" fmla="*/ 0 h 4759043"/>
                <a:gd name="connsiteX7" fmla="*/ 50 w 43739558"/>
                <a:gd name="connsiteY7" fmla="*/ 690 h 475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9558" h="4759043">
                  <a:moveTo>
                    <a:pt x="50" y="690"/>
                  </a:moveTo>
                  <a:cubicBezTo>
                    <a:pt x="-585" y="4372030"/>
                    <a:pt x="5059" y="586635"/>
                    <a:pt x="5059" y="4756680"/>
                  </a:cubicBezTo>
                  <a:cubicBezTo>
                    <a:pt x="6908486" y="3586048"/>
                    <a:pt x="8919111" y="1968665"/>
                    <a:pt x="12902709" y="1968633"/>
                  </a:cubicBezTo>
                  <a:cubicBezTo>
                    <a:pt x="16886307" y="1968601"/>
                    <a:pt x="19666757" y="4856793"/>
                    <a:pt x="23906645" y="4756490"/>
                  </a:cubicBezTo>
                  <a:cubicBezTo>
                    <a:pt x="28146533" y="4656188"/>
                    <a:pt x="35036552" y="2030261"/>
                    <a:pt x="38342037" y="1366818"/>
                  </a:cubicBezTo>
                  <a:cubicBezTo>
                    <a:pt x="41647522" y="703375"/>
                    <a:pt x="43114528" y="2066236"/>
                    <a:pt x="43739558" y="775834"/>
                  </a:cubicBezTo>
                  <a:lnTo>
                    <a:pt x="43726099" y="0"/>
                  </a:lnTo>
                  <a:lnTo>
                    <a:pt x="50" y="690"/>
                  </a:lnTo>
                  <a:close/>
                </a:path>
              </a:pathLst>
            </a:custGeom>
            <a:solidFill>
              <a:schemeClr val="accent4">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Freeform: Shape 48"/>
            <p:cNvSpPr/>
            <p:nvPr/>
          </p:nvSpPr>
          <p:spPr>
            <a:xfrm flipV="1">
              <a:off x="346259" y="41418281"/>
              <a:ext cx="43211256" cy="213408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35 w 43856374"/>
                <a:gd name="connsiteY0" fmla="*/ 0 h 9493499"/>
                <a:gd name="connsiteX1" fmla="*/ 7637 w 43856374"/>
                <a:gd name="connsiteY1" fmla="*/ 9456089 h 9493499"/>
                <a:gd name="connsiteX2" fmla="*/ 14284794 w 43856374"/>
                <a:gd name="connsiteY2" fmla="*/ 9413279 h 9493499"/>
                <a:gd name="connsiteX3" fmla="*/ 27523930 w 43856374"/>
                <a:gd name="connsiteY3" fmla="*/ 6816336 h 9493499"/>
                <a:gd name="connsiteX4" fmla="*/ 38809722 w 43856374"/>
                <a:gd name="connsiteY4" fmla="*/ 5865064 h 9493499"/>
                <a:gd name="connsiteX5" fmla="*/ 43853671 w 43856374"/>
                <a:gd name="connsiteY5" fmla="*/ 6183803 h 9493499"/>
                <a:gd name="connsiteX6" fmla="*/ 43856374 w 43856374"/>
                <a:gd name="connsiteY6" fmla="*/ 4783766 h 9493499"/>
                <a:gd name="connsiteX7" fmla="*/ 35 w 43856374"/>
                <a:gd name="connsiteY7" fmla="*/ 0 h 9493499"/>
                <a:gd name="connsiteX0" fmla="*/ 19 w 43863609"/>
                <a:gd name="connsiteY0" fmla="*/ 0 h 7317847"/>
                <a:gd name="connsiteX1" fmla="*/ 14872 w 43863609"/>
                <a:gd name="connsiteY1" fmla="*/ 7280437 h 7317847"/>
                <a:gd name="connsiteX2" fmla="*/ 14292029 w 43863609"/>
                <a:gd name="connsiteY2" fmla="*/ 7237627 h 7317847"/>
                <a:gd name="connsiteX3" fmla="*/ 27531165 w 43863609"/>
                <a:gd name="connsiteY3" fmla="*/ 4640684 h 7317847"/>
                <a:gd name="connsiteX4" fmla="*/ 38816957 w 43863609"/>
                <a:gd name="connsiteY4" fmla="*/ 3689412 h 7317847"/>
                <a:gd name="connsiteX5" fmla="*/ 43860906 w 43863609"/>
                <a:gd name="connsiteY5" fmla="*/ 4008151 h 7317847"/>
                <a:gd name="connsiteX6" fmla="*/ 43863609 w 43863609"/>
                <a:gd name="connsiteY6" fmla="*/ 2608114 h 7317847"/>
                <a:gd name="connsiteX7" fmla="*/ 19 w 43863609"/>
                <a:gd name="connsiteY7" fmla="*/ 0 h 7317847"/>
                <a:gd name="connsiteX0" fmla="*/ 3 w 43924012"/>
                <a:gd name="connsiteY0" fmla="*/ 0 h 5016070"/>
                <a:gd name="connsiteX1" fmla="*/ 75275 w 43924012"/>
                <a:gd name="connsiteY1" fmla="*/ 4978660 h 5016070"/>
                <a:gd name="connsiteX2" fmla="*/ 14352432 w 43924012"/>
                <a:gd name="connsiteY2" fmla="*/ 4935850 h 5016070"/>
                <a:gd name="connsiteX3" fmla="*/ 27591568 w 43924012"/>
                <a:gd name="connsiteY3" fmla="*/ 2338907 h 5016070"/>
                <a:gd name="connsiteX4" fmla="*/ 38877360 w 43924012"/>
                <a:gd name="connsiteY4" fmla="*/ 1387635 h 5016070"/>
                <a:gd name="connsiteX5" fmla="*/ 43921309 w 43924012"/>
                <a:gd name="connsiteY5" fmla="*/ 1706374 h 5016070"/>
                <a:gd name="connsiteX6" fmla="*/ 43924012 w 43924012"/>
                <a:gd name="connsiteY6" fmla="*/ 306337 h 5016070"/>
                <a:gd name="connsiteX7" fmla="*/ 3 w 43924012"/>
                <a:gd name="connsiteY7" fmla="*/ 0 h 5016070"/>
                <a:gd name="connsiteX0" fmla="*/ 35 w 43856374"/>
                <a:gd name="connsiteY0" fmla="*/ 24739 h 4709733"/>
                <a:gd name="connsiteX1" fmla="*/ 7637 w 43856374"/>
                <a:gd name="connsiteY1" fmla="*/ 4672323 h 4709733"/>
                <a:gd name="connsiteX2" fmla="*/ 14284794 w 43856374"/>
                <a:gd name="connsiteY2" fmla="*/ 4629513 h 4709733"/>
                <a:gd name="connsiteX3" fmla="*/ 27523930 w 43856374"/>
                <a:gd name="connsiteY3" fmla="*/ 2032570 h 4709733"/>
                <a:gd name="connsiteX4" fmla="*/ 38809722 w 43856374"/>
                <a:gd name="connsiteY4" fmla="*/ 1081298 h 4709733"/>
                <a:gd name="connsiteX5" fmla="*/ 43853671 w 43856374"/>
                <a:gd name="connsiteY5" fmla="*/ 1400037 h 4709733"/>
                <a:gd name="connsiteX6" fmla="*/ 43856374 w 43856374"/>
                <a:gd name="connsiteY6" fmla="*/ 0 h 4709733"/>
                <a:gd name="connsiteX7" fmla="*/ 35 w 43856374"/>
                <a:gd name="connsiteY7" fmla="*/ 24739 h 47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56374" h="4709733">
                  <a:moveTo>
                    <a:pt x="35" y="24739"/>
                  </a:moveTo>
                  <a:cubicBezTo>
                    <a:pt x="-600" y="4396079"/>
                    <a:pt x="7637" y="502278"/>
                    <a:pt x="7637" y="4672323"/>
                  </a:cubicBezTo>
                  <a:cubicBezTo>
                    <a:pt x="6911064" y="3501691"/>
                    <a:pt x="9698745" y="5069472"/>
                    <a:pt x="14284794" y="4629513"/>
                  </a:cubicBezTo>
                  <a:cubicBezTo>
                    <a:pt x="18870843" y="4189554"/>
                    <a:pt x="23436442" y="2623939"/>
                    <a:pt x="27523930" y="2032570"/>
                  </a:cubicBezTo>
                  <a:cubicBezTo>
                    <a:pt x="31611418" y="1441201"/>
                    <a:pt x="36088099" y="1186720"/>
                    <a:pt x="38809722" y="1081298"/>
                  </a:cubicBezTo>
                  <a:cubicBezTo>
                    <a:pt x="41531345" y="975876"/>
                    <a:pt x="43228641" y="2690439"/>
                    <a:pt x="43853671" y="1400037"/>
                  </a:cubicBezTo>
                  <a:lnTo>
                    <a:pt x="43856374" y="0"/>
                  </a:lnTo>
                  <a:lnTo>
                    <a:pt x="35" y="24739"/>
                  </a:lnTo>
                  <a:close/>
                </a:path>
              </a:pathLst>
            </a:custGeom>
            <a:solidFill>
              <a:schemeClr val="accent3">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p:cNvGrpSpPr/>
          <p:nvPr/>
        </p:nvGrpSpPr>
        <p:grpSpPr>
          <a:xfrm>
            <a:off x="1517243" y="1"/>
            <a:ext cx="9150756" cy="703743"/>
            <a:chOff x="-6757" y="0"/>
            <a:chExt cx="9150756" cy="1433720"/>
          </a:xfrm>
        </p:grpSpPr>
        <p:sp>
          <p:nvSpPr>
            <p:cNvPr id="9" name="Freeform: Shape 8"/>
            <p:cNvSpPr/>
            <p:nvPr/>
          </p:nvSpPr>
          <p:spPr>
            <a:xfrm>
              <a:off x="1872" y="2693"/>
              <a:ext cx="9134750" cy="1344561"/>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18 w 43973073"/>
                <a:gd name="connsiteY0" fmla="*/ 0 h 8669089"/>
                <a:gd name="connsiteX1" fmla="*/ 16122 w 43973073"/>
                <a:gd name="connsiteY1" fmla="*/ 8636595 h 8669089"/>
                <a:gd name="connsiteX2" fmla="*/ 11503476 w 43973073"/>
                <a:gd name="connsiteY2" fmla="*/ 7584479 h 8669089"/>
                <a:gd name="connsiteX3" fmla="*/ 23980612 w 43973073"/>
                <a:gd name="connsiteY3" fmla="*/ 7997436 h 8669089"/>
                <a:gd name="connsiteX4" fmla="*/ 36841204 w 43973073"/>
                <a:gd name="connsiteY4" fmla="*/ 8646364 h 8669089"/>
                <a:gd name="connsiteX5" fmla="*/ 43973073 w 43973073"/>
                <a:gd name="connsiteY5" fmla="*/ 7083036 h 8669089"/>
                <a:gd name="connsiteX6" fmla="*/ 43895028 w 43973073"/>
                <a:gd name="connsiteY6" fmla="*/ 19050 h 8669089"/>
                <a:gd name="connsiteX7" fmla="*/ 18 w 43973073"/>
                <a:gd name="connsiteY7" fmla="*/ 0 h 8669089"/>
                <a:gd name="connsiteX0" fmla="*/ 87 w 43959461"/>
                <a:gd name="connsiteY0" fmla="*/ 45244 h 8650039"/>
                <a:gd name="connsiteX1" fmla="*/ 2510 w 43959461"/>
                <a:gd name="connsiteY1" fmla="*/ 8617545 h 8650039"/>
                <a:gd name="connsiteX2" fmla="*/ 11489864 w 43959461"/>
                <a:gd name="connsiteY2" fmla="*/ 7565429 h 8650039"/>
                <a:gd name="connsiteX3" fmla="*/ 23967000 w 43959461"/>
                <a:gd name="connsiteY3" fmla="*/ 7978386 h 8650039"/>
                <a:gd name="connsiteX4" fmla="*/ 36827592 w 43959461"/>
                <a:gd name="connsiteY4" fmla="*/ 8627314 h 8650039"/>
                <a:gd name="connsiteX5" fmla="*/ 43959461 w 43959461"/>
                <a:gd name="connsiteY5" fmla="*/ 7063986 h 8650039"/>
                <a:gd name="connsiteX6" fmla="*/ 43881416 w 43959461"/>
                <a:gd name="connsiteY6" fmla="*/ 0 h 8650039"/>
                <a:gd name="connsiteX7" fmla="*/ 87 w 43959461"/>
                <a:gd name="connsiteY7" fmla="*/ 45244 h 8650039"/>
                <a:gd name="connsiteX0" fmla="*/ 87 w 43959461"/>
                <a:gd name="connsiteY0" fmla="*/ 0 h 8604795"/>
                <a:gd name="connsiteX1" fmla="*/ 2510 w 43959461"/>
                <a:gd name="connsiteY1" fmla="*/ 8572301 h 8604795"/>
                <a:gd name="connsiteX2" fmla="*/ 11489864 w 43959461"/>
                <a:gd name="connsiteY2" fmla="*/ 7520185 h 8604795"/>
                <a:gd name="connsiteX3" fmla="*/ 23967000 w 43959461"/>
                <a:gd name="connsiteY3" fmla="*/ 7933142 h 8604795"/>
                <a:gd name="connsiteX4" fmla="*/ 36827592 w 43959461"/>
                <a:gd name="connsiteY4" fmla="*/ 8582070 h 8604795"/>
                <a:gd name="connsiteX5" fmla="*/ 43959461 w 43959461"/>
                <a:gd name="connsiteY5" fmla="*/ 7018742 h 8604795"/>
                <a:gd name="connsiteX6" fmla="*/ 43739204 w 43959461"/>
                <a:gd name="connsiteY6" fmla="*/ 7143 h 8604795"/>
                <a:gd name="connsiteX7" fmla="*/ 87 w 43959461"/>
                <a:gd name="connsiteY7" fmla="*/ 0 h 8604795"/>
                <a:gd name="connsiteX0" fmla="*/ 87 w 43739204"/>
                <a:gd name="connsiteY0" fmla="*/ 0 h 8605190"/>
                <a:gd name="connsiteX1" fmla="*/ 2510 w 43739204"/>
                <a:gd name="connsiteY1" fmla="*/ 8572301 h 8605190"/>
                <a:gd name="connsiteX2" fmla="*/ 11489864 w 43739204"/>
                <a:gd name="connsiteY2" fmla="*/ 7520185 h 8605190"/>
                <a:gd name="connsiteX3" fmla="*/ 23967000 w 43739204"/>
                <a:gd name="connsiteY3" fmla="*/ 7933142 h 8605190"/>
                <a:gd name="connsiteX4" fmla="*/ 36827592 w 43739204"/>
                <a:gd name="connsiteY4" fmla="*/ 8582070 h 8605190"/>
                <a:gd name="connsiteX5" fmla="*/ 43737709 w 43739204"/>
                <a:gd name="connsiteY5" fmla="*/ 7009217 h 8605190"/>
                <a:gd name="connsiteX6" fmla="*/ 43739204 w 43739204"/>
                <a:gd name="connsiteY6" fmla="*/ 7143 h 8605190"/>
                <a:gd name="connsiteX7" fmla="*/ 87 w 43739204"/>
                <a:gd name="connsiteY7" fmla="*/ 0 h 860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9204" h="8605190">
                  <a:moveTo>
                    <a:pt x="87" y="0"/>
                  </a:moveTo>
                  <a:cubicBezTo>
                    <a:pt x="-548" y="4371340"/>
                    <a:pt x="2510" y="4402256"/>
                    <a:pt x="2510" y="8572301"/>
                  </a:cubicBezTo>
                  <a:cubicBezTo>
                    <a:pt x="6334437" y="8125569"/>
                    <a:pt x="7495782" y="7626711"/>
                    <a:pt x="11489864" y="7520185"/>
                  </a:cubicBezTo>
                  <a:lnTo>
                    <a:pt x="23967000" y="7933142"/>
                  </a:lnTo>
                  <a:cubicBezTo>
                    <a:pt x="28204703" y="8075710"/>
                    <a:pt x="33532474" y="8736058"/>
                    <a:pt x="36827592" y="8582070"/>
                  </a:cubicBezTo>
                  <a:cubicBezTo>
                    <a:pt x="40122710" y="8428082"/>
                    <a:pt x="43112679" y="8299619"/>
                    <a:pt x="43737709" y="7009217"/>
                  </a:cubicBezTo>
                  <a:cubicBezTo>
                    <a:pt x="43738207" y="4675192"/>
                    <a:pt x="43738706" y="2341168"/>
                    <a:pt x="43739204" y="7143"/>
                  </a:cubicBezTo>
                  <a:lnTo>
                    <a:pt x="87" y="0"/>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5" name="Freeform: Shape 4"/>
            <p:cNvSpPr/>
            <p:nvPr/>
          </p:nvSpPr>
          <p:spPr>
            <a:xfrm>
              <a:off x="1767" y="3438"/>
              <a:ext cx="9135749" cy="130687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365561"/>
                <a:gd name="connsiteX1" fmla="*/ 283 w 43914343"/>
                <a:gd name="connsiteY1" fmla="*/ 7959090 h 8365561"/>
                <a:gd name="connsiteX2" fmla="*/ 28700644 w 43914343"/>
                <a:gd name="connsiteY2" fmla="*/ 6640584 h 8365561"/>
                <a:gd name="connsiteX3" fmla="*/ 43914343 w 43914343"/>
                <a:gd name="connsiteY3" fmla="*/ 7319010 h 8365561"/>
                <a:gd name="connsiteX4" fmla="*/ 43895293 w 43914343"/>
                <a:gd name="connsiteY4" fmla="*/ 19050 h 8365561"/>
                <a:gd name="connsiteX5" fmla="*/ 283 w 43914343"/>
                <a:gd name="connsiteY5" fmla="*/ 0 h 8365561"/>
                <a:gd name="connsiteX0" fmla="*/ 283 w 43914343"/>
                <a:gd name="connsiteY0" fmla="*/ 0 h 8424951"/>
                <a:gd name="connsiteX1" fmla="*/ 283 w 43914343"/>
                <a:gd name="connsiteY1" fmla="*/ 7959090 h 8424951"/>
                <a:gd name="connsiteX2" fmla="*/ 30415144 w 43914343"/>
                <a:gd name="connsiteY2" fmla="*/ 7097784 h 8424951"/>
                <a:gd name="connsiteX3" fmla="*/ 43914343 w 43914343"/>
                <a:gd name="connsiteY3" fmla="*/ 7319010 h 8424951"/>
                <a:gd name="connsiteX4" fmla="*/ 43895293 w 43914343"/>
                <a:gd name="connsiteY4" fmla="*/ 19050 h 8424951"/>
                <a:gd name="connsiteX5" fmla="*/ 283 w 43914343"/>
                <a:gd name="connsiteY5" fmla="*/ 0 h 8424951"/>
                <a:gd name="connsiteX0" fmla="*/ 21 w 43914081"/>
                <a:gd name="connsiteY0" fmla="*/ 0 h 8433065"/>
                <a:gd name="connsiteX1" fmla="*/ 13702 w 43914081"/>
                <a:gd name="connsiteY1" fmla="*/ 7968615 h 8433065"/>
                <a:gd name="connsiteX2" fmla="*/ 30414882 w 43914081"/>
                <a:gd name="connsiteY2" fmla="*/ 7097784 h 8433065"/>
                <a:gd name="connsiteX3" fmla="*/ 43914081 w 43914081"/>
                <a:gd name="connsiteY3" fmla="*/ 7319010 h 8433065"/>
                <a:gd name="connsiteX4" fmla="*/ 43895031 w 43914081"/>
                <a:gd name="connsiteY4" fmla="*/ 19050 h 8433065"/>
                <a:gd name="connsiteX5" fmla="*/ 21 w 43914081"/>
                <a:gd name="connsiteY5" fmla="*/ 0 h 8433065"/>
                <a:gd name="connsiteX0" fmla="*/ 282 w 43900662"/>
                <a:gd name="connsiteY0" fmla="*/ 50007 h 8414015"/>
                <a:gd name="connsiteX1" fmla="*/ 283 w 43900662"/>
                <a:gd name="connsiteY1" fmla="*/ 7949565 h 8414015"/>
                <a:gd name="connsiteX2" fmla="*/ 30401463 w 43900662"/>
                <a:gd name="connsiteY2" fmla="*/ 7078734 h 8414015"/>
                <a:gd name="connsiteX3" fmla="*/ 43900662 w 43900662"/>
                <a:gd name="connsiteY3" fmla="*/ 7299960 h 8414015"/>
                <a:gd name="connsiteX4" fmla="*/ 43881612 w 43900662"/>
                <a:gd name="connsiteY4" fmla="*/ 0 h 8414015"/>
                <a:gd name="connsiteX5" fmla="*/ 282 w 43900662"/>
                <a:gd name="connsiteY5" fmla="*/ 50007 h 8414015"/>
                <a:gd name="connsiteX0" fmla="*/ 282 w 43900662"/>
                <a:gd name="connsiteY0" fmla="*/ 1 h 8364009"/>
                <a:gd name="connsiteX1" fmla="*/ 283 w 43900662"/>
                <a:gd name="connsiteY1" fmla="*/ 7899559 h 8364009"/>
                <a:gd name="connsiteX2" fmla="*/ 30401463 w 43900662"/>
                <a:gd name="connsiteY2" fmla="*/ 7028728 h 8364009"/>
                <a:gd name="connsiteX3" fmla="*/ 43900662 w 43900662"/>
                <a:gd name="connsiteY3" fmla="*/ 7249954 h 8364009"/>
                <a:gd name="connsiteX4" fmla="*/ 43739400 w 43900662"/>
                <a:gd name="connsiteY4" fmla="*/ 0 h 8364009"/>
                <a:gd name="connsiteX5" fmla="*/ 282 w 4390066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0 w 43743992"/>
                <a:gd name="connsiteY4" fmla="*/ 0 h 8364009"/>
                <a:gd name="connsiteX5" fmla="*/ 282 w 43743992"/>
                <a:gd name="connsiteY5" fmla="*/ 1 h 836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3992" h="8364009">
                  <a:moveTo>
                    <a:pt x="282" y="1"/>
                  </a:moveTo>
                  <a:cubicBezTo>
                    <a:pt x="-353" y="4371341"/>
                    <a:pt x="283" y="3729514"/>
                    <a:pt x="283" y="7899559"/>
                  </a:cubicBezTo>
                  <a:cubicBezTo>
                    <a:pt x="4960657" y="9286542"/>
                    <a:pt x="23082453" y="7135408"/>
                    <a:pt x="30401463" y="7028728"/>
                  </a:cubicBezTo>
                  <a:cubicBezTo>
                    <a:pt x="37720473" y="6922048"/>
                    <a:pt x="41388531" y="8636143"/>
                    <a:pt x="43743992" y="7252335"/>
                  </a:cubicBezTo>
                  <a:cubicBezTo>
                    <a:pt x="43742461" y="4834890"/>
                    <a:pt x="43740931" y="2417445"/>
                    <a:pt x="43739400" y="0"/>
                  </a:cubicBezTo>
                  <a:lnTo>
                    <a:pt x="282" y="1"/>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8" name="Freeform: Shape 7"/>
            <p:cNvSpPr/>
            <p:nvPr/>
          </p:nvSpPr>
          <p:spPr>
            <a:xfrm>
              <a:off x="2331" y="2545"/>
              <a:ext cx="9134505" cy="1341972"/>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83 w 43973337"/>
                <a:gd name="connsiteY0" fmla="*/ 0 h 8610237"/>
                <a:gd name="connsiteX1" fmla="*/ 283 w 43973337"/>
                <a:gd name="connsiteY1" fmla="*/ 7369155 h 8610237"/>
                <a:gd name="connsiteX2" fmla="*/ 25544206 w 43973337"/>
                <a:gd name="connsiteY2" fmla="*/ 6695768 h 8610237"/>
                <a:gd name="connsiteX3" fmla="*/ 43973337 w 43973337"/>
                <a:gd name="connsiteY3" fmla="*/ 8321900 h 8610237"/>
                <a:gd name="connsiteX4" fmla="*/ 43895293 w 43973337"/>
                <a:gd name="connsiteY4" fmla="*/ 19050 h 8610237"/>
                <a:gd name="connsiteX5" fmla="*/ 283 w 43973337"/>
                <a:gd name="connsiteY5" fmla="*/ 0 h 8610237"/>
                <a:gd name="connsiteX0" fmla="*/ 283 w 43973337"/>
                <a:gd name="connsiteY0" fmla="*/ 0 h 8628748"/>
                <a:gd name="connsiteX1" fmla="*/ 283 w 43973337"/>
                <a:gd name="connsiteY1" fmla="*/ 7369155 h 8628748"/>
                <a:gd name="connsiteX2" fmla="*/ 25367226 w 43973337"/>
                <a:gd name="connsiteY2" fmla="*/ 6902245 h 8628748"/>
                <a:gd name="connsiteX3" fmla="*/ 43973337 w 43973337"/>
                <a:gd name="connsiteY3" fmla="*/ 8321900 h 8628748"/>
                <a:gd name="connsiteX4" fmla="*/ 43895293 w 43973337"/>
                <a:gd name="connsiteY4" fmla="*/ 19050 h 8628748"/>
                <a:gd name="connsiteX5" fmla="*/ 283 w 43973337"/>
                <a:gd name="connsiteY5" fmla="*/ 0 h 8628748"/>
                <a:gd name="connsiteX0" fmla="*/ 18 w 43973072"/>
                <a:gd name="connsiteY0" fmla="*/ 0 h 8628748"/>
                <a:gd name="connsiteX1" fmla="*/ 15978 w 43973072"/>
                <a:gd name="connsiteY1" fmla="*/ 7371537 h 8628748"/>
                <a:gd name="connsiteX2" fmla="*/ 25366961 w 43973072"/>
                <a:gd name="connsiteY2" fmla="*/ 6902245 h 8628748"/>
                <a:gd name="connsiteX3" fmla="*/ 43973072 w 43973072"/>
                <a:gd name="connsiteY3" fmla="*/ 8321900 h 8628748"/>
                <a:gd name="connsiteX4" fmla="*/ 43895028 w 43973072"/>
                <a:gd name="connsiteY4" fmla="*/ 19050 h 8628748"/>
                <a:gd name="connsiteX5" fmla="*/ 18 w 43973072"/>
                <a:gd name="connsiteY5" fmla="*/ 0 h 8628748"/>
                <a:gd name="connsiteX0" fmla="*/ 283 w 43957376"/>
                <a:gd name="connsiteY0" fmla="*/ 45244 h 8609698"/>
                <a:gd name="connsiteX1" fmla="*/ 282 w 43957376"/>
                <a:gd name="connsiteY1" fmla="*/ 7352487 h 8609698"/>
                <a:gd name="connsiteX2" fmla="*/ 25351265 w 43957376"/>
                <a:gd name="connsiteY2" fmla="*/ 6883195 h 8609698"/>
                <a:gd name="connsiteX3" fmla="*/ 43957376 w 43957376"/>
                <a:gd name="connsiteY3" fmla="*/ 8302850 h 8609698"/>
                <a:gd name="connsiteX4" fmla="*/ 43879332 w 43957376"/>
                <a:gd name="connsiteY4" fmla="*/ 0 h 8609698"/>
                <a:gd name="connsiteX5" fmla="*/ 283 w 43957376"/>
                <a:gd name="connsiteY5" fmla="*/ 45244 h 8609698"/>
                <a:gd name="connsiteX0" fmla="*/ 283 w 43957376"/>
                <a:gd name="connsiteY0" fmla="*/ 4763 h 8569217"/>
                <a:gd name="connsiteX1" fmla="*/ 282 w 43957376"/>
                <a:gd name="connsiteY1" fmla="*/ 7312006 h 8569217"/>
                <a:gd name="connsiteX2" fmla="*/ 25351265 w 43957376"/>
                <a:gd name="connsiteY2" fmla="*/ 6842714 h 8569217"/>
                <a:gd name="connsiteX3" fmla="*/ 43957376 w 43957376"/>
                <a:gd name="connsiteY3" fmla="*/ 8262369 h 8569217"/>
                <a:gd name="connsiteX4" fmla="*/ 43737123 w 43957376"/>
                <a:gd name="connsiteY4" fmla="*/ 0 h 8569217"/>
                <a:gd name="connsiteX5" fmla="*/ 283 w 43957376"/>
                <a:gd name="connsiteY5" fmla="*/ 4763 h 8569217"/>
                <a:gd name="connsiteX0" fmla="*/ 283 w 43738035"/>
                <a:gd name="connsiteY0" fmla="*/ 4763 h 8588618"/>
                <a:gd name="connsiteX1" fmla="*/ 282 w 43738035"/>
                <a:gd name="connsiteY1" fmla="*/ 7312006 h 8588618"/>
                <a:gd name="connsiteX2" fmla="*/ 25351265 w 43738035"/>
                <a:gd name="connsiteY2" fmla="*/ 6842714 h 8588618"/>
                <a:gd name="connsiteX3" fmla="*/ 43738035 w 43738035"/>
                <a:gd name="connsiteY3" fmla="*/ 8283800 h 8588618"/>
                <a:gd name="connsiteX4" fmla="*/ 43737123 w 43738035"/>
                <a:gd name="connsiteY4" fmla="*/ 0 h 8588618"/>
                <a:gd name="connsiteX5" fmla="*/ 283 w 43738035"/>
                <a:gd name="connsiteY5" fmla="*/ 4763 h 8588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8035" h="8588618">
                  <a:moveTo>
                    <a:pt x="283" y="4763"/>
                  </a:moveTo>
                  <a:cubicBezTo>
                    <a:pt x="-352" y="4376103"/>
                    <a:pt x="282" y="3141961"/>
                    <a:pt x="282" y="7312006"/>
                  </a:cubicBezTo>
                  <a:cubicBezTo>
                    <a:pt x="6027409" y="8457464"/>
                    <a:pt x="18022423" y="6683923"/>
                    <a:pt x="25351265" y="6842714"/>
                  </a:cubicBezTo>
                  <a:cubicBezTo>
                    <a:pt x="32680107" y="7001505"/>
                    <a:pt x="42449327" y="9426083"/>
                    <a:pt x="43738035" y="8283800"/>
                  </a:cubicBezTo>
                  <a:lnTo>
                    <a:pt x="43737123" y="0"/>
                  </a:lnTo>
                  <a:lnTo>
                    <a:pt x="283" y="4763"/>
                  </a:lnTo>
                  <a:close/>
                </a:path>
              </a:pathLst>
            </a:cu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0" name="Freeform: Shape 9"/>
            <p:cNvSpPr/>
            <p:nvPr/>
          </p:nvSpPr>
          <p:spPr>
            <a:xfrm>
              <a:off x="2558" y="2571"/>
              <a:ext cx="9134061" cy="1385728"/>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4 w 44049259"/>
                <a:gd name="connsiteY0" fmla="*/ 0 h 8882761"/>
                <a:gd name="connsiteX1" fmla="*/ 98851 w 44049259"/>
                <a:gd name="connsiteY1" fmla="*/ 5693370 h 8882761"/>
                <a:gd name="connsiteX2" fmla="*/ 7160062 w 44049259"/>
                <a:gd name="connsiteY2" fmla="*/ 7127279 h 8882761"/>
                <a:gd name="connsiteX3" fmla="*/ 17541699 w 44049259"/>
                <a:gd name="connsiteY3" fmla="*/ 8492736 h 8882761"/>
                <a:gd name="connsiteX4" fmla="*/ 35545791 w 44049259"/>
                <a:gd name="connsiteY4" fmla="*/ 6741364 h 8882761"/>
                <a:gd name="connsiteX5" fmla="*/ 44049259 w 44049259"/>
                <a:gd name="connsiteY5" fmla="*/ 8568936 h 8882761"/>
                <a:gd name="connsiteX6" fmla="*/ 43895014 w 44049259"/>
                <a:gd name="connsiteY6" fmla="*/ 19050 h 8882761"/>
                <a:gd name="connsiteX7" fmla="*/ 4 w 44049259"/>
                <a:gd name="connsiteY7" fmla="*/ 0 h 8882761"/>
                <a:gd name="connsiteX0" fmla="*/ 1475 w 43950408"/>
                <a:gd name="connsiteY0" fmla="*/ 26194 h 8863711"/>
                <a:gd name="connsiteX1" fmla="*/ 0 w 43950408"/>
                <a:gd name="connsiteY1" fmla="*/ 5674320 h 8863711"/>
                <a:gd name="connsiteX2" fmla="*/ 7061211 w 43950408"/>
                <a:gd name="connsiteY2" fmla="*/ 7108229 h 8863711"/>
                <a:gd name="connsiteX3" fmla="*/ 17442848 w 43950408"/>
                <a:gd name="connsiteY3" fmla="*/ 8473686 h 8863711"/>
                <a:gd name="connsiteX4" fmla="*/ 35446940 w 43950408"/>
                <a:gd name="connsiteY4" fmla="*/ 6722314 h 8863711"/>
                <a:gd name="connsiteX5" fmla="*/ 43950408 w 43950408"/>
                <a:gd name="connsiteY5" fmla="*/ 8549886 h 8863711"/>
                <a:gd name="connsiteX6" fmla="*/ 43796163 w 43950408"/>
                <a:gd name="connsiteY6" fmla="*/ 0 h 8863711"/>
                <a:gd name="connsiteX7" fmla="*/ 1475 w 43950408"/>
                <a:gd name="connsiteY7" fmla="*/ 26194 h 8863711"/>
                <a:gd name="connsiteX0" fmla="*/ 1475 w 43950408"/>
                <a:gd name="connsiteY0" fmla="*/ 0 h 8837517"/>
                <a:gd name="connsiteX1" fmla="*/ 0 w 43950408"/>
                <a:gd name="connsiteY1" fmla="*/ 5648126 h 8837517"/>
                <a:gd name="connsiteX2" fmla="*/ 7061211 w 43950408"/>
                <a:gd name="connsiteY2" fmla="*/ 7082035 h 8837517"/>
                <a:gd name="connsiteX3" fmla="*/ 17442848 w 43950408"/>
                <a:gd name="connsiteY3" fmla="*/ 8447492 h 8837517"/>
                <a:gd name="connsiteX4" fmla="*/ 35446940 w 43950408"/>
                <a:gd name="connsiteY4" fmla="*/ 6696120 h 8837517"/>
                <a:gd name="connsiteX5" fmla="*/ 43950408 w 43950408"/>
                <a:gd name="connsiteY5" fmla="*/ 8523692 h 8837517"/>
                <a:gd name="connsiteX6" fmla="*/ 43735907 w 43950408"/>
                <a:gd name="connsiteY6" fmla="*/ 2381 h 8837517"/>
                <a:gd name="connsiteX7" fmla="*/ 1475 w 43950408"/>
                <a:gd name="connsiteY7" fmla="*/ 0 h 8837517"/>
                <a:gd name="connsiteX0" fmla="*/ 1475 w 43735907"/>
                <a:gd name="connsiteY0" fmla="*/ 0 h 8868660"/>
                <a:gd name="connsiteX1" fmla="*/ 0 w 43735907"/>
                <a:gd name="connsiteY1" fmla="*/ 5648126 h 8868660"/>
                <a:gd name="connsiteX2" fmla="*/ 7061211 w 43735907"/>
                <a:gd name="connsiteY2" fmla="*/ 7082035 h 8868660"/>
                <a:gd name="connsiteX3" fmla="*/ 17442848 w 43735907"/>
                <a:gd name="connsiteY3" fmla="*/ 8447492 h 8868660"/>
                <a:gd name="connsiteX4" fmla="*/ 35446940 w 43735907"/>
                <a:gd name="connsiteY4" fmla="*/ 6696120 h 8868660"/>
                <a:gd name="connsiteX5" fmla="*/ 43735887 w 43735907"/>
                <a:gd name="connsiteY5" fmla="*/ 8557029 h 8868660"/>
                <a:gd name="connsiteX6" fmla="*/ 43735907 w 43735907"/>
                <a:gd name="connsiteY6" fmla="*/ 2381 h 8868660"/>
                <a:gd name="connsiteX7" fmla="*/ 1475 w 43735907"/>
                <a:gd name="connsiteY7" fmla="*/ 0 h 886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5907" h="8868660">
                  <a:moveTo>
                    <a:pt x="1475" y="0"/>
                  </a:moveTo>
                  <a:cubicBezTo>
                    <a:pt x="840" y="4371340"/>
                    <a:pt x="0" y="1478081"/>
                    <a:pt x="0" y="5648126"/>
                  </a:cubicBezTo>
                  <a:cubicBezTo>
                    <a:pt x="4084027" y="7830294"/>
                    <a:pt x="4154070" y="6615474"/>
                    <a:pt x="7061211" y="7082035"/>
                  </a:cubicBezTo>
                  <a:cubicBezTo>
                    <a:pt x="9968352" y="7548596"/>
                    <a:pt x="12711893" y="8511811"/>
                    <a:pt x="17442848" y="8447492"/>
                  </a:cubicBezTo>
                  <a:cubicBezTo>
                    <a:pt x="22173803" y="8383173"/>
                    <a:pt x="31064767" y="6677864"/>
                    <a:pt x="35446940" y="6696120"/>
                  </a:cubicBezTo>
                  <a:cubicBezTo>
                    <a:pt x="39829113" y="6714376"/>
                    <a:pt x="43110857" y="9847431"/>
                    <a:pt x="43735887" y="8557029"/>
                  </a:cubicBezTo>
                  <a:cubicBezTo>
                    <a:pt x="43735894" y="5705480"/>
                    <a:pt x="43735900" y="2853930"/>
                    <a:pt x="43735907" y="2381"/>
                  </a:cubicBezTo>
                  <a:lnTo>
                    <a:pt x="1475" y="0"/>
                  </a:lnTo>
                  <a:close/>
                </a:path>
              </a:pathLst>
            </a:custGeom>
            <a:solidFill>
              <a:schemeClr val="bg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1" name="Freeform: Shape 10"/>
            <p:cNvSpPr/>
            <p:nvPr/>
          </p:nvSpPr>
          <p:spPr>
            <a:xfrm>
              <a:off x="1973" y="3341"/>
              <a:ext cx="9135001" cy="1306973"/>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53256 w 43950111"/>
                <a:gd name="connsiteY0" fmla="*/ 0 h 9549795"/>
                <a:gd name="connsiteX1" fmla="*/ 0 w 43950111"/>
                <a:gd name="connsiteY1" fmla="*/ 7026870 h 9549795"/>
                <a:gd name="connsiteX2" fmla="*/ 10985214 w 43950111"/>
                <a:gd name="connsiteY2" fmla="*/ 8803679 h 9549795"/>
                <a:gd name="connsiteX3" fmla="*/ 27272351 w 43950111"/>
                <a:gd name="connsiteY3" fmla="*/ 6816336 h 9549795"/>
                <a:gd name="connsiteX4" fmla="*/ 36322943 w 43950111"/>
                <a:gd name="connsiteY4" fmla="*/ 9522664 h 9549795"/>
                <a:gd name="connsiteX5" fmla="*/ 43950111 w 43950111"/>
                <a:gd name="connsiteY5" fmla="*/ 7806936 h 9549795"/>
                <a:gd name="connsiteX6" fmla="*/ 43948266 w 43950111"/>
                <a:gd name="connsiteY6" fmla="*/ 19050 h 9549795"/>
                <a:gd name="connsiteX7" fmla="*/ 53256 w 43950111"/>
                <a:gd name="connsiteY7" fmla="*/ 0 h 9549795"/>
                <a:gd name="connsiteX0" fmla="*/ 816 w 43950111"/>
                <a:gd name="connsiteY0" fmla="*/ 16668 h 9530745"/>
                <a:gd name="connsiteX1" fmla="*/ 0 w 43950111"/>
                <a:gd name="connsiteY1" fmla="*/ 7007820 h 9530745"/>
                <a:gd name="connsiteX2" fmla="*/ 10985214 w 43950111"/>
                <a:gd name="connsiteY2" fmla="*/ 8784629 h 9530745"/>
                <a:gd name="connsiteX3" fmla="*/ 27272351 w 43950111"/>
                <a:gd name="connsiteY3" fmla="*/ 6797286 h 9530745"/>
                <a:gd name="connsiteX4" fmla="*/ 36322943 w 43950111"/>
                <a:gd name="connsiteY4" fmla="*/ 9503614 h 9530745"/>
                <a:gd name="connsiteX5" fmla="*/ 43950111 w 43950111"/>
                <a:gd name="connsiteY5" fmla="*/ 7787886 h 9530745"/>
                <a:gd name="connsiteX6" fmla="*/ 43948266 w 43950111"/>
                <a:gd name="connsiteY6" fmla="*/ 0 h 9530745"/>
                <a:gd name="connsiteX7" fmla="*/ 816 w 43950111"/>
                <a:gd name="connsiteY7" fmla="*/ 16668 h 9530745"/>
                <a:gd name="connsiteX0" fmla="*/ 816 w 43950111"/>
                <a:gd name="connsiteY0" fmla="*/ 0 h 9514077"/>
                <a:gd name="connsiteX1" fmla="*/ 0 w 43950111"/>
                <a:gd name="connsiteY1" fmla="*/ 6991152 h 9514077"/>
                <a:gd name="connsiteX2" fmla="*/ 10985214 w 43950111"/>
                <a:gd name="connsiteY2" fmla="*/ 8767961 h 9514077"/>
                <a:gd name="connsiteX3" fmla="*/ 27272351 w 43950111"/>
                <a:gd name="connsiteY3" fmla="*/ 6780618 h 9514077"/>
                <a:gd name="connsiteX4" fmla="*/ 36322943 w 43950111"/>
                <a:gd name="connsiteY4" fmla="*/ 9486946 h 9514077"/>
                <a:gd name="connsiteX5" fmla="*/ 43950111 w 43950111"/>
                <a:gd name="connsiteY5" fmla="*/ 7771218 h 9514077"/>
                <a:gd name="connsiteX6" fmla="*/ 43736152 w 43950111"/>
                <a:gd name="connsiteY6" fmla="*/ 1 h 9514077"/>
                <a:gd name="connsiteX7" fmla="*/ 816 w 43950111"/>
                <a:gd name="connsiteY7" fmla="*/ 0 h 9514077"/>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2 w 43740412"/>
                <a:gd name="connsiteY6" fmla="*/ 1 h 9513713"/>
                <a:gd name="connsiteX7" fmla="*/ 816 w 43740412"/>
                <a:gd name="connsiteY7" fmla="*/ 0 h 951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0412" h="9513713">
                  <a:moveTo>
                    <a:pt x="816" y="0"/>
                  </a:moveTo>
                  <a:cubicBezTo>
                    <a:pt x="181" y="4371340"/>
                    <a:pt x="0" y="2821107"/>
                    <a:pt x="0" y="6991152"/>
                  </a:cubicBezTo>
                  <a:cubicBezTo>
                    <a:pt x="6903427" y="5820520"/>
                    <a:pt x="6439822" y="8803050"/>
                    <a:pt x="10985214" y="8767961"/>
                  </a:cubicBezTo>
                  <a:cubicBezTo>
                    <a:pt x="15530606" y="8732872"/>
                    <a:pt x="22477895" y="5251087"/>
                    <a:pt x="27272351" y="6780618"/>
                  </a:cubicBezTo>
                  <a:cubicBezTo>
                    <a:pt x="32066807" y="8310149"/>
                    <a:pt x="33578266" y="9322640"/>
                    <a:pt x="36322943" y="9486946"/>
                  </a:cubicBezTo>
                  <a:cubicBezTo>
                    <a:pt x="39067620" y="9651252"/>
                    <a:pt x="43115382" y="9056858"/>
                    <a:pt x="43740412" y="7766456"/>
                  </a:cubicBezTo>
                  <a:lnTo>
                    <a:pt x="43736152" y="1"/>
                  </a:lnTo>
                  <a:lnTo>
                    <a:pt x="816" y="0"/>
                  </a:lnTo>
                  <a:close/>
                </a:path>
              </a:pathLst>
            </a:cu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2" name="Freeform: Shape 11"/>
            <p:cNvSpPr/>
            <p:nvPr/>
          </p:nvSpPr>
          <p:spPr>
            <a:xfrm>
              <a:off x="2379" y="3439"/>
              <a:ext cx="9134401" cy="130687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5 w 43998460"/>
                <a:gd name="connsiteY0" fmla="*/ 0 h 9460489"/>
                <a:gd name="connsiteX1" fmla="*/ 66314 w 43998460"/>
                <a:gd name="connsiteY1" fmla="*/ 9458126 h 9460489"/>
                <a:gd name="connsiteX2" fmla="*/ 12963964 w 43998460"/>
                <a:gd name="connsiteY2" fmla="*/ 6670079 h 9460489"/>
                <a:gd name="connsiteX3" fmla="*/ 23967900 w 43998460"/>
                <a:gd name="connsiteY3" fmla="*/ 9457936 h 9460489"/>
                <a:gd name="connsiteX4" fmla="*/ 38403292 w 43998460"/>
                <a:gd name="connsiteY4" fmla="*/ 6068264 h 9460489"/>
                <a:gd name="connsiteX5" fmla="*/ 43998460 w 43998460"/>
                <a:gd name="connsiteY5" fmla="*/ 5470136 h 9460489"/>
                <a:gd name="connsiteX6" fmla="*/ 43895015 w 43998460"/>
                <a:gd name="connsiteY6" fmla="*/ 19050 h 9460489"/>
                <a:gd name="connsiteX7" fmla="*/ 5 w 43998460"/>
                <a:gd name="connsiteY7" fmla="*/ 0 h 9460489"/>
                <a:gd name="connsiteX0" fmla="*/ 241 w 43932574"/>
                <a:gd name="connsiteY0" fmla="*/ 52388 h 9441439"/>
                <a:gd name="connsiteX1" fmla="*/ 428 w 43932574"/>
                <a:gd name="connsiteY1" fmla="*/ 9439076 h 9441439"/>
                <a:gd name="connsiteX2" fmla="*/ 12898078 w 43932574"/>
                <a:gd name="connsiteY2" fmla="*/ 6651029 h 9441439"/>
                <a:gd name="connsiteX3" fmla="*/ 23902014 w 43932574"/>
                <a:gd name="connsiteY3" fmla="*/ 9438886 h 9441439"/>
                <a:gd name="connsiteX4" fmla="*/ 38337406 w 43932574"/>
                <a:gd name="connsiteY4" fmla="*/ 6049214 h 9441439"/>
                <a:gd name="connsiteX5" fmla="*/ 43932574 w 43932574"/>
                <a:gd name="connsiteY5" fmla="*/ 5451086 h 9441439"/>
                <a:gd name="connsiteX6" fmla="*/ 43829129 w 43932574"/>
                <a:gd name="connsiteY6" fmla="*/ 0 h 9441439"/>
                <a:gd name="connsiteX7" fmla="*/ 241 w 43932574"/>
                <a:gd name="connsiteY7" fmla="*/ 52388 h 9441439"/>
                <a:gd name="connsiteX0" fmla="*/ 241 w 43932574"/>
                <a:gd name="connsiteY0" fmla="*/ 2381 h 9391432"/>
                <a:gd name="connsiteX1" fmla="*/ 428 w 43932574"/>
                <a:gd name="connsiteY1" fmla="*/ 9389069 h 9391432"/>
                <a:gd name="connsiteX2" fmla="*/ 12898078 w 43932574"/>
                <a:gd name="connsiteY2" fmla="*/ 6601022 h 9391432"/>
                <a:gd name="connsiteX3" fmla="*/ 23902014 w 43932574"/>
                <a:gd name="connsiteY3" fmla="*/ 9388879 h 9391432"/>
                <a:gd name="connsiteX4" fmla="*/ 38337406 w 43932574"/>
                <a:gd name="connsiteY4" fmla="*/ 5999207 h 9391432"/>
                <a:gd name="connsiteX5" fmla="*/ 43932574 w 43932574"/>
                <a:gd name="connsiteY5" fmla="*/ 5401079 h 9391432"/>
                <a:gd name="connsiteX6" fmla="*/ 43737534 w 43932574"/>
                <a:gd name="connsiteY6" fmla="*/ 0 h 9391432"/>
                <a:gd name="connsiteX7" fmla="*/ 241 w 43932574"/>
                <a:gd name="connsiteY7" fmla="*/ 2381 h 9391432"/>
                <a:gd name="connsiteX0" fmla="*/ 241 w 43737534"/>
                <a:gd name="connsiteY0" fmla="*/ 2381 h 9391432"/>
                <a:gd name="connsiteX1" fmla="*/ 428 w 43737534"/>
                <a:gd name="connsiteY1" fmla="*/ 9389069 h 9391432"/>
                <a:gd name="connsiteX2" fmla="*/ 12898078 w 43737534"/>
                <a:gd name="connsiteY2" fmla="*/ 6601022 h 9391432"/>
                <a:gd name="connsiteX3" fmla="*/ 23902014 w 43737534"/>
                <a:gd name="connsiteY3" fmla="*/ 9388879 h 9391432"/>
                <a:gd name="connsiteX4" fmla="*/ 38337406 w 43737534"/>
                <a:gd name="connsiteY4" fmla="*/ 5999207 h 9391432"/>
                <a:gd name="connsiteX5" fmla="*/ 43734927 w 43737534"/>
                <a:gd name="connsiteY5" fmla="*/ 5408223 h 9391432"/>
                <a:gd name="connsiteX6" fmla="*/ 43737534 w 43737534"/>
                <a:gd name="connsiteY6" fmla="*/ 0 h 9391432"/>
                <a:gd name="connsiteX7" fmla="*/ 241 w 43737534"/>
                <a:gd name="connsiteY7" fmla="*/ 2381 h 939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7534" h="9391432">
                  <a:moveTo>
                    <a:pt x="241" y="2381"/>
                  </a:moveTo>
                  <a:cubicBezTo>
                    <a:pt x="-394" y="4373721"/>
                    <a:pt x="428" y="5219024"/>
                    <a:pt x="428" y="9389069"/>
                  </a:cubicBezTo>
                  <a:cubicBezTo>
                    <a:pt x="6903855" y="8218437"/>
                    <a:pt x="8914480" y="6601054"/>
                    <a:pt x="12898078" y="6601022"/>
                  </a:cubicBezTo>
                  <a:cubicBezTo>
                    <a:pt x="16881676" y="6600990"/>
                    <a:pt x="19662126" y="9489182"/>
                    <a:pt x="23902014" y="9388879"/>
                  </a:cubicBezTo>
                  <a:cubicBezTo>
                    <a:pt x="28141902" y="9288577"/>
                    <a:pt x="35031921" y="6662650"/>
                    <a:pt x="38337406" y="5999207"/>
                  </a:cubicBezTo>
                  <a:cubicBezTo>
                    <a:pt x="41642891" y="5335764"/>
                    <a:pt x="43109897" y="6698625"/>
                    <a:pt x="43734927" y="5408223"/>
                  </a:cubicBezTo>
                  <a:lnTo>
                    <a:pt x="43737534" y="0"/>
                  </a:lnTo>
                  <a:lnTo>
                    <a:pt x="241" y="2381"/>
                  </a:lnTo>
                  <a:close/>
                </a:path>
              </a:pathLst>
            </a:custGeom>
            <a:solidFill>
              <a:schemeClr val="accent4">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3" name="Freeform: Shape 12"/>
            <p:cNvSpPr/>
            <p:nvPr/>
          </p:nvSpPr>
          <p:spPr>
            <a:xfrm>
              <a:off x="-6757" y="2084"/>
              <a:ext cx="9150756" cy="143163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38126 w 43933136"/>
                <a:gd name="connsiteY0" fmla="*/ 0 h 9493499"/>
                <a:gd name="connsiteX1" fmla="*/ 0 w 43933136"/>
                <a:gd name="connsiteY1" fmla="*/ 9456092 h 9493499"/>
                <a:gd name="connsiteX2" fmla="*/ 14322885 w 43933136"/>
                <a:gd name="connsiteY2" fmla="*/ 9413279 h 9493499"/>
                <a:gd name="connsiteX3" fmla="*/ 27562021 w 43933136"/>
                <a:gd name="connsiteY3" fmla="*/ 6816336 h 9493499"/>
                <a:gd name="connsiteX4" fmla="*/ 38847813 w 43933136"/>
                <a:gd name="connsiteY4" fmla="*/ 5865064 h 9493499"/>
                <a:gd name="connsiteX5" fmla="*/ 43891762 w 43933136"/>
                <a:gd name="connsiteY5" fmla="*/ 6183803 h 9493499"/>
                <a:gd name="connsiteX6" fmla="*/ 43933136 w 43933136"/>
                <a:gd name="connsiteY6" fmla="*/ 19050 h 9493499"/>
                <a:gd name="connsiteX7" fmla="*/ 38126 w 43933136"/>
                <a:gd name="connsiteY7" fmla="*/ 0 h 949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33136" h="9493499">
                  <a:moveTo>
                    <a:pt x="38126" y="0"/>
                  </a:moveTo>
                  <a:cubicBezTo>
                    <a:pt x="37491" y="4371340"/>
                    <a:pt x="0" y="5286047"/>
                    <a:pt x="0" y="9456092"/>
                  </a:cubicBezTo>
                  <a:cubicBezTo>
                    <a:pt x="6903427" y="8285460"/>
                    <a:pt x="9729215" y="9853238"/>
                    <a:pt x="14322885" y="9413279"/>
                  </a:cubicBezTo>
                  <a:cubicBezTo>
                    <a:pt x="18916555" y="8973320"/>
                    <a:pt x="23474533" y="7407705"/>
                    <a:pt x="27562021" y="6816336"/>
                  </a:cubicBezTo>
                  <a:cubicBezTo>
                    <a:pt x="31649509" y="6224967"/>
                    <a:pt x="36126190" y="5970486"/>
                    <a:pt x="38847813" y="5865064"/>
                  </a:cubicBezTo>
                  <a:cubicBezTo>
                    <a:pt x="41569436" y="5759642"/>
                    <a:pt x="43266732" y="7474205"/>
                    <a:pt x="43891762" y="6183803"/>
                  </a:cubicBezTo>
                  <a:lnTo>
                    <a:pt x="43933136" y="19050"/>
                  </a:lnTo>
                  <a:lnTo>
                    <a:pt x="38126" y="0"/>
                  </a:lnTo>
                  <a:close/>
                </a:path>
              </a:pathLst>
            </a:custGeom>
            <a:solidFill>
              <a:schemeClr val="accent3">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65" name="Freeform: Shape 64"/>
            <p:cNvSpPr/>
            <p:nvPr/>
          </p:nvSpPr>
          <p:spPr>
            <a:xfrm>
              <a:off x="-6168" y="0"/>
              <a:ext cx="9144941" cy="1247660"/>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9 w 43895019"/>
                <a:gd name="connsiteY0" fmla="*/ 0 h 9422917"/>
                <a:gd name="connsiteX1" fmla="*/ 33391 w 43895019"/>
                <a:gd name="connsiteY1" fmla="*/ 5784775 h 9422917"/>
                <a:gd name="connsiteX2" fmla="*/ 14284768 w 43895019"/>
                <a:gd name="connsiteY2" fmla="*/ 9413279 h 9422917"/>
                <a:gd name="connsiteX3" fmla="*/ 27523904 w 43895019"/>
                <a:gd name="connsiteY3" fmla="*/ 6816336 h 9422917"/>
                <a:gd name="connsiteX4" fmla="*/ 38809696 w 43895019"/>
                <a:gd name="connsiteY4" fmla="*/ 5865064 h 9422917"/>
                <a:gd name="connsiteX5" fmla="*/ 43853645 w 43895019"/>
                <a:gd name="connsiteY5" fmla="*/ 6183803 h 9422917"/>
                <a:gd name="connsiteX6" fmla="*/ 43895019 w 43895019"/>
                <a:gd name="connsiteY6" fmla="*/ 19050 h 9422917"/>
                <a:gd name="connsiteX7" fmla="*/ 9 w 43895019"/>
                <a:gd name="connsiteY7" fmla="*/ 0 h 9422917"/>
                <a:gd name="connsiteX0" fmla="*/ 5 w 43895015"/>
                <a:gd name="connsiteY0" fmla="*/ 0 h 9418570"/>
                <a:gd name="connsiteX1" fmla="*/ 72056 w 43895015"/>
                <a:gd name="connsiteY1" fmla="*/ 7705965 h 9418570"/>
                <a:gd name="connsiteX2" fmla="*/ 14284764 w 43895015"/>
                <a:gd name="connsiteY2" fmla="*/ 9413279 h 9418570"/>
                <a:gd name="connsiteX3" fmla="*/ 27523900 w 43895015"/>
                <a:gd name="connsiteY3" fmla="*/ 6816336 h 9418570"/>
                <a:gd name="connsiteX4" fmla="*/ 38809692 w 43895015"/>
                <a:gd name="connsiteY4" fmla="*/ 5865064 h 9418570"/>
                <a:gd name="connsiteX5" fmla="*/ 43853641 w 43895015"/>
                <a:gd name="connsiteY5" fmla="*/ 6183803 h 9418570"/>
                <a:gd name="connsiteX6" fmla="*/ 43895015 w 43895015"/>
                <a:gd name="connsiteY6" fmla="*/ 19050 h 9418570"/>
                <a:gd name="connsiteX7" fmla="*/ 5 w 43895015"/>
                <a:gd name="connsiteY7" fmla="*/ 0 h 9418570"/>
                <a:gd name="connsiteX0" fmla="*/ 5 w 43895015"/>
                <a:gd name="connsiteY0" fmla="*/ 0 h 9417014"/>
                <a:gd name="connsiteX1" fmla="*/ 72056 w 43895015"/>
                <a:gd name="connsiteY1" fmla="*/ 7705965 h 9417014"/>
                <a:gd name="connsiteX2" fmla="*/ 14284764 w 43895015"/>
                <a:gd name="connsiteY2" fmla="*/ 9413279 h 9417014"/>
                <a:gd name="connsiteX3" fmla="*/ 27523900 w 43895015"/>
                <a:gd name="connsiteY3" fmla="*/ 6816336 h 9417014"/>
                <a:gd name="connsiteX4" fmla="*/ 38809692 w 43895015"/>
                <a:gd name="connsiteY4" fmla="*/ 5865064 h 9417014"/>
                <a:gd name="connsiteX5" fmla="*/ 43853641 w 43895015"/>
                <a:gd name="connsiteY5" fmla="*/ 6183803 h 9417014"/>
                <a:gd name="connsiteX6" fmla="*/ 43895015 w 43895015"/>
                <a:gd name="connsiteY6" fmla="*/ 19050 h 9417014"/>
                <a:gd name="connsiteX7" fmla="*/ 5 w 43895015"/>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809692 w 43905197"/>
                <a:gd name="connsiteY4" fmla="*/ 5865064 h 9417014"/>
                <a:gd name="connsiteX5" fmla="*/ 43905197 w 43905197"/>
                <a:gd name="connsiteY5" fmla="*/ 6183803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6183803 h 9417014"/>
                <a:gd name="connsiteX6" fmla="*/ 43895015 w 43905197"/>
                <a:gd name="connsiteY6" fmla="*/ 19050 h 9417014"/>
                <a:gd name="connsiteX7" fmla="*/ 5 w 43905197"/>
                <a:gd name="connsiteY7" fmla="*/ 0 h 9417014"/>
                <a:gd name="connsiteX0" fmla="*/ 5 w 43918087"/>
                <a:gd name="connsiteY0" fmla="*/ 0 h 9417014"/>
                <a:gd name="connsiteX1" fmla="*/ 72056 w 43918087"/>
                <a:gd name="connsiteY1" fmla="*/ 7705965 h 9417014"/>
                <a:gd name="connsiteX2" fmla="*/ 14284764 w 43918087"/>
                <a:gd name="connsiteY2" fmla="*/ 9413279 h 9417014"/>
                <a:gd name="connsiteX3" fmla="*/ 27523900 w 43918087"/>
                <a:gd name="connsiteY3" fmla="*/ 6816336 h 9417014"/>
                <a:gd name="connsiteX4" fmla="*/ 38629237 w 43918087"/>
                <a:gd name="connsiteY4" fmla="*/ 6825659 h 9417014"/>
                <a:gd name="connsiteX5" fmla="*/ 43918087 w 43918087"/>
                <a:gd name="connsiteY5" fmla="*/ 5433750 h 9417014"/>
                <a:gd name="connsiteX6" fmla="*/ 43895015 w 43918087"/>
                <a:gd name="connsiteY6" fmla="*/ 19050 h 9417014"/>
                <a:gd name="connsiteX7" fmla="*/ 5 w 4391808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7507841 w 43905197"/>
                <a:gd name="connsiteY4" fmla="*/ 7641506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8194684"/>
                <a:gd name="connsiteX1" fmla="*/ 72056 w 43905197"/>
                <a:gd name="connsiteY1" fmla="*/ 7705965 h 8194684"/>
                <a:gd name="connsiteX2" fmla="*/ 14246095 w 43905197"/>
                <a:gd name="connsiteY2" fmla="*/ 8189507 h 8194684"/>
                <a:gd name="connsiteX3" fmla="*/ 27523900 w 43905197"/>
                <a:gd name="connsiteY3" fmla="*/ 6816336 h 8194684"/>
                <a:gd name="connsiteX4" fmla="*/ 37507841 w 43905197"/>
                <a:gd name="connsiteY4" fmla="*/ 7641506 h 8194684"/>
                <a:gd name="connsiteX5" fmla="*/ 43905197 w 43905197"/>
                <a:gd name="connsiteY5" fmla="*/ 5420591 h 8194684"/>
                <a:gd name="connsiteX6" fmla="*/ 43895015 w 43905197"/>
                <a:gd name="connsiteY6" fmla="*/ 19050 h 8194684"/>
                <a:gd name="connsiteX7" fmla="*/ 5 w 43905197"/>
                <a:gd name="connsiteY7" fmla="*/ 0 h 8194684"/>
                <a:gd name="connsiteX0" fmla="*/ 5 w 43905197"/>
                <a:gd name="connsiteY0" fmla="*/ 0 h 8352344"/>
                <a:gd name="connsiteX1" fmla="*/ 72056 w 43905197"/>
                <a:gd name="connsiteY1" fmla="*/ 7705965 h 8352344"/>
                <a:gd name="connsiteX2" fmla="*/ 14246095 w 43905197"/>
                <a:gd name="connsiteY2" fmla="*/ 8347413 h 8352344"/>
                <a:gd name="connsiteX3" fmla="*/ 27523900 w 43905197"/>
                <a:gd name="connsiteY3" fmla="*/ 6816336 h 8352344"/>
                <a:gd name="connsiteX4" fmla="*/ 37507841 w 43905197"/>
                <a:gd name="connsiteY4" fmla="*/ 7641506 h 8352344"/>
                <a:gd name="connsiteX5" fmla="*/ 43905197 w 43905197"/>
                <a:gd name="connsiteY5" fmla="*/ 5420591 h 8352344"/>
                <a:gd name="connsiteX6" fmla="*/ 43895015 w 43905197"/>
                <a:gd name="connsiteY6" fmla="*/ 19050 h 8352344"/>
                <a:gd name="connsiteX7" fmla="*/ 5 w 43905197"/>
                <a:gd name="connsiteY7" fmla="*/ 0 h 8352344"/>
                <a:gd name="connsiteX0" fmla="*/ 5 w 43905197"/>
                <a:gd name="connsiteY0" fmla="*/ 0 h 7800658"/>
                <a:gd name="connsiteX1" fmla="*/ 72056 w 43905197"/>
                <a:gd name="connsiteY1" fmla="*/ 7705965 h 7800658"/>
                <a:gd name="connsiteX2" fmla="*/ 13898076 w 43905197"/>
                <a:gd name="connsiteY2" fmla="*/ 7794742 h 7800658"/>
                <a:gd name="connsiteX3" fmla="*/ 27523900 w 43905197"/>
                <a:gd name="connsiteY3" fmla="*/ 6816336 h 7800658"/>
                <a:gd name="connsiteX4" fmla="*/ 37507841 w 43905197"/>
                <a:gd name="connsiteY4" fmla="*/ 7641506 h 7800658"/>
                <a:gd name="connsiteX5" fmla="*/ 43905197 w 43905197"/>
                <a:gd name="connsiteY5" fmla="*/ 5420591 h 7800658"/>
                <a:gd name="connsiteX6" fmla="*/ 43895015 w 43905197"/>
                <a:gd name="connsiteY6" fmla="*/ 19050 h 7800658"/>
                <a:gd name="connsiteX7" fmla="*/ 5 w 43905197"/>
                <a:gd name="connsiteY7" fmla="*/ 0 h 7800658"/>
                <a:gd name="connsiteX0" fmla="*/ 5 w 43905197"/>
                <a:gd name="connsiteY0" fmla="*/ 0 h 8273512"/>
                <a:gd name="connsiteX1" fmla="*/ 72056 w 43905197"/>
                <a:gd name="connsiteY1" fmla="*/ 7705965 h 8273512"/>
                <a:gd name="connsiteX2" fmla="*/ 13550057 w 43905197"/>
                <a:gd name="connsiteY2" fmla="*/ 8268461 h 8273512"/>
                <a:gd name="connsiteX3" fmla="*/ 27523900 w 43905197"/>
                <a:gd name="connsiteY3" fmla="*/ 6816336 h 8273512"/>
                <a:gd name="connsiteX4" fmla="*/ 37507841 w 43905197"/>
                <a:gd name="connsiteY4" fmla="*/ 7641506 h 8273512"/>
                <a:gd name="connsiteX5" fmla="*/ 43905197 w 43905197"/>
                <a:gd name="connsiteY5" fmla="*/ 5420591 h 8273512"/>
                <a:gd name="connsiteX6" fmla="*/ 43895015 w 43905197"/>
                <a:gd name="connsiteY6" fmla="*/ 19050 h 8273512"/>
                <a:gd name="connsiteX7" fmla="*/ 5 w 43905197"/>
                <a:gd name="connsiteY7" fmla="*/ 0 h 8273512"/>
                <a:gd name="connsiteX0" fmla="*/ 24 w 43905216"/>
                <a:gd name="connsiteY0" fmla="*/ 0 h 8273512"/>
                <a:gd name="connsiteX1" fmla="*/ 11100 w 43905216"/>
                <a:gd name="connsiteY1" fmla="*/ 7705965 h 8273512"/>
                <a:gd name="connsiteX2" fmla="*/ 13550076 w 43905216"/>
                <a:gd name="connsiteY2" fmla="*/ 8268461 h 8273512"/>
                <a:gd name="connsiteX3" fmla="*/ 27523919 w 43905216"/>
                <a:gd name="connsiteY3" fmla="*/ 6816336 h 8273512"/>
                <a:gd name="connsiteX4" fmla="*/ 37507860 w 43905216"/>
                <a:gd name="connsiteY4" fmla="*/ 7641506 h 8273512"/>
                <a:gd name="connsiteX5" fmla="*/ 43905216 w 43905216"/>
                <a:gd name="connsiteY5" fmla="*/ 5420591 h 8273512"/>
                <a:gd name="connsiteX6" fmla="*/ 43895034 w 43905216"/>
                <a:gd name="connsiteY6" fmla="*/ 19050 h 8273512"/>
                <a:gd name="connsiteX7" fmla="*/ 24 w 43905216"/>
                <a:gd name="connsiteY7" fmla="*/ 0 h 827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5216" h="8273512">
                  <a:moveTo>
                    <a:pt x="24" y="0"/>
                  </a:moveTo>
                  <a:cubicBezTo>
                    <a:pt x="-611" y="4371340"/>
                    <a:pt x="11100" y="3535920"/>
                    <a:pt x="11100" y="7705965"/>
                  </a:cubicBezTo>
                  <a:cubicBezTo>
                    <a:pt x="5535339" y="5232609"/>
                    <a:pt x="8964606" y="8416732"/>
                    <a:pt x="13550076" y="8268461"/>
                  </a:cubicBezTo>
                  <a:cubicBezTo>
                    <a:pt x="18135546" y="8120190"/>
                    <a:pt x="23530955" y="6920828"/>
                    <a:pt x="27523919" y="6816336"/>
                  </a:cubicBezTo>
                  <a:cubicBezTo>
                    <a:pt x="31516883" y="6711844"/>
                    <a:pt x="34777644" y="7874130"/>
                    <a:pt x="37507860" y="7641506"/>
                  </a:cubicBezTo>
                  <a:cubicBezTo>
                    <a:pt x="40238076" y="7408882"/>
                    <a:pt x="41024505" y="6447817"/>
                    <a:pt x="43905216" y="5420591"/>
                  </a:cubicBezTo>
                  <a:cubicBezTo>
                    <a:pt x="43897525" y="3615691"/>
                    <a:pt x="43902725" y="1823950"/>
                    <a:pt x="43895034" y="19050"/>
                  </a:cubicBezTo>
                  <a:lnTo>
                    <a:pt x="24" y="0"/>
                  </a:lnTo>
                  <a:close/>
                </a:path>
              </a:pathLst>
            </a:custGeom>
            <a:solidFill>
              <a:schemeClr val="tx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grpSp>
      <p:sp>
        <p:nvSpPr>
          <p:cNvPr id="198" name="TextBox 197"/>
          <p:cNvSpPr txBox="1"/>
          <p:nvPr/>
        </p:nvSpPr>
        <p:spPr>
          <a:xfrm>
            <a:off x="1502488" y="2994"/>
            <a:ext cx="9165512" cy="461665"/>
          </a:xfrm>
          <a:prstGeom prst="rect">
            <a:avLst/>
          </a:prstGeom>
          <a:noFill/>
        </p:spPr>
        <p:txBody>
          <a:bodyPr wrap="square" rtlCol="0">
            <a:spAutoFit/>
          </a:bodyPr>
          <a:lstStyle/>
          <a:p>
            <a:pPr algn="ctr"/>
            <a:r>
              <a:rPr lang="en-US" sz="2400" b="1" cap="all" dirty="0">
                <a:solidFill>
                  <a:schemeClr val="bg1"/>
                </a:solidFill>
              </a:rPr>
              <a:t>Ethanol and gasoline in Brazil</a:t>
            </a:r>
          </a:p>
        </p:txBody>
      </p:sp>
      <p:sp>
        <p:nvSpPr>
          <p:cNvPr id="2" name="Rectangle 1"/>
          <p:cNvSpPr/>
          <p:nvPr/>
        </p:nvSpPr>
        <p:spPr>
          <a:xfrm>
            <a:off x="1623027" y="5544189"/>
            <a:ext cx="8924435" cy="1018740"/>
          </a:xfrm>
          <a:prstGeom prst="rect">
            <a:avLst/>
          </a:prstGeom>
        </p:spPr>
        <p:txBody>
          <a:bodyPr wrap="square">
            <a:spAutoFit/>
          </a:bodyPr>
          <a:lstStyle/>
          <a:p>
            <a:pPr marL="285750" indent="-285750" defTabSz="800100">
              <a:lnSpc>
                <a:spcPct val="90000"/>
              </a:lnSpc>
              <a:spcBef>
                <a:spcPct val="0"/>
              </a:spcBef>
              <a:spcAft>
                <a:spcPct val="35000"/>
              </a:spcAft>
              <a:buFont typeface="Arial" panose="020B0604020202020204" pitchFamily="34" charset="0"/>
              <a:buChar char="•"/>
            </a:pPr>
            <a:r>
              <a:rPr lang="pt-BR" sz="1400" dirty="0"/>
              <a:t>Ethanol: hydrous+anhydrous ethanol (average: 70%+30%)</a:t>
            </a:r>
          </a:p>
          <a:p>
            <a:pPr marL="285750" indent="-285750" defTabSz="800100">
              <a:lnSpc>
                <a:spcPct val="90000"/>
              </a:lnSpc>
              <a:spcBef>
                <a:spcPct val="0"/>
              </a:spcBef>
              <a:spcAft>
                <a:spcPct val="35000"/>
              </a:spcAft>
              <a:buFont typeface="Arial" panose="020B0604020202020204" pitchFamily="34" charset="0"/>
              <a:buChar char="•"/>
            </a:pPr>
            <a:r>
              <a:rPr lang="pt-BR" sz="1400" dirty="0"/>
              <a:t>Gasoline: type A – at refinery gate, before bleding with ethanol for mandatory E27 blend</a:t>
            </a:r>
          </a:p>
          <a:p>
            <a:pPr marL="285750" indent="-285750" defTabSz="800100">
              <a:lnSpc>
                <a:spcPct val="90000"/>
              </a:lnSpc>
              <a:spcBef>
                <a:spcPct val="0"/>
              </a:spcBef>
              <a:spcAft>
                <a:spcPct val="35000"/>
              </a:spcAft>
              <a:buFont typeface="Arial" panose="020B0604020202020204" pitchFamily="34" charset="0"/>
              <a:buChar char="•"/>
            </a:pPr>
            <a:r>
              <a:rPr lang="pt-BR" sz="1400" dirty="0"/>
              <a:t>Source: ANP – </a:t>
            </a:r>
            <a:r>
              <a:rPr lang="en-US" sz="1400" dirty="0"/>
              <a:t>National Agency of Petroleum, Natural Gas and Biofuels (Brazil), available in </a:t>
            </a:r>
            <a:r>
              <a:rPr lang="en-US" sz="1400" dirty="0">
                <a:hlinkClick r:id="rId3"/>
              </a:rPr>
              <a:t>http://www.anp.gov.br/dados-estatisticos</a:t>
            </a:r>
            <a:r>
              <a:rPr lang="en-US" sz="1400" dirty="0"/>
              <a:t>, accessed in September 11</a:t>
            </a:r>
            <a:r>
              <a:rPr lang="en-US" sz="1400" baseline="30000" dirty="0"/>
              <a:t>th</a:t>
            </a:r>
            <a:r>
              <a:rPr lang="en-US" sz="1400" dirty="0"/>
              <a:t> 2019.</a:t>
            </a:r>
            <a:endParaRPr lang="pt-BR" sz="1400" dirty="0"/>
          </a:p>
        </p:txBody>
      </p:sp>
      <p:graphicFrame>
        <p:nvGraphicFramePr>
          <p:cNvPr id="23" name="Chart 22">
            <a:extLst>
              <a:ext uri="{FF2B5EF4-FFF2-40B4-BE49-F238E27FC236}">
                <a16:creationId xmlns:a16="http://schemas.microsoft.com/office/drawing/2014/main" xmlns="" id="{8815F992-807C-4B5B-822A-8F85AA454F46}"/>
              </a:ext>
            </a:extLst>
          </p:cNvPr>
          <p:cNvGraphicFramePr>
            <a:graphicFrameLocks/>
          </p:cNvGraphicFramePr>
          <p:nvPr>
            <p:extLst/>
          </p:nvPr>
        </p:nvGraphicFramePr>
        <p:xfrm>
          <a:off x="1668508" y="779113"/>
          <a:ext cx="8833470" cy="4749054"/>
        </p:xfrm>
        <a:graphic>
          <a:graphicData uri="http://schemas.openxmlformats.org/drawingml/2006/chart">
            <c:chart xmlns:c="http://schemas.openxmlformats.org/drawingml/2006/chart" xmlns:r="http://schemas.openxmlformats.org/officeDocument/2006/relationships" r:id="rId4"/>
          </a:graphicData>
        </a:graphic>
      </p:graphicFrame>
      <p:sp>
        <p:nvSpPr>
          <p:cNvPr id="3" name="CaixaDeTexto 2"/>
          <p:cNvSpPr txBox="1"/>
          <p:nvPr/>
        </p:nvSpPr>
        <p:spPr>
          <a:xfrm>
            <a:off x="8860665" y="5528167"/>
            <a:ext cx="3097386" cy="923330"/>
          </a:xfrm>
          <a:prstGeom prst="rect">
            <a:avLst/>
          </a:prstGeom>
          <a:noFill/>
        </p:spPr>
        <p:txBody>
          <a:bodyPr wrap="none" rtlCol="0">
            <a:spAutoFit/>
          </a:bodyPr>
          <a:lstStyle/>
          <a:p>
            <a:r>
              <a:rPr lang="pt-BR" b="1" dirty="0" err="1" smtClean="0"/>
              <a:t>Oscillation</a:t>
            </a:r>
            <a:r>
              <a:rPr lang="pt-BR" b="1" dirty="0" smtClean="0"/>
              <a:t>  - </a:t>
            </a:r>
            <a:r>
              <a:rPr lang="pt-BR" b="1" dirty="0" err="1" smtClean="0"/>
              <a:t>harvesting</a:t>
            </a:r>
            <a:r>
              <a:rPr lang="pt-BR" b="1" dirty="0" smtClean="0"/>
              <a:t> </a:t>
            </a:r>
            <a:r>
              <a:rPr lang="pt-BR" b="1" dirty="0" err="1" smtClean="0"/>
              <a:t>period</a:t>
            </a:r>
            <a:endParaRPr lang="pt-BR" b="1" dirty="0" smtClean="0"/>
          </a:p>
          <a:p>
            <a:r>
              <a:rPr lang="pt-BR" b="1" dirty="0" err="1" smtClean="0"/>
              <a:t>Corn</a:t>
            </a:r>
            <a:r>
              <a:rPr lang="pt-BR" b="1" dirty="0" smtClean="0"/>
              <a:t> </a:t>
            </a:r>
            <a:r>
              <a:rPr lang="pt-BR" b="1" dirty="0" err="1" smtClean="0"/>
              <a:t>ethanol</a:t>
            </a:r>
            <a:r>
              <a:rPr lang="pt-BR" b="1" dirty="0" smtClean="0"/>
              <a:t> </a:t>
            </a:r>
            <a:r>
              <a:rPr lang="pt-BR" b="1" dirty="0" err="1" smtClean="0"/>
              <a:t>is</a:t>
            </a:r>
            <a:r>
              <a:rPr lang="pt-BR" b="1" dirty="0" smtClean="0"/>
              <a:t> </a:t>
            </a:r>
            <a:r>
              <a:rPr lang="pt-BR" b="1" dirty="0" err="1" smtClean="0"/>
              <a:t>coming</a:t>
            </a:r>
            <a:r>
              <a:rPr lang="pt-BR" b="1" dirty="0" smtClean="0"/>
              <a:t>  </a:t>
            </a:r>
            <a:r>
              <a:rPr lang="pt-BR" b="1" dirty="0" err="1" smtClean="0"/>
              <a:t>with</a:t>
            </a:r>
            <a:endParaRPr lang="pt-BR" b="1" dirty="0" smtClean="0"/>
          </a:p>
          <a:p>
            <a:r>
              <a:rPr lang="pt-BR" b="1" dirty="0" smtClean="0"/>
              <a:t> </a:t>
            </a:r>
            <a:r>
              <a:rPr lang="pt-BR" b="1" dirty="0" err="1" smtClean="0"/>
              <a:t>two</a:t>
            </a:r>
            <a:r>
              <a:rPr lang="pt-BR" b="1" dirty="0" smtClean="0"/>
              <a:t> </a:t>
            </a:r>
            <a:r>
              <a:rPr lang="pt-BR" b="1" dirty="0" err="1" smtClean="0"/>
              <a:t>harvesting</a:t>
            </a:r>
            <a:r>
              <a:rPr lang="pt-BR" b="1" dirty="0" smtClean="0"/>
              <a:t> </a:t>
            </a:r>
            <a:r>
              <a:rPr lang="pt-BR" b="1" dirty="0" err="1" smtClean="0"/>
              <a:t>by</a:t>
            </a:r>
            <a:r>
              <a:rPr lang="pt-BR" b="1" dirty="0" smtClean="0"/>
              <a:t> </a:t>
            </a:r>
            <a:r>
              <a:rPr lang="pt-BR" b="1" dirty="0" err="1" smtClean="0"/>
              <a:t>year</a:t>
            </a:r>
            <a:endParaRPr lang="pt-BR" b="1" dirty="0"/>
          </a:p>
        </p:txBody>
      </p:sp>
    </p:spTree>
    <p:extLst>
      <p:ext uri="{BB962C8B-B14F-4D97-AF65-F5344CB8AC3E}">
        <p14:creationId xmlns:p14="http://schemas.microsoft.com/office/powerpoint/2010/main" val="1552667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p:cNvGrpSpPr/>
          <p:nvPr/>
        </p:nvGrpSpPr>
        <p:grpSpPr>
          <a:xfrm>
            <a:off x="1512406" y="6529546"/>
            <a:ext cx="9155594" cy="358775"/>
            <a:chOff x="339782" y="41260769"/>
            <a:chExt cx="43225178" cy="2296163"/>
          </a:xfrm>
        </p:grpSpPr>
        <p:sp>
          <p:nvSpPr>
            <p:cNvPr id="43" name="Freeform: Shape 42"/>
            <p:cNvSpPr/>
            <p:nvPr/>
          </p:nvSpPr>
          <p:spPr>
            <a:xfrm flipV="1">
              <a:off x="342471" y="41678089"/>
              <a:ext cx="43216805" cy="1872962"/>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18 w 43973073"/>
                <a:gd name="connsiteY0" fmla="*/ 0 h 8669089"/>
                <a:gd name="connsiteX1" fmla="*/ 16122 w 43973073"/>
                <a:gd name="connsiteY1" fmla="*/ 8636595 h 8669089"/>
                <a:gd name="connsiteX2" fmla="*/ 11503476 w 43973073"/>
                <a:gd name="connsiteY2" fmla="*/ 7584479 h 8669089"/>
                <a:gd name="connsiteX3" fmla="*/ 23980612 w 43973073"/>
                <a:gd name="connsiteY3" fmla="*/ 7997436 h 8669089"/>
                <a:gd name="connsiteX4" fmla="*/ 36841204 w 43973073"/>
                <a:gd name="connsiteY4" fmla="*/ 8646364 h 8669089"/>
                <a:gd name="connsiteX5" fmla="*/ 43973073 w 43973073"/>
                <a:gd name="connsiteY5" fmla="*/ 7083036 h 8669089"/>
                <a:gd name="connsiteX6" fmla="*/ 43895028 w 43973073"/>
                <a:gd name="connsiteY6" fmla="*/ 19050 h 8669089"/>
                <a:gd name="connsiteX7" fmla="*/ 18 w 43973073"/>
                <a:gd name="connsiteY7" fmla="*/ 0 h 8669089"/>
                <a:gd name="connsiteX0" fmla="*/ 87 w 43959461"/>
                <a:gd name="connsiteY0" fmla="*/ 45244 h 8650039"/>
                <a:gd name="connsiteX1" fmla="*/ 2510 w 43959461"/>
                <a:gd name="connsiteY1" fmla="*/ 8617545 h 8650039"/>
                <a:gd name="connsiteX2" fmla="*/ 11489864 w 43959461"/>
                <a:gd name="connsiteY2" fmla="*/ 7565429 h 8650039"/>
                <a:gd name="connsiteX3" fmla="*/ 23967000 w 43959461"/>
                <a:gd name="connsiteY3" fmla="*/ 7978386 h 8650039"/>
                <a:gd name="connsiteX4" fmla="*/ 36827592 w 43959461"/>
                <a:gd name="connsiteY4" fmla="*/ 8627314 h 8650039"/>
                <a:gd name="connsiteX5" fmla="*/ 43959461 w 43959461"/>
                <a:gd name="connsiteY5" fmla="*/ 7063986 h 8650039"/>
                <a:gd name="connsiteX6" fmla="*/ 43881416 w 43959461"/>
                <a:gd name="connsiteY6" fmla="*/ 0 h 8650039"/>
                <a:gd name="connsiteX7" fmla="*/ 87 w 43959461"/>
                <a:gd name="connsiteY7" fmla="*/ 45244 h 8650039"/>
                <a:gd name="connsiteX0" fmla="*/ 87 w 43959461"/>
                <a:gd name="connsiteY0" fmla="*/ 0 h 8604795"/>
                <a:gd name="connsiteX1" fmla="*/ 2510 w 43959461"/>
                <a:gd name="connsiteY1" fmla="*/ 8572301 h 8604795"/>
                <a:gd name="connsiteX2" fmla="*/ 11489864 w 43959461"/>
                <a:gd name="connsiteY2" fmla="*/ 7520185 h 8604795"/>
                <a:gd name="connsiteX3" fmla="*/ 23967000 w 43959461"/>
                <a:gd name="connsiteY3" fmla="*/ 7933142 h 8604795"/>
                <a:gd name="connsiteX4" fmla="*/ 36827592 w 43959461"/>
                <a:gd name="connsiteY4" fmla="*/ 8582070 h 8604795"/>
                <a:gd name="connsiteX5" fmla="*/ 43959461 w 43959461"/>
                <a:gd name="connsiteY5" fmla="*/ 7018742 h 8604795"/>
                <a:gd name="connsiteX6" fmla="*/ 43739204 w 43959461"/>
                <a:gd name="connsiteY6" fmla="*/ 7143 h 8604795"/>
                <a:gd name="connsiteX7" fmla="*/ 87 w 43959461"/>
                <a:gd name="connsiteY7" fmla="*/ 0 h 8604795"/>
                <a:gd name="connsiteX0" fmla="*/ 87 w 43739204"/>
                <a:gd name="connsiteY0" fmla="*/ 0 h 8605190"/>
                <a:gd name="connsiteX1" fmla="*/ 2510 w 43739204"/>
                <a:gd name="connsiteY1" fmla="*/ 8572301 h 8605190"/>
                <a:gd name="connsiteX2" fmla="*/ 11489864 w 43739204"/>
                <a:gd name="connsiteY2" fmla="*/ 7520185 h 8605190"/>
                <a:gd name="connsiteX3" fmla="*/ 23967000 w 43739204"/>
                <a:gd name="connsiteY3" fmla="*/ 7933142 h 8605190"/>
                <a:gd name="connsiteX4" fmla="*/ 36827592 w 43739204"/>
                <a:gd name="connsiteY4" fmla="*/ 8582070 h 8605190"/>
                <a:gd name="connsiteX5" fmla="*/ 43737709 w 43739204"/>
                <a:gd name="connsiteY5" fmla="*/ 7009217 h 8605190"/>
                <a:gd name="connsiteX6" fmla="*/ 43739204 w 43739204"/>
                <a:gd name="connsiteY6" fmla="*/ 7143 h 8605190"/>
                <a:gd name="connsiteX7" fmla="*/ 87 w 43739204"/>
                <a:gd name="connsiteY7" fmla="*/ 0 h 8605190"/>
                <a:gd name="connsiteX0" fmla="*/ 87 w 43842048"/>
                <a:gd name="connsiteY0" fmla="*/ 0 h 8605190"/>
                <a:gd name="connsiteX1" fmla="*/ 2510 w 43842048"/>
                <a:gd name="connsiteY1" fmla="*/ 8572301 h 8605190"/>
                <a:gd name="connsiteX2" fmla="*/ 11489864 w 43842048"/>
                <a:gd name="connsiteY2" fmla="*/ 7520185 h 8605190"/>
                <a:gd name="connsiteX3" fmla="*/ 23967000 w 43842048"/>
                <a:gd name="connsiteY3" fmla="*/ 7933142 h 8605190"/>
                <a:gd name="connsiteX4" fmla="*/ 36827592 w 43842048"/>
                <a:gd name="connsiteY4" fmla="*/ 8582070 h 8605190"/>
                <a:gd name="connsiteX5" fmla="*/ 43737709 w 43842048"/>
                <a:gd name="connsiteY5" fmla="*/ 7009217 h 8605190"/>
                <a:gd name="connsiteX6" fmla="*/ 43842048 w 43842048"/>
                <a:gd name="connsiteY6" fmla="*/ 4768022 h 8605190"/>
                <a:gd name="connsiteX7" fmla="*/ 87 w 43842048"/>
                <a:gd name="connsiteY7" fmla="*/ 0 h 8605190"/>
                <a:gd name="connsiteX0" fmla="*/ 87 w 43737732"/>
                <a:gd name="connsiteY0" fmla="*/ 0 h 8605190"/>
                <a:gd name="connsiteX1" fmla="*/ 2510 w 43737732"/>
                <a:gd name="connsiteY1" fmla="*/ 8572301 h 8605190"/>
                <a:gd name="connsiteX2" fmla="*/ 11489864 w 43737732"/>
                <a:gd name="connsiteY2" fmla="*/ 7520185 h 8605190"/>
                <a:gd name="connsiteX3" fmla="*/ 23967000 w 43737732"/>
                <a:gd name="connsiteY3" fmla="*/ 7933142 h 8605190"/>
                <a:gd name="connsiteX4" fmla="*/ 36827592 w 43737732"/>
                <a:gd name="connsiteY4" fmla="*/ 8582070 h 8605190"/>
                <a:gd name="connsiteX5" fmla="*/ 43737709 w 43737732"/>
                <a:gd name="connsiteY5" fmla="*/ 7009217 h 8605190"/>
                <a:gd name="connsiteX6" fmla="*/ 43731171 w 43737732"/>
                <a:gd name="connsiteY6" fmla="*/ 4615863 h 8605190"/>
                <a:gd name="connsiteX7" fmla="*/ 87 w 43737732"/>
                <a:gd name="connsiteY7" fmla="*/ 0 h 8605190"/>
                <a:gd name="connsiteX0" fmla="*/ 14 w 43754532"/>
                <a:gd name="connsiteY0" fmla="*/ 0 h 6611909"/>
                <a:gd name="connsiteX1" fmla="*/ 19310 w 43754532"/>
                <a:gd name="connsiteY1" fmla="*/ 6579020 h 6611909"/>
                <a:gd name="connsiteX2" fmla="*/ 11506664 w 43754532"/>
                <a:gd name="connsiteY2" fmla="*/ 5526904 h 6611909"/>
                <a:gd name="connsiteX3" fmla="*/ 23983800 w 43754532"/>
                <a:gd name="connsiteY3" fmla="*/ 5939861 h 6611909"/>
                <a:gd name="connsiteX4" fmla="*/ 36844392 w 43754532"/>
                <a:gd name="connsiteY4" fmla="*/ 6588789 h 6611909"/>
                <a:gd name="connsiteX5" fmla="*/ 43754509 w 43754532"/>
                <a:gd name="connsiteY5" fmla="*/ 5015936 h 6611909"/>
                <a:gd name="connsiteX6" fmla="*/ 43747971 w 43754532"/>
                <a:gd name="connsiteY6" fmla="*/ 2622582 h 6611909"/>
                <a:gd name="connsiteX7" fmla="*/ 14 w 43754532"/>
                <a:gd name="connsiteY7" fmla="*/ 0 h 6611909"/>
                <a:gd name="connsiteX0" fmla="*/ 12 w 43759350"/>
                <a:gd name="connsiteY0" fmla="*/ 0 h 4471543"/>
                <a:gd name="connsiteX1" fmla="*/ 24128 w 43759350"/>
                <a:gd name="connsiteY1" fmla="*/ 4438654 h 4471543"/>
                <a:gd name="connsiteX2" fmla="*/ 11511482 w 43759350"/>
                <a:gd name="connsiteY2" fmla="*/ 3386538 h 4471543"/>
                <a:gd name="connsiteX3" fmla="*/ 23988618 w 43759350"/>
                <a:gd name="connsiteY3" fmla="*/ 3799495 h 4471543"/>
                <a:gd name="connsiteX4" fmla="*/ 36849210 w 43759350"/>
                <a:gd name="connsiteY4" fmla="*/ 4448423 h 4471543"/>
                <a:gd name="connsiteX5" fmla="*/ 43759327 w 43759350"/>
                <a:gd name="connsiteY5" fmla="*/ 2875570 h 4471543"/>
                <a:gd name="connsiteX6" fmla="*/ 43752789 w 43759350"/>
                <a:gd name="connsiteY6" fmla="*/ 482216 h 4471543"/>
                <a:gd name="connsiteX7" fmla="*/ 12 w 43759350"/>
                <a:gd name="connsiteY7" fmla="*/ 0 h 4471543"/>
                <a:gd name="connsiteX0" fmla="*/ 29 w 43744905"/>
                <a:gd name="connsiteY0" fmla="*/ 9763 h 3989327"/>
                <a:gd name="connsiteX1" fmla="*/ 9683 w 43744905"/>
                <a:gd name="connsiteY1" fmla="*/ 3956438 h 3989327"/>
                <a:gd name="connsiteX2" fmla="*/ 11497037 w 43744905"/>
                <a:gd name="connsiteY2" fmla="*/ 2904322 h 3989327"/>
                <a:gd name="connsiteX3" fmla="*/ 23974173 w 43744905"/>
                <a:gd name="connsiteY3" fmla="*/ 3317279 h 3989327"/>
                <a:gd name="connsiteX4" fmla="*/ 36834765 w 43744905"/>
                <a:gd name="connsiteY4" fmla="*/ 3966207 h 3989327"/>
                <a:gd name="connsiteX5" fmla="*/ 43744882 w 43744905"/>
                <a:gd name="connsiteY5" fmla="*/ 2393354 h 3989327"/>
                <a:gd name="connsiteX6" fmla="*/ 43738344 w 43744905"/>
                <a:gd name="connsiteY6" fmla="*/ 0 h 3989327"/>
                <a:gd name="connsiteX7" fmla="*/ 29 w 43744905"/>
                <a:gd name="connsiteY7" fmla="*/ 9763 h 3989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4905" h="3989327">
                  <a:moveTo>
                    <a:pt x="29" y="9763"/>
                  </a:moveTo>
                  <a:cubicBezTo>
                    <a:pt x="-606" y="4381103"/>
                    <a:pt x="9683" y="-213607"/>
                    <a:pt x="9683" y="3956438"/>
                  </a:cubicBezTo>
                  <a:cubicBezTo>
                    <a:pt x="6341610" y="3509706"/>
                    <a:pt x="7502955" y="3010848"/>
                    <a:pt x="11497037" y="2904322"/>
                  </a:cubicBezTo>
                  <a:lnTo>
                    <a:pt x="23974173" y="3317279"/>
                  </a:lnTo>
                  <a:cubicBezTo>
                    <a:pt x="28211876" y="3459847"/>
                    <a:pt x="33539647" y="4120195"/>
                    <a:pt x="36834765" y="3966207"/>
                  </a:cubicBezTo>
                  <a:cubicBezTo>
                    <a:pt x="40129883" y="3812219"/>
                    <a:pt x="43119852" y="3683756"/>
                    <a:pt x="43744882" y="2393354"/>
                  </a:cubicBezTo>
                  <a:cubicBezTo>
                    <a:pt x="43745380" y="59329"/>
                    <a:pt x="43737846" y="2334025"/>
                    <a:pt x="43738344" y="0"/>
                  </a:cubicBezTo>
                  <a:lnTo>
                    <a:pt x="29" y="9763"/>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p:cNvSpPr/>
            <p:nvPr/>
          </p:nvSpPr>
          <p:spPr>
            <a:xfrm flipV="1">
              <a:off x="344522" y="41789087"/>
              <a:ext cx="43220438" cy="1767845"/>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365561"/>
                <a:gd name="connsiteX1" fmla="*/ 283 w 43914343"/>
                <a:gd name="connsiteY1" fmla="*/ 7959090 h 8365561"/>
                <a:gd name="connsiteX2" fmla="*/ 28700644 w 43914343"/>
                <a:gd name="connsiteY2" fmla="*/ 6640584 h 8365561"/>
                <a:gd name="connsiteX3" fmla="*/ 43914343 w 43914343"/>
                <a:gd name="connsiteY3" fmla="*/ 7319010 h 8365561"/>
                <a:gd name="connsiteX4" fmla="*/ 43895293 w 43914343"/>
                <a:gd name="connsiteY4" fmla="*/ 19050 h 8365561"/>
                <a:gd name="connsiteX5" fmla="*/ 283 w 43914343"/>
                <a:gd name="connsiteY5" fmla="*/ 0 h 8365561"/>
                <a:gd name="connsiteX0" fmla="*/ 283 w 43914343"/>
                <a:gd name="connsiteY0" fmla="*/ 0 h 8424951"/>
                <a:gd name="connsiteX1" fmla="*/ 283 w 43914343"/>
                <a:gd name="connsiteY1" fmla="*/ 7959090 h 8424951"/>
                <a:gd name="connsiteX2" fmla="*/ 30415144 w 43914343"/>
                <a:gd name="connsiteY2" fmla="*/ 7097784 h 8424951"/>
                <a:gd name="connsiteX3" fmla="*/ 43914343 w 43914343"/>
                <a:gd name="connsiteY3" fmla="*/ 7319010 h 8424951"/>
                <a:gd name="connsiteX4" fmla="*/ 43895293 w 43914343"/>
                <a:gd name="connsiteY4" fmla="*/ 19050 h 8424951"/>
                <a:gd name="connsiteX5" fmla="*/ 283 w 43914343"/>
                <a:gd name="connsiteY5" fmla="*/ 0 h 8424951"/>
                <a:gd name="connsiteX0" fmla="*/ 21 w 43914081"/>
                <a:gd name="connsiteY0" fmla="*/ 0 h 8433065"/>
                <a:gd name="connsiteX1" fmla="*/ 13702 w 43914081"/>
                <a:gd name="connsiteY1" fmla="*/ 7968615 h 8433065"/>
                <a:gd name="connsiteX2" fmla="*/ 30414882 w 43914081"/>
                <a:gd name="connsiteY2" fmla="*/ 7097784 h 8433065"/>
                <a:gd name="connsiteX3" fmla="*/ 43914081 w 43914081"/>
                <a:gd name="connsiteY3" fmla="*/ 7319010 h 8433065"/>
                <a:gd name="connsiteX4" fmla="*/ 43895031 w 43914081"/>
                <a:gd name="connsiteY4" fmla="*/ 19050 h 8433065"/>
                <a:gd name="connsiteX5" fmla="*/ 21 w 43914081"/>
                <a:gd name="connsiteY5" fmla="*/ 0 h 8433065"/>
                <a:gd name="connsiteX0" fmla="*/ 282 w 43900662"/>
                <a:gd name="connsiteY0" fmla="*/ 50007 h 8414015"/>
                <a:gd name="connsiteX1" fmla="*/ 283 w 43900662"/>
                <a:gd name="connsiteY1" fmla="*/ 7949565 h 8414015"/>
                <a:gd name="connsiteX2" fmla="*/ 30401463 w 43900662"/>
                <a:gd name="connsiteY2" fmla="*/ 7078734 h 8414015"/>
                <a:gd name="connsiteX3" fmla="*/ 43900662 w 43900662"/>
                <a:gd name="connsiteY3" fmla="*/ 7299960 h 8414015"/>
                <a:gd name="connsiteX4" fmla="*/ 43881612 w 43900662"/>
                <a:gd name="connsiteY4" fmla="*/ 0 h 8414015"/>
                <a:gd name="connsiteX5" fmla="*/ 282 w 43900662"/>
                <a:gd name="connsiteY5" fmla="*/ 50007 h 8414015"/>
                <a:gd name="connsiteX0" fmla="*/ 282 w 43900662"/>
                <a:gd name="connsiteY0" fmla="*/ 1 h 8364009"/>
                <a:gd name="connsiteX1" fmla="*/ 283 w 43900662"/>
                <a:gd name="connsiteY1" fmla="*/ 7899559 h 8364009"/>
                <a:gd name="connsiteX2" fmla="*/ 30401463 w 43900662"/>
                <a:gd name="connsiteY2" fmla="*/ 7028728 h 8364009"/>
                <a:gd name="connsiteX3" fmla="*/ 43900662 w 43900662"/>
                <a:gd name="connsiteY3" fmla="*/ 7249954 h 8364009"/>
                <a:gd name="connsiteX4" fmla="*/ 43739400 w 43900662"/>
                <a:gd name="connsiteY4" fmla="*/ 0 h 8364009"/>
                <a:gd name="connsiteX5" fmla="*/ 282 w 4390066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0 w 43743992"/>
                <a:gd name="connsiteY4" fmla="*/ 0 h 8364009"/>
                <a:gd name="connsiteX5" fmla="*/ 282 w 4374399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2 w 43743992"/>
                <a:gd name="connsiteY4" fmla="*/ 4598576 h 8364009"/>
                <a:gd name="connsiteX5" fmla="*/ 282 w 43743992"/>
                <a:gd name="connsiteY5" fmla="*/ 1 h 8364009"/>
                <a:gd name="connsiteX0" fmla="*/ 26513 w 43743709"/>
                <a:gd name="connsiteY0" fmla="*/ 0 h 6380873"/>
                <a:gd name="connsiteX1" fmla="*/ 0 w 43743709"/>
                <a:gd name="connsiteY1" fmla="*/ 5916423 h 6380873"/>
                <a:gd name="connsiteX2" fmla="*/ 30401180 w 43743709"/>
                <a:gd name="connsiteY2" fmla="*/ 5045592 h 6380873"/>
                <a:gd name="connsiteX3" fmla="*/ 43743709 w 43743709"/>
                <a:gd name="connsiteY3" fmla="*/ 5269199 h 6380873"/>
                <a:gd name="connsiteX4" fmla="*/ 43739119 w 43743709"/>
                <a:gd name="connsiteY4" fmla="*/ 2615440 h 6380873"/>
                <a:gd name="connsiteX5" fmla="*/ 26513 w 43743709"/>
                <a:gd name="connsiteY5" fmla="*/ 0 h 6380873"/>
                <a:gd name="connsiteX0" fmla="*/ 281 w 43743991"/>
                <a:gd name="connsiteY0" fmla="*/ 0 h 4103564"/>
                <a:gd name="connsiteX1" fmla="*/ 282 w 43743991"/>
                <a:gd name="connsiteY1" fmla="*/ 3639114 h 4103564"/>
                <a:gd name="connsiteX2" fmla="*/ 30401462 w 43743991"/>
                <a:gd name="connsiteY2" fmla="*/ 2768283 h 4103564"/>
                <a:gd name="connsiteX3" fmla="*/ 43743991 w 43743991"/>
                <a:gd name="connsiteY3" fmla="*/ 2991890 h 4103564"/>
                <a:gd name="connsiteX4" fmla="*/ 43739401 w 43743991"/>
                <a:gd name="connsiteY4" fmla="*/ 338131 h 4103564"/>
                <a:gd name="connsiteX5" fmla="*/ 281 w 43743991"/>
                <a:gd name="connsiteY5" fmla="*/ 0 h 4103564"/>
                <a:gd name="connsiteX0" fmla="*/ 51 w 43748582"/>
                <a:gd name="connsiteY0" fmla="*/ 37195 h 3765433"/>
                <a:gd name="connsiteX1" fmla="*/ 4873 w 43748582"/>
                <a:gd name="connsiteY1" fmla="*/ 3300983 h 3765433"/>
                <a:gd name="connsiteX2" fmla="*/ 30406053 w 43748582"/>
                <a:gd name="connsiteY2" fmla="*/ 2430152 h 3765433"/>
                <a:gd name="connsiteX3" fmla="*/ 43748582 w 43748582"/>
                <a:gd name="connsiteY3" fmla="*/ 2653759 h 3765433"/>
                <a:gd name="connsiteX4" fmla="*/ 43743992 w 43748582"/>
                <a:gd name="connsiteY4" fmla="*/ 0 h 3765433"/>
                <a:gd name="connsiteX5" fmla="*/ 51 w 43748582"/>
                <a:gd name="connsiteY5" fmla="*/ 37195 h 376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8582" h="3765433">
                  <a:moveTo>
                    <a:pt x="51" y="37195"/>
                  </a:moveTo>
                  <a:cubicBezTo>
                    <a:pt x="-584" y="4408535"/>
                    <a:pt x="4873" y="-869062"/>
                    <a:pt x="4873" y="3300983"/>
                  </a:cubicBezTo>
                  <a:cubicBezTo>
                    <a:pt x="4965247" y="4687966"/>
                    <a:pt x="23087043" y="2536832"/>
                    <a:pt x="30406053" y="2430152"/>
                  </a:cubicBezTo>
                  <a:cubicBezTo>
                    <a:pt x="37725063" y="2323472"/>
                    <a:pt x="41393121" y="4037567"/>
                    <a:pt x="43748582" y="2653759"/>
                  </a:cubicBezTo>
                  <a:cubicBezTo>
                    <a:pt x="43747051" y="236314"/>
                    <a:pt x="43745523" y="2417445"/>
                    <a:pt x="43743992" y="0"/>
                  </a:cubicBezTo>
                  <a:lnTo>
                    <a:pt x="51" y="3719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Shape 44"/>
            <p:cNvSpPr/>
            <p:nvPr/>
          </p:nvSpPr>
          <p:spPr>
            <a:xfrm flipV="1">
              <a:off x="339782" y="41678089"/>
              <a:ext cx="43219294" cy="1865505"/>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83 w 43973337"/>
                <a:gd name="connsiteY0" fmla="*/ 0 h 8610237"/>
                <a:gd name="connsiteX1" fmla="*/ 283 w 43973337"/>
                <a:gd name="connsiteY1" fmla="*/ 7369155 h 8610237"/>
                <a:gd name="connsiteX2" fmla="*/ 25544206 w 43973337"/>
                <a:gd name="connsiteY2" fmla="*/ 6695768 h 8610237"/>
                <a:gd name="connsiteX3" fmla="*/ 43973337 w 43973337"/>
                <a:gd name="connsiteY3" fmla="*/ 8321900 h 8610237"/>
                <a:gd name="connsiteX4" fmla="*/ 43895293 w 43973337"/>
                <a:gd name="connsiteY4" fmla="*/ 19050 h 8610237"/>
                <a:gd name="connsiteX5" fmla="*/ 283 w 43973337"/>
                <a:gd name="connsiteY5" fmla="*/ 0 h 8610237"/>
                <a:gd name="connsiteX0" fmla="*/ 283 w 43973337"/>
                <a:gd name="connsiteY0" fmla="*/ 0 h 8628748"/>
                <a:gd name="connsiteX1" fmla="*/ 283 w 43973337"/>
                <a:gd name="connsiteY1" fmla="*/ 7369155 h 8628748"/>
                <a:gd name="connsiteX2" fmla="*/ 25367226 w 43973337"/>
                <a:gd name="connsiteY2" fmla="*/ 6902245 h 8628748"/>
                <a:gd name="connsiteX3" fmla="*/ 43973337 w 43973337"/>
                <a:gd name="connsiteY3" fmla="*/ 8321900 h 8628748"/>
                <a:gd name="connsiteX4" fmla="*/ 43895293 w 43973337"/>
                <a:gd name="connsiteY4" fmla="*/ 19050 h 8628748"/>
                <a:gd name="connsiteX5" fmla="*/ 283 w 43973337"/>
                <a:gd name="connsiteY5" fmla="*/ 0 h 8628748"/>
                <a:gd name="connsiteX0" fmla="*/ 18 w 43973072"/>
                <a:gd name="connsiteY0" fmla="*/ 0 h 8628748"/>
                <a:gd name="connsiteX1" fmla="*/ 15978 w 43973072"/>
                <a:gd name="connsiteY1" fmla="*/ 7371537 h 8628748"/>
                <a:gd name="connsiteX2" fmla="*/ 25366961 w 43973072"/>
                <a:gd name="connsiteY2" fmla="*/ 6902245 h 8628748"/>
                <a:gd name="connsiteX3" fmla="*/ 43973072 w 43973072"/>
                <a:gd name="connsiteY3" fmla="*/ 8321900 h 8628748"/>
                <a:gd name="connsiteX4" fmla="*/ 43895028 w 43973072"/>
                <a:gd name="connsiteY4" fmla="*/ 19050 h 8628748"/>
                <a:gd name="connsiteX5" fmla="*/ 18 w 43973072"/>
                <a:gd name="connsiteY5" fmla="*/ 0 h 8628748"/>
                <a:gd name="connsiteX0" fmla="*/ 283 w 43957376"/>
                <a:gd name="connsiteY0" fmla="*/ 45244 h 8609698"/>
                <a:gd name="connsiteX1" fmla="*/ 282 w 43957376"/>
                <a:gd name="connsiteY1" fmla="*/ 7352487 h 8609698"/>
                <a:gd name="connsiteX2" fmla="*/ 25351265 w 43957376"/>
                <a:gd name="connsiteY2" fmla="*/ 6883195 h 8609698"/>
                <a:gd name="connsiteX3" fmla="*/ 43957376 w 43957376"/>
                <a:gd name="connsiteY3" fmla="*/ 8302850 h 8609698"/>
                <a:gd name="connsiteX4" fmla="*/ 43879332 w 43957376"/>
                <a:gd name="connsiteY4" fmla="*/ 0 h 8609698"/>
                <a:gd name="connsiteX5" fmla="*/ 283 w 43957376"/>
                <a:gd name="connsiteY5" fmla="*/ 45244 h 8609698"/>
                <a:gd name="connsiteX0" fmla="*/ 283 w 43957376"/>
                <a:gd name="connsiteY0" fmla="*/ 4763 h 8569217"/>
                <a:gd name="connsiteX1" fmla="*/ 282 w 43957376"/>
                <a:gd name="connsiteY1" fmla="*/ 7312006 h 8569217"/>
                <a:gd name="connsiteX2" fmla="*/ 25351265 w 43957376"/>
                <a:gd name="connsiteY2" fmla="*/ 6842714 h 8569217"/>
                <a:gd name="connsiteX3" fmla="*/ 43957376 w 43957376"/>
                <a:gd name="connsiteY3" fmla="*/ 8262369 h 8569217"/>
                <a:gd name="connsiteX4" fmla="*/ 43737123 w 43957376"/>
                <a:gd name="connsiteY4" fmla="*/ 0 h 8569217"/>
                <a:gd name="connsiteX5" fmla="*/ 283 w 43957376"/>
                <a:gd name="connsiteY5" fmla="*/ 4763 h 8569217"/>
                <a:gd name="connsiteX0" fmla="*/ 283 w 43738035"/>
                <a:gd name="connsiteY0" fmla="*/ 4763 h 8588618"/>
                <a:gd name="connsiteX1" fmla="*/ 282 w 43738035"/>
                <a:gd name="connsiteY1" fmla="*/ 7312006 h 8588618"/>
                <a:gd name="connsiteX2" fmla="*/ 25351265 w 43738035"/>
                <a:gd name="connsiteY2" fmla="*/ 6842714 h 8588618"/>
                <a:gd name="connsiteX3" fmla="*/ 43738035 w 43738035"/>
                <a:gd name="connsiteY3" fmla="*/ 8283800 h 8588618"/>
                <a:gd name="connsiteX4" fmla="*/ 43737123 w 43738035"/>
                <a:gd name="connsiteY4" fmla="*/ 0 h 8588618"/>
                <a:gd name="connsiteX5" fmla="*/ 283 w 43738035"/>
                <a:gd name="connsiteY5" fmla="*/ 4763 h 8588618"/>
                <a:gd name="connsiteX0" fmla="*/ 283 w 43738035"/>
                <a:gd name="connsiteY0" fmla="*/ 0 h 8583855"/>
                <a:gd name="connsiteX1" fmla="*/ 282 w 43738035"/>
                <a:gd name="connsiteY1" fmla="*/ 7307243 h 8583855"/>
                <a:gd name="connsiteX2" fmla="*/ 25351265 w 43738035"/>
                <a:gd name="connsiteY2" fmla="*/ 6837951 h 8583855"/>
                <a:gd name="connsiteX3" fmla="*/ 43738035 w 43738035"/>
                <a:gd name="connsiteY3" fmla="*/ 8279037 h 8583855"/>
                <a:gd name="connsiteX4" fmla="*/ 43724270 w 43738035"/>
                <a:gd name="connsiteY4" fmla="*/ 4729066 h 8583855"/>
                <a:gd name="connsiteX5" fmla="*/ 283 w 43738035"/>
                <a:gd name="connsiteY5" fmla="*/ 0 h 8583855"/>
                <a:gd name="connsiteX0" fmla="*/ 87 w 43740250"/>
                <a:gd name="connsiteY0" fmla="*/ 0 h 6504351"/>
                <a:gd name="connsiteX1" fmla="*/ 2497 w 43740250"/>
                <a:gd name="connsiteY1" fmla="*/ 5227739 h 6504351"/>
                <a:gd name="connsiteX2" fmla="*/ 25353480 w 43740250"/>
                <a:gd name="connsiteY2" fmla="*/ 4758447 h 6504351"/>
                <a:gd name="connsiteX3" fmla="*/ 43740250 w 43740250"/>
                <a:gd name="connsiteY3" fmla="*/ 6199533 h 6504351"/>
                <a:gd name="connsiteX4" fmla="*/ 43726485 w 43740250"/>
                <a:gd name="connsiteY4" fmla="*/ 2649562 h 6504351"/>
                <a:gd name="connsiteX5" fmla="*/ 87 w 43740250"/>
                <a:gd name="connsiteY5" fmla="*/ 0 h 6504351"/>
                <a:gd name="connsiteX0" fmla="*/ 16 w 43754641"/>
                <a:gd name="connsiteY0" fmla="*/ 0 h 4394416"/>
                <a:gd name="connsiteX1" fmla="*/ 16888 w 43754641"/>
                <a:gd name="connsiteY1" fmla="*/ 3117804 h 4394416"/>
                <a:gd name="connsiteX2" fmla="*/ 25367871 w 43754641"/>
                <a:gd name="connsiteY2" fmla="*/ 2648512 h 4394416"/>
                <a:gd name="connsiteX3" fmla="*/ 43754641 w 43754641"/>
                <a:gd name="connsiteY3" fmla="*/ 4089598 h 4394416"/>
                <a:gd name="connsiteX4" fmla="*/ 43740876 w 43754641"/>
                <a:gd name="connsiteY4" fmla="*/ 539627 h 4394416"/>
                <a:gd name="connsiteX5" fmla="*/ 16 w 43754641"/>
                <a:gd name="connsiteY5" fmla="*/ 0 h 4394416"/>
                <a:gd name="connsiteX0" fmla="*/ 29 w 43747424"/>
                <a:gd name="connsiteY0" fmla="*/ 0 h 3973445"/>
                <a:gd name="connsiteX1" fmla="*/ 9671 w 43747424"/>
                <a:gd name="connsiteY1" fmla="*/ 2696833 h 3973445"/>
                <a:gd name="connsiteX2" fmla="*/ 25360654 w 43747424"/>
                <a:gd name="connsiteY2" fmla="*/ 2227541 h 3973445"/>
                <a:gd name="connsiteX3" fmla="*/ 43747424 w 43747424"/>
                <a:gd name="connsiteY3" fmla="*/ 3668627 h 3973445"/>
                <a:gd name="connsiteX4" fmla="*/ 43733659 w 43747424"/>
                <a:gd name="connsiteY4" fmla="*/ 118656 h 3973445"/>
                <a:gd name="connsiteX5" fmla="*/ 29 w 43747424"/>
                <a:gd name="connsiteY5" fmla="*/ 0 h 3973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7424" h="3973445">
                  <a:moveTo>
                    <a:pt x="29" y="0"/>
                  </a:moveTo>
                  <a:cubicBezTo>
                    <a:pt x="-606" y="4371340"/>
                    <a:pt x="9671" y="-1473212"/>
                    <a:pt x="9671" y="2696833"/>
                  </a:cubicBezTo>
                  <a:cubicBezTo>
                    <a:pt x="6036798" y="3842291"/>
                    <a:pt x="18031812" y="2068750"/>
                    <a:pt x="25360654" y="2227541"/>
                  </a:cubicBezTo>
                  <a:cubicBezTo>
                    <a:pt x="32689496" y="2386332"/>
                    <a:pt x="42458716" y="4810910"/>
                    <a:pt x="43747424" y="3668627"/>
                  </a:cubicBezTo>
                  <a:cubicBezTo>
                    <a:pt x="43742836" y="2485303"/>
                    <a:pt x="43738247" y="1301980"/>
                    <a:pt x="43733659" y="118656"/>
                  </a:cubicBezTo>
                  <a:lnTo>
                    <a:pt x="29" y="0"/>
                  </a:lnTo>
                  <a:close/>
                </a:path>
              </a:pathLst>
            </a:cu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Shape 45"/>
            <p:cNvSpPr/>
            <p:nvPr/>
          </p:nvSpPr>
          <p:spPr>
            <a:xfrm flipV="1">
              <a:off x="344741" y="41554762"/>
              <a:ext cx="43215965" cy="1992544"/>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4 w 44049259"/>
                <a:gd name="connsiteY0" fmla="*/ 0 h 8882761"/>
                <a:gd name="connsiteX1" fmla="*/ 98851 w 44049259"/>
                <a:gd name="connsiteY1" fmla="*/ 5693370 h 8882761"/>
                <a:gd name="connsiteX2" fmla="*/ 7160062 w 44049259"/>
                <a:gd name="connsiteY2" fmla="*/ 7127279 h 8882761"/>
                <a:gd name="connsiteX3" fmla="*/ 17541699 w 44049259"/>
                <a:gd name="connsiteY3" fmla="*/ 8492736 h 8882761"/>
                <a:gd name="connsiteX4" fmla="*/ 35545791 w 44049259"/>
                <a:gd name="connsiteY4" fmla="*/ 6741364 h 8882761"/>
                <a:gd name="connsiteX5" fmla="*/ 44049259 w 44049259"/>
                <a:gd name="connsiteY5" fmla="*/ 8568936 h 8882761"/>
                <a:gd name="connsiteX6" fmla="*/ 43895014 w 44049259"/>
                <a:gd name="connsiteY6" fmla="*/ 19050 h 8882761"/>
                <a:gd name="connsiteX7" fmla="*/ 4 w 44049259"/>
                <a:gd name="connsiteY7" fmla="*/ 0 h 8882761"/>
                <a:gd name="connsiteX0" fmla="*/ 1475 w 43950408"/>
                <a:gd name="connsiteY0" fmla="*/ 26194 h 8863711"/>
                <a:gd name="connsiteX1" fmla="*/ 0 w 43950408"/>
                <a:gd name="connsiteY1" fmla="*/ 5674320 h 8863711"/>
                <a:gd name="connsiteX2" fmla="*/ 7061211 w 43950408"/>
                <a:gd name="connsiteY2" fmla="*/ 7108229 h 8863711"/>
                <a:gd name="connsiteX3" fmla="*/ 17442848 w 43950408"/>
                <a:gd name="connsiteY3" fmla="*/ 8473686 h 8863711"/>
                <a:gd name="connsiteX4" fmla="*/ 35446940 w 43950408"/>
                <a:gd name="connsiteY4" fmla="*/ 6722314 h 8863711"/>
                <a:gd name="connsiteX5" fmla="*/ 43950408 w 43950408"/>
                <a:gd name="connsiteY5" fmla="*/ 8549886 h 8863711"/>
                <a:gd name="connsiteX6" fmla="*/ 43796163 w 43950408"/>
                <a:gd name="connsiteY6" fmla="*/ 0 h 8863711"/>
                <a:gd name="connsiteX7" fmla="*/ 1475 w 43950408"/>
                <a:gd name="connsiteY7" fmla="*/ 26194 h 8863711"/>
                <a:gd name="connsiteX0" fmla="*/ 1475 w 43950408"/>
                <a:gd name="connsiteY0" fmla="*/ 0 h 8837517"/>
                <a:gd name="connsiteX1" fmla="*/ 0 w 43950408"/>
                <a:gd name="connsiteY1" fmla="*/ 5648126 h 8837517"/>
                <a:gd name="connsiteX2" fmla="*/ 7061211 w 43950408"/>
                <a:gd name="connsiteY2" fmla="*/ 7082035 h 8837517"/>
                <a:gd name="connsiteX3" fmla="*/ 17442848 w 43950408"/>
                <a:gd name="connsiteY3" fmla="*/ 8447492 h 8837517"/>
                <a:gd name="connsiteX4" fmla="*/ 35446940 w 43950408"/>
                <a:gd name="connsiteY4" fmla="*/ 6696120 h 8837517"/>
                <a:gd name="connsiteX5" fmla="*/ 43950408 w 43950408"/>
                <a:gd name="connsiteY5" fmla="*/ 8523692 h 8837517"/>
                <a:gd name="connsiteX6" fmla="*/ 43735907 w 43950408"/>
                <a:gd name="connsiteY6" fmla="*/ 2381 h 8837517"/>
                <a:gd name="connsiteX7" fmla="*/ 1475 w 43950408"/>
                <a:gd name="connsiteY7" fmla="*/ 0 h 8837517"/>
                <a:gd name="connsiteX0" fmla="*/ 1475 w 43735907"/>
                <a:gd name="connsiteY0" fmla="*/ 0 h 8868660"/>
                <a:gd name="connsiteX1" fmla="*/ 0 w 43735907"/>
                <a:gd name="connsiteY1" fmla="*/ 5648126 h 8868660"/>
                <a:gd name="connsiteX2" fmla="*/ 7061211 w 43735907"/>
                <a:gd name="connsiteY2" fmla="*/ 7082035 h 8868660"/>
                <a:gd name="connsiteX3" fmla="*/ 17442848 w 43735907"/>
                <a:gd name="connsiteY3" fmla="*/ 8447492 h 8868660"/>
                <a:gd name="connsiteX4" fmla="*/ 35446940 w 43735907"/>
                <a:gd name="connsiteY4" fmla="*/ 6696120 h 8868660"/>
                <a:gd name="connsiteX5" fmla="*/ 43735887 w 43735907"/>
                <a:gd name="connsiteY5" fmla="*/ 8557029 h 8868660"/>
                <a:gd name="connsiteX6" fmla="*/ 43735907 w 43735907"/>
                <a:gd name="connsiteY6" fmla="*/ 2381 h 8868660"/>
                <a:gd name="connsiteX7" fmla="*/ 1475 w 43735907"/>
                <a:gd name="connsiteY7" fmla="*/ 0 h 8868660"/>
                <a:gd name="connsiteX0" fmla="*/ 1475 w 43735906"/>
                <a:gd name="connsiteY0" fmla="*/ 0 h 8868660"/>
                <a:gd name="connsiteX1" fmla="*/ 0 w 43735906"/>
                <a:gd name="connsiteY1" fmla="*/ 5648126 h 8868660"/>
                <a:gd name="connsiteX2" fmla="*/ 7061211 w 43735906"/>
                <a:gd name="connsiteY2" fmla="*/ 7082035 h 8868660"/>
                <a:gd name="connsiteX3" fmla="*/ 17442848 w 43735906"/>
                <a:gd name="connsiteY3" fmla="*/ 8447492 h 8868660"/>
                <a:gd name="connsiteX4" fmla="*/ 35446940 w 43735906"/>
                <a:gd name="connsiteY4" fmla="*/ 6696120 h 8868660"/>
                <a:gd name="connsiteX5" fmla="*/ 43735887 w 43735906"/>
                <a:gd name="connsiteY5" fmla="*/ 8557029 h 8868660"/>
                <a:gd name="connsiteX6" fmla="*/ 43735906 w 43735906"/>
                <a:gd name="connsiteY6" fmla="*/ 4573907 h 8868660"/>
                <a:gd name="connsiteX7" fmla="*/ 1475 w 43735906"/>
                <a:gd name="connsiteY7" fmla="*/ 0 h 8868660"/>
                <a:gd name="connsiteX0" fmla="*/ 1475 w 43735887"/>
                <a:gd name="connsiteY0" fmla="*/ 0 h 8868660"/>
                <a:gd name="connsiteX1" fmla="*/ 0 w 43735887"/>
                <a:gd name="connsiteY1" fmla="*/ 5648126 h 8868660"/>
                <a:gd name="connsiteX2" fmla="*/ 7061211 w 43735887"/>
                <a:gd name="connsiteY2" fmla="*/ 7082035 h 8868660"/>
                <a:gd name="connsiteX3" fmla="*/ 17442848 w 43735887"/>
                <a:gd name="connsiteY3" fmla="*/ 8447492 h 8868660"/>
                <a:gd name="connsiteX4" fmla="*/ 35446940 w 43735887"/>
                <a:gd name="connsiteY4" fmla="*/ 6696120 h 8868660"/>
                <a:gd name="connsiteX5" fmla="*/ 43735887 w 43735887"/>
                <a:gd name="connsiteY5" fmla="*/ 8557029 h 8868660"/>
                <a:gd name="connsiteX6" fmla="*/ 43733496 w 43735887"/>
                <a:gd name="connsiteY6" fmla="*/ 4624628 h 8868660"/>
                <a:gd name="connsiteX7" fmla="*/ 1475 w 43735887"/>
                <a:gd name="connsiteY7" fmla="*/ 0 h 8868660"/>
                <a:gd name="connsiteX0" fmla="*/ 27989 w 43735887"/>
                <a:gd name="connsiteY0" fmla="*/ 0 h 6809444"/>
                <a:gd name="connsiteX1" fmla="*/ 0 w 43735887"/>
                <a:gd name="connsiteY1" fmla="*/ 3588910 h 6809444"/>
                <a:gd name="connsiteX2" fmla="*/ 7061211 w 43735887"/>
                <a:gd name="connsiteY2" fmla="*/ 5022819 h 6809444"/>
                <a:gd name="connsiteX3" fmla="*/ 17442848 w 43735887"/>
                <a:gd name="connsiteY3" fmla="*/ 6388276 h 6809444"/>
                <a:gd name="connsiteX4" fmla="*/ 35446940 w 43735887"/>
                <a:gd name="connsiteY4" fmla="*/ 4636904 h 6809444"/>
                <a:gd name="connsiteX5" fmla="*/ 43735887 w 43735887"/>
                <a:gd name="connsiteY5" fmla="*/ 6497813 h 6809444"/>
                <a:gd name="connsiteX6" fmla="*/ 43733496 w 43735887"/>
                <a:gd name="connsiteY6" fmla="*/ 2565412 h 6809444"/>
                <a:gd name="connsiteX7" fmla="*/ 27989 w 43735887"/>
                <a:gd name="connsiteY7" fmla="*/ 0 h 6809444"/>
                <a:gd name="connsiteX0" fmla="*/ 9 w 43768166"/>
                <a:gd name="connsiteY0" fmla="*/ 0 h 4664005"/>
                <a:gd name="connsiteX1" fmla="*/ 32279 w 43768166"/>
                <a:gd name="connsiteY1" fmla="*/ 1443471 h 4664005"/>
                <a:gd name="connsiteX2" fmla="*/ 7093490 w 43768166"/>
                <a:gd name="connsiteY2" fmla="*/ 2877380 h 4664005"/>
                <a:gd name="connsiteX3" fmla="*/ 17475127 w 43768166"/>
                <a:gd name="connsiteY3" fmla="*/ 4242837 h 4664005"/>
                <a:gd name="connsiteX4" fmla="*/ 35479219 w 43768166"/>
                <a:gd name="connsiteY4" fmla="*/ 2491465 h 4664005"/>
                <a:gd name="connsiteX5" fmla="*/ 43768166 w 43768166"/>
                <a:gd name="connsiteY5" fmla="*/ 4352374 h 4664005"/>
                <a:gd name="connsiteX6" fmla="*/ 43765775 w 43768166"/>
                <a:gd name="connsiteY6" fmla="*/ 419973 h 4664005"/>
                <a:gd name="connsiteX7" fmla="*/ 9 w 43768166"/>
                <a:gd name="connsiteY7" fmla="*/ 0 h 4664005"/>
                <a:gd name="connsiteX0" fmla="*/ 33 w 43744087"/>
                <a:gd name="connsiteY0" fmla="*/ 291257 h 4529217"/>
                <a:gd name="connsiteX1" fmla="*/ 8200 w 43744087"/>
                <a:gd name="connsiteY1" fmla="*/ 1308683 h 4529217"/>
                <a:gd name="connsiteX2" fmla="*/ 7069411 w 43744087"/>
                <a:gd name="connsiteY2" fmla="*/ 2742592 h 4529217"/>
                <a:gd name="connsiteX3" fmla="*/ 17451048 w 43744087"/>
                <a:gd name="connsiteY3" fmla="*/ 4108049 h 4529217"/>
                <a:gd name="connsiteX4" fmla="*/ 35455140 w 43744087"/>
                <a:gd name="connsiteY4" fmla="*/ 2356677 h 4529217"/>
                <a:gd name="connsiteX5" fmla="*/ 43744087 w 43744087"/>
                <a:gd name="connsiteY5" fmla="*/ 4217586 h 4529217"/>
                <a:gd name="connsiteX6" fmla="*/ 43741696 w 43744087"/>
                <a:gd name="connsiteY6" fmla="*/ 285185 h 4529217"/>
                <a:gd name="connsiteX7" fmla="*/ 33 w 43744087"/>
                <a:gd name="connsiteY7" fmla="*/ 291257 h 4529217"/>
                <a:gd name="connsiteX0" fmla="*/ 33 w 43744087"/>
                <a:gd name="connsiteY0" fmla="*/ 6073 h 4244033"/>
                <a:gd name="connsiteX1" fmla="*/ 8200 w 43744087"/>
                <a:gd name="connsiteY1" fmla="*/ 1023499 h 4244033"/>
                <a:gd name="connsiteX2" fmla="*/ 7069411 w 43744087"/>
                <a:gd name="connsiteY2" fmla="*/ 2457408 h 4244033"/>
                <a:gd name="connsiteX3" fmla="*/ 17451048 w 43744087"/>
                <a:gd name="connsiteY3" fmla="*/ 3822865 h 4244033"/>
                <a:gd name="connsiteX4" fmla="*/ 35455140 w 43744087"/>
                <a:gd name="connsiteY4" fmla="*/ 2071493 h 4244033"/>
                <a:gd name="connsiteX5" fmla="*/ 43744087 w 43744087"/>
                <a:gd name="connsiteY5" fmla="*/ 3932402 h 4244033"/>
                <a:gd name="connsiteX6" fmla="*/ 43741696 w 43744087"/>
                <a:gd name="connsiteY6" fmla="*/ 1 h 4244033"/>
                <a:gd name="connsiteX7" fmla="*/ 33 w 43744087"/>
                <a:gd name="connsiteY7" fmla="*/ 6073 h 4244033"/>
                <a:gd name="connsiteX0" fmla="*/ 0 w 43744054"/>
                <a:gd name="connsiteY0" fmla="*/ 6073 h 4244033"/>
                <a:gd name="connsiteX1" fmla="*/ 8167 w 43744054"/>
                <a:gd name="connsiteY1" fmla="*/ 1023499 h 4244033"/>
                <a:gd name="connsiteX2" fmla="*/ 7069378 w 43744054"/>
                <a:gd name="connsiteY2" fmla="*/ 2457408 h 4244033"/>
                <a:gd name="connsiteX3" fmla="*/ 17451015 w 43744054"/>
                <a:gd name="connsiteY3" fmla="*/ 3822865 h 4244033"/>
                <a:gd name="connsiteX4" fmla="*/ 35455107 w 43744054"/>
                <a:gd name="connsiteY4" fmla="*/ 2071493 h 4244033"/>
                <a:gd name="connsiteX5" fmla="*/ 43744054 w 43744054"/>
                <a:gd name="connsiteY5" fmla="*/ 3932402 h 4244033"/>
                <a:gd name="connsiteX6" fmla="*/ 43741663 w 43744054"/>
                <a:gd name="connsiteY6" fmla="*/ 1 h 4244033"/>
                <a:gd name="connsiteX7" fmla="*/ 0 w 43744054"/>
                <a:gd name="connsiteY7" fmla="*/ 6073 h 4244033"/>
                <a:gd name="connsiteX0" fmla="*/ 0 w 43744054"/>
                <a:gd name="connsiteY0" fmla="*/ 6073 h 4244033"/>
                <a:gd name="connsiteX1" fmla="*/ 8167 w 43744054"/>
                <a:gd name="connsiteY1" fmla="*/ 1023499 h 4244033"/>
                <a:gd name="connsiteX2" fmla="*/ 7069378 w 43744054"/>
                <a:gd name="connsiteY2" fmla="*/ 2457408 h 4244033"/>
                <a:gd name="connsiteX3" fmla="*/ 17451015 w 43744054"/>
                <a:gd name="connsiteY3" fmla="*/ 3822865 h 4244033"/>
                <a:gd name="connsiteX4" fmla="*/ 35455107 w 43744054"/>
                <a:gd name="connsiteY4" fmla="*/ 2071493 h 4244033"/>
                <a:gd name="connsiteX5" fmla="*/ 43744054 w 43744054"/>
                <a:gd name="connsiteY5" fmla="*/ 3932402 h 4244033"/>
                <a:gd name="connsiteX6" fmla="*/ 43741663 w 43744054"/>
                <a:gd name="connsiteY6" fmla="*/ 1 h 4244033"/>
                <a:gd name="connsiteX7" fmla="*/ 0 w 43744054"/>
                <a:gd name="connsiteY7" fmla="*/ 6073 h 424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4054" h="4244033">
                  <a:moveTo>
                    <a:pt x="0" y="6073"/>
                  </a:moveTo>
                  <a:cubicBezTo>
                    <a:pt x="4187" y="898047"/>
                    <a:pt x="8167" y="687855"/>
                    <a:pt x="8167" y="1023499"/>
                  </a:cubicBezTo>
                  <a:cubicBezTo>
                    <a:pt x="4092194" y="3205667"/>
                    <a:pt x="4162237" y="1990847"/>
                    <a:pt x="7069378" y="2457408"/>
                  </a:cubicBezTo>
                  <a:cubicBezTo>
                    <a:pt x="9976519" y="2923969"/>
                    <a:pt x="12720060" y="3887184"/>
                    <a:pt x="17451015" y="3822865"/>
                  </a:cubicBezTo>
                  <a:cubicBezTo>
                    <a:pt x="22181970" y="3758546"/>
                    <a:pt x="31072934" y="2053237"/>
                    <a:pt x="35455107" y="2071493"/>
                  </a:cubicBezTo>
                  <a:cubicBezTo>
                    <a:pt x="39837280" y="2089749"/>
                    <a:pt x="43119024" y="5222804"/>
                    <a:pt x="43744054" y="3932402"/>
                  </a:cubicBezTo>
                  <a:cubicBezTo>
                    <a:pt x="43744061" y="1080853"/>
                    <a:pt x="43741656" y="2851550"/>
                    <a:pt x="43741663" y="1"/>
                  </a:cubicBezTo>
                  <a:lnTo>
                    <a:pt x="0" y="6073"/>
                  </a:lnTo>
                  <a:close/>
                </a:path>
              </a:pathLst>
            </a:custGeom>
            <a:solidFill>
              <a:schemeClr val="bg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p:cNvSpPr/>
            <p:nvPr/>
          </p:nvSpPr>
          <p:spPr>
            <a:xfrm flipV="1">
              <a:off x="346259" y="41260769"/>
              <a:ext cx="43212367" cy="229333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53256 w 43950111"/>
                <a:gd name="connsiteY0" fmla="*/ 0 h 9549795"/>
                <a:gd name="connsiteX1" fmla="*/ 0 w 43950111"/>
                <a:gd name="connsiteY1" fmla="*/ 7026870 h 9549795"/>
                <a:gd name="connsiteX2" fmla="*/ 10985214 w 43950111"/>
                <a:gd name="connsiteY2" fmla="*/ 8803679 h 9549795"/>
                <a:gd name="connsiteX3" fmla="*/ 27272351 w 43950111"/>
                <a:gd name="connsiteY3" fmla="*/ 6816336 h 9549795"/>
                <a:gd name="connsiteX4" fmla="*/ 36322943 w 43950111"/>
                <a:gd name="connsiteY4" fmla="*/ 9522664 h 9549795"/>
                <a:gd name="connsiteX5" fmla="*/ 43950111 w 43950111"/>
                <a:gd name="connsiteY5" fmla="*/ 7806936 h 9549795"/>
                <a:gd name="connsiteX6" fmla="*/ 43948266 w 43950111"/>
                <a:gd name="connsiteY6" fmla="*/ 19050 h 9549795"/>
                <a:gd name="connsiteX7" fmla="*/ 53256 w 43950111"/>
                <a:gd name="connsiteY7" fmla="*/ 0 h 9549795"/>
                <a:gd name="connsiteX0" fmla="*/ 816 w 43950111"/>
                <a:gd name="connsiteY0" fmla="*/ 16668 h 9530745"/>
                <a:gd name="connsiteX1" fmla="*/ 0 w 43950111"/>
                <a:gd name="connsiteY1" fmla="*/ 7007820 h 9530745"/>
                <a:gd name="connsiteX2" fmla="*/ 10985214 w 43950111"/>
                <a:gd name="connsiteY2" fmla="*/ 8784629 h 9530745"/>
                <a:gd name="connsiteX3" fmla="*/ 27272351 w 43950111"/>
                <a:gd name="connsiteY3" fmla="*/ 6797286 h 9530745"/>
                <a:gd name="connsiteX4" fmla="*/ 36322943 w 43950111"/>
                <a:gd name="connsiteY4" fmla="*/ 9503614 h 9530745"/>
                <a:gd name="connsiteX5" fmla="*/ 43950111 w 43950111"/>
                <a:gd name="connsiteY5" fmla="*/ 7787886 h 9530745"/>
                <a:gd name="connsiteX6" fmla="*/ 43948266 w 43950111"/>
                <a:gd name="connsiteY6" fmla="*/ 0 h 9530745"/>
                <a:gd name="connsiteX7" fmla="*/ 816 w 43950111"/>
                <a:gd name="connsiteY7" fmla="*/ 16668 h 9530745"/>
                <a:gd name="connsiteX0" fmla="*/ 816 w 43950111"/>
                <a:gd name="connsiteY0" fmla="*/ 0 h 9514077"/>
                <a:gd name="connsiteX1" fmla="*/ 0 w 43950111"/>
                <a:gd name="connsiteY1" fmla="*/ 6991152 h 9514077"/>
                <a:gd name="connsiteX2" fmla="*/ 10985214 w 43950111"/>
                <a:gd name="connsiteY2" fmla="*/ 8767961 h 9514077"/>
                <a:gd name="connsiteX3" fmla="*/ 27272351 w 43950111"/>
                <a:gd name="connsiteY3" fmla="*/ 6780618 h 9514077"/>
                <a:gd name="connsiteX4" fmla="*/ 36322943 w 43950111"/>
                <a:gd name="connsiteY4" fmla="*/ 9486946 h 9514077"/>
                <a:gd name="connsiteX5" fmla="*/ 43950111 w 43950111"/>
                <a:gd name="connsiteY5" fmla="*/ 7771218 h 9514077"/>
                <a:gd name="connsiteX6" fmla="*/ 43736152 w 43950111"/>
                <a:gd name="connsiteY6" fmla="*/ 1 h 9514077"/>
                <a:gd name="connsiteX7" fmla="*/ 816 w 43950111"/>
                <a:gd name="connsiteY7" fmla="*/ 0 h 9514077"/>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2 w 43740412"/>
                <a:gd name="connsiteY6" fmla="*/ 1 h 9513713"/>
                <a:gd name="connsiteX7" fmla="*/ 816 w 43740412"/>
                <a:gd name="connsiteY7" fmla="*/ 0 h 9513713"/>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4 w 43740412"/>
                <a:gd name="connsiteY6" fmla="*/ 4598576 h 9513713"/>
                <a:gd name="connsiteX7" fmla="*/ 816 w 43740412"/>
                <a:gd name="connsiteY7" fmla="*/ 0 h 9513713"/>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1333 w 43740412"/>
                <a:gd name="connsiteY6" fmla="*/ 4629007 h 9513713"/>
                <a:gd name="connsiteX7" fmla="*/ 816 w 43740412"/>
                <a:gd name="connsiteY7" fmla="*/ 0 h 9513713"/>
                <a:gd name="connsiteX0" fmla="*/ 3226 w 43740412"/>
                <a:gd name="connsiteY0" fmla="*/ 0 h 7322627"/>
                <a:gd name="connsiteX1" fmla="*/ 0 w 43740412"/>
                <a:gd name="connsiteY1" fmla="*/ 4800066 h 7322627"/>
                <a:gd name="connsiteX2" fmla="*/ 10985214 w 43740412"/>
                <a:gd name="connsiteY2" fmla="*/ 6576875 h 7322627"/>
                <a:gd name="connsiteX3" fmla="*/ 27272351 w 43740412"/>
                <a:gd name="connsiteY3" fmla="*/ 4589532 h 7322627"/>
                <a:gd name="connsiteX4" fmla="*/ 36322943 w 43740412"/>
                <a:gd name="connsiteY4" fmla="*/ 7295860 h 7322627"/>
                <a:gd name="connsiteX5" fmla="*/ 43740412 w 43740412"/>
                <a:gd name="connsiteY5" fmla="*/ 5575370 h 7322627"/>
                <a:gd name="connsiteX6" fmla="*/ 43731333 w 43740412"/>
                <a:gd name="connsiteY6" fmla="*/ 2437921 h 7322627"/>
                <a:gd name="connsiteX7" fmla="*/ 3226 w 43740412"/>
                <a:gd name="connsiteY7" fmla="*/ 0 h 7322627"/>
                <a:gd name="connsiteX0" fmla="*/ 10 w 43768531"/>
                <a:gd name="connsiteY0" fmla="*/ 0 h 5334419"/>
                <a:gd name="connsiteX1" fmla="*/ 28119 w 43768531"/>
                <a:gd name="connsiteY1" fmla="*/ 2811858 h 5334419"/>
                <a:gd name="connsiteX2" fmla="*/ 11013333 w 43768531"/>
                <a:gd name="connsiteY2" fmla="*/ 4588667 h 5334419"/>
                <a:gd name="connsiteX3" fmla="*/ 27300470 w 43768531"/>
                <a:gd name="connsiteY3" fmla="*/ 2601324 h 5334419"/>
                <a:gd name="connsiteX4" fmla="*/ 36351062 w 43768531"/>
                <a:gd name="connsiteY4" fmla="*/ 5307652 h 5334419"/>
                <a:gd name="connsiteX5" fmla="*/ 43768531 w 43768531"/>
                <a:gd name="connsiteY5" fmla="*/ 3587162 h 5334419"/>
                <a:gd name="connsiteX6" fmla="*/ 43759452 w 43768531"/>
                <a:gd name="connsiteY6" fmla="*/ 449713 h 5334419"/>
                <a:gd name="connsiteX7" fmla="*/ 10 w 43768531"/>
                <a:gd name="connsiteY7" fmla="*/ 0 h 5334419"/>
                <a:gd name="connsiteX0" fmla="*/ 815 w 43740412"/>
                <a:gd name="connsiteY0" fmla="*/ 27052 h 4884706"/>
                <a:gd name="connsiteX1" fmla="*/ 0 w 43740412"/>
                <a:gd name="connsiteY1" fmla="*/ 2362145 h 4884706"/>
                <a:gd name="connsiteX2" fmla="*/ 10985214 w 43740412"/>
                <a:gd name="connsiteY2" fmla="*/ 4138954 h 4884706"/>
                <a:gd name="connsiteX3" fmla="*/ 27272351 w 43740412"/>
                <a:gd name="connsiteY3" fmla="*/ 2151611 h 4884706"/>
                <a:gd name="connsiteX4" fmla="*/ 36322943 w 43740412"/>
                <a:gd name="connsiteY4" fmla="*/ 4857939 h 4884706"/>
                <a:gd name="connsiteX5" fmla="*/ 43740412 w 43740412"/>
                <a:gd name="connsiteY5" fmla="*/ 3137449 h 4884706"/>
                <a:gd name="connsiteX6" fmla="*/ 43731333 w 43740412"/>
                <a:gd name="connsiteY6" fmla="*/ 0 h 4884706"/>
                <a:gd name="connsiteX7" fmla="*/ 815 w 43740412"/>
                <a:gd name="connsiteY7" fmla="*/ 27052 h 48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0412" h="4884706">
                  <a:moveTo>
                    <a:pt x="815" y="27052"/>
                  </a:moveTo>
                  <a:cubicBezTo>
                    <a:pt x="180" y="4398392"/>
                    <a:pt x="0" y="-1807900"/>
                    <a:pt x="0" y="2362145"/>
                  </a:cubicBezTo>
                  <a:cubicBezTo>
                    <a:pt x="6903427" y="1191513"/>
                    <a:pt x="6439822" y="4174043"/>
                    <a:pt x="10985214" y="4138954"/>
                  </a:cubicBezTo>
                  <a:cubicBezTo>
                    <a:pt x="15530606" y="4103865"/>
                    <a:pt x="22477895" y="622080"/>
                    <a:pt x="27272351" y="2151611"/>
                  </a:cubicBezTo>
                  <a:cubicBezTo>
                    <a:pt x="32066807" y="3681142"/>
                    <a:pt x="33578266" y="4693633"/>
                    <a:pt x="36322943" y="4857939"/>
                  </a:cubicBezTo>
                  <a:cubicBezTo>
                    <a:pt x="39067620" y="5022245"/>
                    <a:pt x="43115382" y="4427851"/>
                    <a:pt x="43740412" y="3137449"/>
                  </a:cubicBezTo>
                  <a:cubicBezTo>
                    <a:pt x="43738993" y="2081489"/>
                    <a:pt x="43732752" y="1055960"/>
                    <a:pt x="43731333" y="0"/>
                  </a:cubicBezTo>
                  <a:lnTo>
                    <a:pt x="815" y="27052"/>
                  </a:lnTo>
                  <a:close/>
                </a:path>
              </a:pathLst>
            </a:cu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p:cNvSpPr/>
            <p:nvPr/>
          </p:nvSpPr>
          <p:spPr>
            <a:xfrm flipV="1">
              <a:off x="347395" y="41306719"/>
              <a:ext cx="43211525" cy="2234338"/>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5 w 43998460"/>
                <a:gd name="connsiteY0" fmla="*/ 0 h 9460489"/>
                <a:gd name="connsiteX1" fmla="*/ 66314 w 43998460"/>
                <a:gd name="connsiteY1" fmla="*/ 9458126 h 9460489"/>
                <a:gd name="connsiteX2" fmla="*/ 12963964 w 43998460"/>
                <a:gd name="connsiteY2" fmla="*/ 6670079 h 9460489"/>
                <a:gd name="connsiteX3" fmla="*/ 23967900 w 43998460"/>
                <a:gd name="connsiteY3" fmla="*/ 9457936 h 9460489"/>
                <a:gd name="connsiteX4" fmla="*/ 38403292 w 43998460"/>
                <a:gd name="connsiteY4" fmla="*/ 6068264 h 9460489"/>
                <a:gd name="connsiteX5" fmla="*/ 43998460 w 43998460"/>
                <a:gd name="connsiteY5" fmla="*/ 5470136 h 9460489"/>
                <a:gd name="connsiteX6" fmla="*/ 43895015 w 43998460"/>
                <a:gd name="connsiteY6" fmla="*/ 19050 h 9460489"/>
                <a:gd name="connsiteX7" fmla="*/ 5 w 43998460"/>
                <a:gd name="connsiteY7" fmla="*/ 0 h 9460489"/>
                <a:gd name="connsiteX0" fmla="*/ 241 w 43932574"/>
                <a:gd name="connsiteY0" fmla="*/ 52388 h 9441439"/>
                <a:gd name="connsiteX1" fmla="*/ 428 w 43932574"/>
                <a:gd name="connsiteY1" fmla="*/ 9439076 h 9441439"/>
                <a:gd name="connsiteX2" fmla="*/ 12898078 w 43932574"/>
                <a:gd name="connsiteY2" fmla="*/ 6651029 h 9441439"/>
                <a:gd name="connsiteX3" fmla="*/ 23902014 w 43932574"/>
                <a:gd name="connsiteY3" fmla="*/ 9438886 h 9441439"/>
                <a:gd name="connsiteX4" fmla="*/ 38337406 w 43932574"/>
                <a:gd name="connsiteY4" fmla="*/ 6049214 h 9441439"/>
                <a:gd name="connsiteX5" fmla="*/ 43932574 w 43932574"/>
                <a:gd name="connsiteY5" fmla="*/ 5451086 h 9441439"/>
                <a:gd name="connsiteX6" fmla="*/ 43829129 w 43932574"/>
                <a:gd name="connsiteY6" fmla="*/ 0 h 9441439"/>
                <a:gd name="connsiteX7" fmla="*/ 241 w 43932574"/>
                <a:gd name="connsiteY7" fmla="*/ 52388 h 9441439"/>
                <a:gd name="connsiteX0" fmla="*/ 241 w 43932574"/>
                <a:gd name="connsiteY0" fmla="*/ 2381 h 9391432"/>
                <a:gd name="connsiteX1" fmla="*/ 428 w 43932574"/>
                <a:gd name="connsiteY1" fmla="*/ 9389069 h 9391432"/>
                <a:gd name="connsiteX2" fmla="*/ 12898078 w 43932574"/>
                <a:gd name="connsiteY2" fmla="*/ 6601022 h 9391432"/>
                <a:gd name="connsiteX3" fmla="*/ 23902014 w 43932574"/>
                <a:gd name="connsiteY3" fmla="*/ 9388879 h 9391432"/>
                <a:gd name="connsiteX4" fmla="*/ 38337406 w 43932574"/>
                <a:gd name="connsiteY4" fmla="*/ 5999207 h 9391432"/>
                <a:gd name="connsiteX5" fmla="*/ 43932574 w 43932574"/>
                <a:gd name="connsiteY5" fmla="*/ 5401079 h 9391432"/>
                <a:gd name="connsiteX6" fmla="*/ 43737534 w 43932574"/>
                <a:gd name="connsiteY6" fmla="*/ 0 h 9391432"/>
                <a:gd name="connsiteX7" fmla="*/ 241 w 43932574"/>
                <a:gd name="connsiteY7" fmla="*/ 2381 h 9391432"/>
                <a:gd name="connsiteX0" fmla="*/ 241 w 43737534"/>
                <a:gd name="connsiteY0" fmla="*/ 2381 h 9391432"/>
                <a:gd name="connsiteX1" fmla="*/ 428 w 43737534"/>
                <a:gd name="connsiteY1" fmla="*/ 9389069 h 9391432"/>
                <a:gd name="connsiteX2" fmla="*/ 12898078 w 43737534"/>
                <a:gd name="connsiteY2" fmla="*/ 6601022 h 9391432"/>
                <a:gd name="connsiteX3" fmla="*/ 23902014 w 43737534"/>
                <a:gd name="connsiteY3" fmla="*/ 9388879 h 9391432"/>
                <a:gd name="connsiteX4" fmla="*/ 38337406 w 43737534"/>
                <a:gd name="connsiteY4" fmla="*/ 5999207 h 9391432"/>
                <a:gd name="connsiteX5" fmla="*/ 43734927 w 43737534"/>
                <a:gd name="connsiteY5" fmla="*/ 5408223 h 9391432"/>
                <a:gd name="connsiteX6" fmla="*/ 43737534 w 43737534"/>
                <a:gd name="connsiteY6" fmla="*/ 0 h 9391432"/>
                <a:gd name="connsiteX7" fmla="*/ 241 w 43737534"/>
                <a:gd name="connsiteY7" fmla="*/ 2381 h 9391432"/>
                <a:gd name="connsiteX0" fmla="*/ 241 w 43750392"/>
                <a:gd name="connsiteY0" fmla="*/ 0 h 9389051"/>
                <a:gd name="connsiteX1" fmla="*/ 428 w 43750392"/>
                <a:gd name="connsiteY1" fmla="*/ 9386688 h 9389051"/>
                <a:gd name="connsiteX2" fmla="*/ 12898078 w 43750392"/>
                <a:gd name="connsiteY2" fmla="*/ 6598641 h 9389051"/>
                <a:gd name="connsiteX3" fmla="*/ 23902014 w 43750392"/>
                <a:gd name="connsiteY3" fmla="*/ 9386498 h 9389051"/>
                <a:gd name="connsiteX4" fmla="*/ 38337406 w 43750392"/>
                <a:gd name="connsiteY4" fmla="*/ 5996826 h 9389051"/>
                <a:gd name="connsiteX5" fmla="*/ 43734927 w 43750392"/>
                <a:gd name="connsiteY5" fmla="*/ 5405842 h 9389051"/>
                <a:gd name="connsiteX6" fmla="*/ 43750392 w 43750392"/>
                <a:gd name="connsiteY6" fmla="*/ 4650296 h 9389051"/>
                <a:gd name="connsiteX7" fmla="*/ 241 w 43750392"/>
                <a:gd name="connsiteY7" fmla="*/ 0 h 9389051"/>
                <a:gd name="connsiteX0" fmla="*/ 241 w 43734927"/>
                <a:gd name="connsiteY0" fmla="*/ 0 h 9389051"/>
                <a:gd name="connsiteX1" fmla="*/ 428 w 43734927"/>
                <a:gd name="connsiteY1" fmla="*/ 9386688 h 9389051"/>
                <a:gd name="connsiteX2" fmla="*/ 12898078 w 43734927"/>
                <a:gd name="connsiteY2" fmla="*/ 6598641 h 9389051"/>
                <a:gd name="connsiteX3" fmla="*/ 23902014 w 43734927"/>
                <a:gd name="connsiteY3" fmla="*/ 9386498 h 9389051"/>
                <a:gd name="connsiteX4" fmla="*/ 38337406 w 43734927"/>
                <a:gd name="connsiteY4" fmla="*/ 5996826 h 9389051"/>
                <a:gd name="connsiteX5" fmla="*/ 43734927 w 43734927"/>
                <a:gd name="connsiteY5" fmla="*/ 5405842 h 9389051"/>
                <a:gd name="connsiteX6" fmla="*/ 43721468 w 43734927"/>
                <a:gd name="connsiteY6" fmla="*/ 4630008 h 9389051"/>
                <a:gd name="connsiteX7" fmla="*/ 241 w 43734927"/>
                <a:gd name="connsiteY7" fmla="*/ 0 h 9389051"/>
                <a:gd name="connsiteX0" fmla="*/ 4633 w 43734499"/>
                <a:gd name="connsiteY0" fmla="*/ 0 h 7370410"/>
                <a:gd name="connsiteX1" fmla="*/ 0 w 43734499"/>
                <a:gd name="connsiteY1" fmla="*/ 7368047 h 7370410"/>
                <a:gd name="connsiteX2" fmla="*/ 12897650 w 43734499"/>
                <a:gd name="connsiteY2" fmla="*/ 4580000 h 7370410"/>
                <a:gd name="connsiteX3" fmla="*/ 23901586 w 43734499"/>
                <a:gd name="connsiteY3" fmla="*/ 7367857 h 7370410"/>
                <a:gd name="connsiteX4" fmla="*/ 38336978 w 43734499"/>
                <a:gd name="connsiteY4" fmla="*/ 3978185 h 7370410"/>
                <a:gd name="connsiteX5" fmla="*/ 43734499 w 43734499"/>
                <a:gd name="connsiteY5" fmla="*/ 3387201 h 7370410"/>
                <a:gd name="connsiteX6" fmla="*/ 43721040 w 43734499"/>
                <a:gd name="connsiteY6" fmla="*/ 2611367 h 7370410"/>
                <a:gd name="connsiteX7" fmla="*/ 4633 w 43734499"/>
                <a:gd name="connsiteY7" fmla="*/ 0 h 7370410"/>
                <a:gd name="connsiteX0" fmla="*/ 4 w 43797360"/>
                <a:gd name="connsiteY0" fmla="*/ 0 h 5194540"/>
                <a:gd name="connsiteX1" fmla="*/ 62861 w 43797360"/>
                <a:gd name="connsiteY1" fmla="*/ 5192177 h 5194540"/>
                <a:gd name="connsiteX2" fmla="*/ 12960511 w 43797360"/>
                <a:gd name="connsiteY2" fmla="*/ 2404130 h 5194540"/>
                <a:gd name="connsiteX3" fmla="*/ 23964447 w 43797360"/>
                <a:gd name="connsiteY3" fmla="*/ 5191987 h 5194540"/>
                <a:gd name="connsiteX4" fmla="*/ 38399839 w 43797360"/>
                <a:gd name="connsiteY4" fmla="*/ 1802315 h 5194540"/>
                <a:gd name="connsiteX5" fmla="*/ 43797360 w 43797360"/>
                <a:gd name="connsiteY5" fmla="*/ 1211331 h 5194540"/>
                <a:gd name="connsiteX6" fmla="*/ 43783901 w 43797360"/>
                <a:gd name="connsiteY6" fmla="*/ 435497 h 5194540"/>
                <a:gd name="connsiteX7" fmla="*/ 4 w 43797360"/>
                <a:gd name="connsiteY7" fmla="*/ 0 h 5194540"/>
                <a:gd name="connsiteX0" fmla="*/ 50 w 43739558"/>
                <a:gd name="connsiteY0" fmla="*/ 690 h 4759043"/>
                <a:gd name="connsiteX1" fmla="*/ 5059 w 43739558"/>
                <a:gd name="connsiteY1" fmla="*/ 4756680 h 4759043"/>
                <a:gd name="connsiteX2" fmla="*/ 12902709 w 43739558"/>
                <a:gd name="connsiteY2" fmla="*/ 1968633 h 4759043"/>
                <a:gd name="connsiteX3" fmla="*/ 23906645 w 43739558"/>
                <a:gd name="connsiteY3" fmla="*/ 4756490 h 4759043"/>
                <a:gd name="connsiteX4" fmla="*/ 38342037 w 43739558"/>
                <a:gd name="connsiteY4" fmla="*/ 1366818 h 4759043"/>
                <a:gd name="connsiteX5" fmla="*/ 43739558 w 43739558"/>
                <a:gd name="connsiteY5" fmla="*/ 775834 h 4759043"/>
                <a:gd name="connsiteX6" fmla="*/ 43726099 w 43739558"/>
                <a:gd name="connsiteY6" fmla="*/ 0 h 4759043"/>
                <a:gd name="connsiteX7" fmla="*/ 50 w 43739558"/>
                <a:gd name="connsiteY7" fmla="*/ 690 h 475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9558" h="4759043">
                  <a:moveTo>
                    <a:pt x="50" y="690"/>
                  </a:moveTo>
                  <a:cubicBezTo>
                    <a:pt x="-585" y="4372030"/>
                    <a:pt x="5059" y="586635"/>
                    <a:pt x="5059" y="4756680"/>
                  </a:cubicBezTo>
                  <a:cubicBezTo>
                    <a:pt x="6908486" y="3586048"/>
                    <a:pt x="8919111" y="1968665"/>
                    <a:pt x="12902709" y="1968633"/>
                  </a:cubicBezTo>
                  <a:cubicBezTo>
                    <a:pt x="16886307" y="1968601"/>
                    <a:pt x="19666757" y="4856793"/>
                    <a:pt x="23906645" y="4756490"/>
                  </a:cubicBezTo>
                  <a:cubicBezTo>
                    <a:pt x="28146533" y="4656188"/>
                    <a:pt x="35036552" y="2030261"/>
                    <a:pt x="38342037" y="1366818"/>
                  </a:cubicBezTo>
                  <a:cubicBezTo>
                    <a:pt x="41647522" y="703375"/>
                    <a:pt x="43114528" y="2066236"/>
                    <a:pt x="43739558" y="775834"/>
                  </a:cubicBezTo>
                  <a:lnTo>
                    <a:pt x="43726099" y="0"/>
                  </a:lnTo>
                  <a:lnTo>
                    <a:pt x="50" y="690"/>
                  </a:lnTo>
                  <a:close/>
                </a:path>
              </a:pathLst>
            </a:custGeom>
            <a:solidFill>
              <a:schemeClr val="accent4">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Freeform: Shape 48"/>
            <p:cNvSpPr/>
            <p:nvPr/>
          </p:nvSpPr>
          <p:spPr>
            <a:xfrm flipV="1">
              <a:off x="346259" y="41418281"/>
              <a:ext cx="43211256" cy="213408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35 w 43856374"/>
                <a:gd name="connsiteY0" fmla="*/ 0 h 9493499"/>
                <a:gd name="connsiteX1" fmla="*/ 7637 w 43856374"/>
                <a:gd name="connsiteY1" fmla="*/ 9456089 h 9493499"/>
                <a:gd name="connsiteX2" fmla="*/ 14284794 w 43856374"/>
                <a:gd name="connsiteY2" fmla="*/ 9413279 h 9493499"/>
                <a:gd name="connsiteX3" fmla="*/ 27523930 w 43856374"/>
                <a:gd name="connsiteY3" fmla="*/ 6816336 h 9493499"/>
                <a:gd name="connsiteX4" fmla="*/ 38809722 w 43856374"/>
                <a:gd name="connsiteY4" fmla="*/ 5865064 h 9493499"/>
                <a:gd name="connsiteX5" fmla="*/ 43853671 w 43856374"/>
                <a:gd name="connsiteY5" fmla="*/ 6183803 h 9493499"/>
                <a:gd name="connsiteX6" fmla="*/ 43856374 w 43856374"/>
                <a:gd name="connsiteY6" fmla="*/ 4783766 h 9493499"/>
                <a:gd name="connsiteX7" fmla="*/ 35 w 43856374"/>
                <a:gd name="connsiteY7" fmla="*/ 0 h 9493499"/>
                <a:gd name="connsiteX0" fmla="*/ 19 w 43863609"/>
                <a:gd name="connsiteY0" fmla="*/ 0 h 7317847"/>
                <a:gd name="connsiteX1" fmla="*/ 14872 w 43863609"/>
                <a:gd name="connsiteY1" fmla="*/ 7280437 h 7317847"/>
                <a:gd name="connsiteX2" fmla="*/ 14292029 w 43863609"/>
                <a:gd name="connsiteY2" fmla="*/ 7237627 h 7317847"/>
                <a:gd name="connsiteX3" fmla="*/ 27531165 w 43863609"/>
                <a:gd name="connsiteY3" fmla="*/ 4640684 h 7317847"/>
                <a:gd name="connsiteX4" fmla="*/ 38816957 w 43863609"/>
                <a:gd name="connsiteY4" fmla="*/ 3689412 h 7317847"/>
                <a:gd name="connsiteX5" fmla="*/ 43860906 w 43863609"/>
                <a:gd name="connsiteY5" fmla="*/ 4008151 h 7317847"/>
                <a:gd name="connsiteX6" fmla="*/ 43863609 w 43863609"/>
                <a:gd name="connsiteY6" fmla="*/ 2608114 h 7317847"/>
                <a:gd name="connsiteX7" fmla="*/ 19 w 43863609"/>
                <a:gd name="connsiteY7" fmla="*/ 0 h 7317847"/>
                <a:gd name="connsiteX0" fmla="*/ 3 w 43924012"/>
                <a:gd name="connsiteY0" fmla="*/ 0 h 5016070"/>
                <a:gd name="connsiteX1" fmla="*/ 75275 w 43924012"/>
                <a:gd name="connsiteY1" fmla="*/ 4978660 h 5016070"/>
                <a:gd name="connsiteX2" fmla="*/ 14352432 w 43924012"/>
                <a:gd name="connsiteY2" fmla="*/ 4935850 h 5016070"/>
                <a:gd name="connsiteX3" fmla="*/ 27591568 w 43924012"/>
                <a:gd name="connsiteY3" fmla="*/ 2338907 h 5016070"/>
                <a:gd name="connsiteX4" fmla="*/ 38877360 w 43924012"/>
                <a:gd name="connsiteY4" fmla="*/ 1387635 h 5016070"/>
                <a:gd name="connsiteX5" fmla="*/ 43921309 w 43924012"/>
                <a:gd name="connsiteY5" fmla="*/ 1706374 h 5016070"/>
                <a:gd name="connsiteX6" fmla="*/ 43924012 w 43924012"/>
                <a:gd name="connsiteY6" fmla="*/ 306337 h 5016070"/>
                <a:gd name="connsiteX7" fmla="*/ 3 w 43924012"/>
                <a:gd name="connsiteY7" fmla="*/ 0 h 5016070"/>
                <a:gd name="connsiteX0" fmla="*/ 35 w 43856374"/>
                <a:gd name="connsiteY0" fmla="*/ 24739 h 4709733"/>
                <a:gd name="connsiteX1" fmla="*/ 7637 w 43856374"/>
                <a:gd name="connsiteY1" fmla="*/ 4672323 h 4709733"/>
                <a:gd name="connsiteX2" fmla="*/ 14284794 w 43856374"/>
                <a:gd name="connsiteY2" fmla="*/ 4629513 h 4709733"/>
                <a:gd name="connsiteX3" fmla="*/ 27523930 w 43856374"/>
                <a:gd name="connsiteY3" fmla="*/ 2032570 h 4709733"/>
                <a:gd name="connsiteX4" fmla="*/ 38809722 w 43856374"/>
                <a:gd name="connsiteY4" fmla="*/ 1081298 h 4709733"/>
                <a:gd name="connsiteX5" fmla="*/ 43853671 w 43856374"/>
                <a:gd name="connsiteY5" fmla="*/ 1400037 h 4709733"/>
                <a:gd name="connsiteX6" fmla="*/ 43856374 w 43856374"/>
                <a:gd name="connsiteY6" fmla="*/ 0 h 4709733"/>
                <a:gd name="connsiteX7" fmla="*/ 35 w 43856374"/>
                <a:gd name="connsiteY7" fmla="*/ 24739 h 47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56374" h="4709733">
                  <a:moveTo>
                    <a:pt x="35" y="24739"/>
                  </a:moveTo>
                  <a:cubicBezTo>
                    <a:pt x="-600" y="4396079"/>
                    <a:pt x="7637" y="502278"/>
                    <a:pt x="7637" y="4672323"/>
                  </a:cubicBezTo>
                  <a:cubicBezTo>
                    <a:pt x="6911064" y="3501691"/>
                    <a:pt x="9698745" y="5069472"/>
                    <a:pt x="14284794" y="4629513"/>
                  </a:cubicBezTo>
                  <a:cubicBezTo>
                    <a:pt x="18870843" y="4189554"/>
                    <a:pt x="23436442" y="2623939"/>
                    <a:pt x="27523930" y="2032570"/>
                  </a:cubicBezTo>
                  <a:cubicBezTo>
                    <a:pt x="31611418" y="1441201"/>
                    <a:pt x="36088099" y="1186720"/>
                    <a:pt x="38809722" y="1081298"/>
                  </a:cubicBezTo>
                  <a:cubicBezTo>
                    <a:pt x="41531345" y="975876"/>
                    <a:pt x="43228641" y="2690439"/>
                    <a:pt x="43853671" y="1400037"/>
                  </a:cubicBezTo>
                  <a:lnTo>
                    <a:pt x="43856374" y="0"/>
                  </a:lnTo>
                  <a:lnTo>
                    <a:pt x="35" y="24739"/>
                  </a:lnTo>
                  <a:close/>
                </a:path>
              </a:pathLst>
            </a:custGeom>
            <a:solidFill>
              <a:schemeClr val="accent3">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p:cNvGrpSpPr/>
          <p:nvPr/>
        </p:nvGrpSpPr>
        <p:grpSpPr>
          <a:xfrm>
            <a:off x="1517243" y="1"/>
            <a:ext cx="9150756" cy="703743"/>
            <a:chOff x="-6757" y="0"/>
            <a:chExt cx="9150756" cy="1433720"/>
          </a:xfrm>
        </p:grpSpPr>
        <p:sp>
          <p:nvSpPr>
            <p:cNvPr id="9" name="Freeform: Shape 8"/>
            <p:cNvSpPr/>
            <p:nvPr/>
          </p:nvSpPr>
          <p:spPr>
            <a:xfrm>
              <a:off x="1872" y="2693"/>
              <a:ext cx="9134750" cy="1344561"/>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18 w 43973073"/>
                <a:gd name="connsiteY0" fmla="*/ 0 h 8669089"/>
                <a:gd name="connsiteX1" fmla="*/ 16122 w 43973073"/>
                <a:gd name="connsiteY1" fmla="*/ 8636595 h 8669089"/>
                <a:gd name="connsiteX2" fmla="*/ 11503476 w 43973073"/>
                <a:gd name="connsiteY2" fmla="*/ 7584479 h 8669089"/>
                <a:gd name="connsiteX3" fmla="*/ 23980612 w 43973073"/>
                <a:gd name="connsiteY3" fmla="*/ 7997436 h 8669089"/>
                <a:gd name="connsiteX4" fmla="*/ 36841204 w 43973073"/>
                <a:gd name="connsiteY4" fmla="*/ 8646364 h 8669089"/>
                <a:gd name="connsiteX5" fmla="*/ 43973073 w 43973073"/>
                <a:gd name="connsiteY5" fmla="*/ 7083036 h 8669089"/>
                <a:gd name="connsiteX6" fmla="*/ 43895028 w 43973073"/>
                <a:gd name="connsiteY6" fmla="*/ 19050 h 8669089"/>
                <a:gd name="connsiteX7" fmla="*/ 18 w 43973073"/>
                <a:gd name="connsiteY7" fmla="*/ 0 h 8669089"/>
                <a:gd name="connsiteX0" fmla="*/ 87 w 43959461"/>
                <a:gd name="connsiteY0" fmla="*/ 45244 h 8650039"/>
                <a:gd name="connsiteX1" fmla="*/ 2510 w 43959461"/>
                <a:gd name="connsiteY1" fmla="*/ 8617545 h 8650039"/>
                <a:gd name="connsiteX2" fmla="*/ 11489864 w 43959461"/>
                <a:gd name="connsiteY2" fmla="*/ 7565429 h 8650039"/>
                <a:gd name="connsiteX3" fmla="*/ 23967000 w 43959461"/>
                <a:gd name="connsiteY3" fmla="*/ 7978386 h 8650039"/>
                <a:gd name="connsiteX4" fmla="*/ 36827592 w 43959461"/>
                <a:gd name="connsiteY4" fmla="*/ 8627314 h 8650039"/>
                <a:gd name="connsiteX5" fmla="*/ 43959461 w 43959461"/>
                <a:gd name="connsiteY5" fmla="*/ 7063986 h 8650039"/>
                <a:gd name="connsiteX6" fmla="*/ 43881416 w 43959461"/>
                <a:gd name="connsiteY6" fmla="*/ 0 h 8650039"/>
                <a:gd name="connsiteX7" fmla="*/ 87 w 43959461"/>
                <a:gd name="connsiteY7" fmla="*/ 45244 h 8650039"/>
                <a:gd name="connsiteX0" fmla="*/ 87 w 43959461"/>
                <a:gd name="connsiteY0" fmla="*/ 0 h 8604795"/>
                <a:gd name="connsiteX1" fmla="*/ 2510 w 43959461"/>
                <a:gd name="connsiteY1" fmla="*/ 8572301 h 8604795"/>
                <a:gd name="connsiteX2" fmla="*/ 11489864 w 43959461"/>
                <a:gd name="connsiteY2" fmla="*/ 7520185 h 8604795"/>
                <a:gd name="connsiteX3" fmla="*/ 23967000 w 43959461"/>
                <a:gd name="connsiteY3" fmla="*/ 7933142 h 8604795"/>
                <a:gd name="connsiteX4" fmla="*/ 36827592 w 43959461"/>
                <a:gd name="connsiteY4" fmla="*/ 8582070 h 8604795"/>
                <a:gd name="connsiteX5" fmla="*/ 43959461 w 43959461"/>
                <a:gd name="connsiteY5" fmla="*/ 7018742 h 8604795"/>
                <a:gd name="connsiteX6" fmla="*/ 43739204 w 43959461"/>
                <a:gd name="connsiteY6" fmla="*/ 7143 h 8604795"/>
                <a:gd name="connsiteX7" fmla="*/ 87 w 43959461"/>
                <a:gd name="connsiteY7" fmla="*/ 0 h 8604795"/>
                <a:gd name="connsiteX0" fmla="*/ 87 w 43739204"/>
                <a:gd name="connsiteY0" fmla="*/ 0 h 8605190"/>
                <a:gd name="connsiteX1" fmla="*/ 2510 w 43739204"/>
                <a:gd name="connsiteY1" fmla="*/ 8572301 h 8605190"/>
                <a:gd name="connsiteX2" fmla="*/ 11489864 w 43739204"/>
                <a:gd name="connsiteY2" fmla="*/ 7520185 h 8605190"/>
                <a:gd name="connsiteX3" fmla="*/ 23967000 w 43739204"/>
                <a:gd name="connsiteY3" fmla="*/ 7933142 h 8605190"/>
                <a:gd name="connsiteX4" fmla="*/ 36827592 w 43739204"/>
                <a:gd name="connsiteY4" fmla="*/ 8582070 h 8605190"/>
                <a:gd name="connsiteX5" fmla="*/ 43737709 w 43739204"/>
                <a:gd name="connsiteY5" fmla="*/ 7009217 h 8605190"/>
                <a:gd name="connsiteX6" fmla="*/ 43739204 w 43739204"/>
                <a:gd name="connsiteY6" fmla="*/ 7143 h 8605190"/>
                <a:gd name="connsiteX7" fmla="*/ 87 w 43739204"/>
                <a:gd name="connsiteY7" fmla="*/ 0 h 860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9204" h="8605190">
                  <a:moveTo>
                    <a:pt x="87" y="0"/>
                  </a:moveTo>
                  <a:cubicBezTo>
                    <a:pt x="-548" y="4371340"/>
                    <a:pt x="2510" y="4402256"/>
                    <a:pt x="2510" y="8572301"/>
                  </a:cubicBezTo>
                  <a:cubicBezTo>
                    <a:pt x="6334437" y="8125569"/>
                    <a:pt x="7495782" y="7626711"/>
                    <a:pt x="11489864" y="7520185"/>
                  </a:cubicBezTo>
                  <a:lnTo>
                    <a:pt x="23967000" y="7933142"/>
                  </a:lnTo>
                  <a:cubicBezTo>
                    <a:pt x="28204703" y="8075710"/>
                    <a:pt x="33532474" y="8736058"/>
                    <a:pt x="36827592" y="8582070"/>
                  </a:cubicBezTo>
                  <a:cubicBezTo>
                    <a:pt x="40122710" y="8428082"/>
                    <a:pt x="43112679" y="8299619"/>
                    <a:pt x="43737709" y="7009217"/>
                  </a:cubicBezTo>
                  <a:cubicBezTo>
                    <a:pt x="43738207" y="4675192"/>
                    <a:pt x="43738706" y="2341168"/>
                    <a:pt x="43739204" y="7143"/>
                  </a:cubicBezTo>
                  <a:lnTo>
                    <a:pt x="87" y="0"/>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5" name="Freeform: Shape 4"/>
            <p:cNvSpPr/>
            <p:nvPr/>
          </p:nvSpPr>
          <p:spPr>
            <a:xfrm>
              <a:off x="1767" y="3438"/>
              <a:ext cx="9135749" cy="130687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365561"/>
                <a:gd name="connsiteX1" fmla="*/ 283 w 43914343"/>
                <a:gd name="connsiteY1" fmla="*/ 7959090 h 8365561"/>
                <a:gd name="connsiteX2" fmla="*/ 28700644 w 43914343"/>
                <a:gd name="connsiteY2" fmla="*/ 6640584 h 8365561"/>
                <a:gd name="connsiteX3" fmla="*/ 43914343 w 43914343"/>
                <a:gd name="connsiteY3" fmla="*/ 7319010 h 8365561"/>
                <a:gd name="connsiteX4" fmla="*/ 43895293 w 43914343"/>
                <a:gd name="connsiteY4" fmla="*/ 19050 h 8365561"/>
                <a:gd name="connsiteX5" fmla="*/ 283 w 43914343"/>
                <a:gd name="connsiteY5" fmla="*/ 0 h 8365561"/>
                <a:gd name="connsiteX0" fmla="*/ 283 w 43914343"/>
                <a:gd name="connsiteY0" fmla="*/ 0 h 8424951"/>
                <a:gd name="connsiteX1" fmla="*/ 283 w 43914343"/>
                <a:gd name="connsiteY1" fmla="*/ 7959090 h 8424951"/>
                <a:gd name="connsiteX2" fmla="*/ 30415144 w 43914343"/>
                <a:gd name="connsiteY2" fmla="*/ 7097784 h 8424951"/>
                <a:gd name="connsiteX3" fmla="*/ 43914343 w 43914343"/>
                <a:gd name="connsiteY3" fmla="*/ 7319010 h 8424951"/>
                <a:gd name="connsiteX4" fmla="*/ 43895293 w 43914343"/>
                <a:gd name="connsiteY4" fmla="*/ 19050 h 8424951"/>
                <a:gd name="connsiteX5" fmla="*/ 283 w 43914343"/>
                <a:gd name="connsiteY5" fmla="*/ 0 h 8424951"/>
                <a:gd name="connsiteX0" fmla="*/ 21 w 43914081"/>
                <a:gd name="connsiteY0" fmla="*/ 0 h 8433065"/>
                <a:gd name="connsiteX1" fmla="*/ 13702 w 43914081"/>
                <a:gd name="connsiteY1" fmla="*/ 7968615 h 8433065"/>
                <a:gd name="connsiteX2" fmla="*/ 30414882 w 43914081"/>
                <a:gd name="connsiteY2" fmla="*/ 7097784 h 8433065"/>
                <a:gd name="connsiteX3" fmla="*/ 43914081 w 43914081"/>
                <a:gd name="connsiteY3" fmla="*/ 7319010 h 8433065"/>
                <a:gd name="connsiteX4" fmla="*/ 43895031 w 43914081"/>
                <a:gd name="connsiteY4" fmla="*/ 19050 h 8433065"/>
                <a:gd name="connsiteX5" fmla="*/ 21 w 43914081"/>
                <a:gd name="connsiteY5" fmla="*/ 0 h 8433065"/>
                <a:gd name="connsiteX0" fmla="*/ 282 w 43900662"/>
                <a:gd name="connsiteY0" fmla="*/ 50007 h 8414015"/>
                <a:gd name="connsiteX1" fmla="*/ 283 w 43900662"/>
                <a:gd name="connsiteY1" fmla="*/ 7949565 h 8414015"/>
                <a:gd name="connsiteX2" fmla="*/ 30401463 w 43900662"/>
                <a:gd name="connsiteY2" fmla="*/ 7078734 h 8414015"/>
                <a:gd name="connsiteX3" fmla="*/ 43900662 w 43900662"/>
                <a:gd name="connsiteY3" fmla="*/ 7299960 h 8414015"/>
                <a:gd name="connsiteX4" fmla="*/ 43881612 w 43900662"/>
                <a:gd name="connsiteY4" fmla="*/ 0 h 8414015"/>
                <a:gd name="connsiteX5" fmla="*/ 282 w 43900662"/>
                <a:gd name="connsiteY5" fmla="*/ 50007 h 8414015"/>
                <a:gd name="connsiteX0" fmla="*/ 282 w 43900662"/>
                <a:gd name="connsiteY0" fmla="*/ 1 h 8364009"/>
                <a:gd name="connsiteX1" fmla="*/ 283 w 43900662"/>
                <a:gd name="connsiteY1" fmla="*/ 7899559 h 8364009"/>
                <a:gd name="connsiteX2" fmla="*/ 30401463 w 43900662"/>
                <a:gd name="connsiteY2" fmla="*/ 7028728 h 8364009"/>
                <a:gd name="connsiteX3" fmla="*/ 43900662 w 43900662"/>
                <a:gd name="connsiteY3" fmla="*/ 7249954 h 8364009"/>
                <a:gd name="connsiteX4" fmla="*/ 43739400 w 43900662"/>
                <a:gd name="connsiteY4" fmla="*/ 0 h 8364009"/>
                <a:gd name="connsiteX5" fmla="*/ 282 w 4390066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0 w 43743992"/>
                <a:gd name="connsiteY4" fmla="*/ 0 h 8364009"/>
                <a:gd name="connsiteX5" fmla="*/ 282 w 43743992"/>
                <a:gd name="connsiteY5" fmla="*/ 1 h 836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3992" h="8364009">
                  <a:moveTo>
                    <a:pt x="282" y="1"/>
                  </a:moveTo>
                  <a:cubicBezTo>
                    <a:pt x="-353" y="4371341"/>
                    <a:pt x="283" y="3729514"/>
                    <a:pt x="283" y="7899559"/>
                  </a:cubicBezTo>
                  <a:cubicBezTo>
                    <a:pt x="4960657" y="9286542"/>
                    <a:pt x="23082453" y="7135408"/>
                    <a:pt x="30401463" y="7028728"/>
                  </a:cubicBezTo>
                  <a:cubicBezTo>
                    <a:pt x="37720473" y="6922048"/>
                    <a:pt x="41388531" y="8636143"/>
                    <a:pt x="43743992" y="7252335"/>
                  </a:cubicBezTo>
                  <a:cubicBezTo>
                    <a:pt x="43742461" y="4834890"/>
                    <a:pt x="43740931" y="2417445"/>
                    <a:pt x="43739400" y="0"/>
                  </a:cubicBezTo>
                  <a:lnTo>
                    <a:pt x="282" y="1"/>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8" name="Freeform: Shape 7"/>
            <p:cNvSpPr/>
            <p:nvPr/>
          </p:nvSpPr>
          <p:spPr>
            <a:xfrm>
              <a:off x="2331" y="2545"/>
              <a:ext cx="9134505" cy="1341972"/>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83 w 43973337"/>
                <a:gd name="connsiteY0" fmla="*/ 0 h 8610237"/>
                <a:gd name="connsiteX1" fmla="*/ 283 w 43973337"/>
                <a:gd name="connsiteY1" fmla="*/ 7369155 h 8610237"/>
                <a:gd name="connsiteX2" fmla="*/ 25544206 w 43973337"/>
                <a:gd name="connsiteY2" fmla="*/ 6695768 h 8610237"/>
                <a:gd name="connsiteX3" fmla="*/ 43973337 w 43973337"/>
                <a:gd name="connsiteY3" fmla="*/ 8321900 h 8610237"/>
                <a:gd name="connsiteX4" fmla="*/ 43895293 w 43973337"/>
                <a:gd name="connsiteY4" fmla="*/ 19050 h 8610237"/>
                <a:gd name="connsiteX5" fmla="*/ 283 w 43973337"/>
                <a:gd name="connsiteY5" fmla="*/ 0 h 8610237"/>
                <a:gd name="connsiteX0" fmla="*/ 283 w 43973337"/>
                <a:gd name="connsiteY0" fmla="*/ 0 h 8628748"/>
                <a:gd name="connsiteX1" fmla="*/ 283 w 43973337"/>
                <a:gd name="connsiteY1" fmla="*/ 7369155 h 8628748"/>
                <a:gd name="connsiteX2" fmla="*/ 25367226 w 43973337"/>
                <a:gd name="connsiteY2" fmla="*/ 6902245 h 8628748"/>
                <a:gd name="connsiteX3" fmla="*/ 43973337 w 43973337"/>
                <a:gd name="connsiteY3" fmla="*/ 8321900 h 8628748"/>
                <a:gd name="connsiteX4" fmla="*/ 43895293 w 43973337"/>
                <a:gd name="connsiteY4" fmla="*/ 19050 h 8628748"/>
                <a:gd name="connsiteX5" fmla="*/ 283 w 43973337"/>
                <a:gd name="connsiteY5" fmla="*/ 0 h 8628748"/>
                <a:gd name="connsiteX0" fmla="*/ 18 w 43973072"/>
                <a:gd name="connsiteY0" fmla="*/ 0 h 8628748"/>
                <a:gd name="connsiteX1" fmla="*/ 15978 w 43973072"/>
                <a:gd name="connsiteY1" fmla="*/ 7371537 h 8628748"/>
                <a:gd name="connsiteX2" fmla="*/ 25366961 w 43973072"/>
                <a:gd name="connsiteY2" fmla="*/ 6902245 h 8628748"/>
                <a:gd name="connsiteX3" fmla="*/ 43973072 w 43973072"/>
                <a:gd name="connsiteY3" fmla="*/ 8321900 h 8628748"/>
                <a:gd name="connsiteX4" fmla="*/ 43895028 w 43973072"/>
                <a:gd name="connsiteY4" fmla="*/ 19050 h 8628748"/>
                <a:gd name="connsiteX5" fmla="*/ 18 w 43973072"/>
                <a:gd name="connsiteY5" fmla="*/ 0 h 8628748"/>
                <a:gd name="connsiteX0" fmla="*/ 283 w 43957376"/>
                <a:gd name="connsiteY0" fmla="*/ 45244 h 8609698"/>
                <a:gd name="connsiteX1" fmla="*/ 282 w 43957376"/>
                <a:gd name="connsiteY1" fmla="*/ 7352487 h 8609698"/>
                <a:gd name="connsiteX2" fmla="*/ 25351265 w 43957376"/>
                <a:gd name="connsiteY2" fmla="*/ 6883195 h 8609698"/>
                <a:gd name="connsiteX3" fmla="*/ 43957376 w 43957376"/>
                <a:gd name="connsiteY3" fmla="*/ 8302850 h 8609698"/>
                <a:gd name="connsiteX4" fmla="*/ 43879332 w 43957376"/>
                <a:gd name="connsiteY4" fmla="*/ 0 h 8609698"/>
                <a:gd name="connsiteX5" fmla="*/ 283 w 43957376"/>
                <a:gd name="connsiteY5" fmla="*/ 45244 h 8609698"/>
                <a:gd name="connsiteX0" fmla="*/ 283 w 43957376"/>
                <a:gd name="connsiteY0" fmla="*/ 4763 h 8569217"/>
                <a:gd name="connsiteX1" fmla="*/ 282 w 43957376"/>
                <a:gd name="connsiteY1" fmla="*/ 7312006 h 8569217"/>
                <a:gd name="connsiteX2" fmla="*/ 25351265 w 43957376"/>
                <a:gd name="connsiteY2" fmla="*/ 6842714 h 8569217"/>
                <a:gd name="connsiteX3" fmla="*/ 43957376 w 43957376"/>
                <a:gd name="connsiteY3" fmla="*/ 8262369 h 8569217"/>
                <a:gd name="connsiteX4" fmla="*/ 43737123 w 43957376"/>
                <a:gd name="connsiteY4" fmla="*/ 0 h 8569217"/>
                <a:gd name="connsiteX5" fmla="*/ 283 w 43957376"/>
                <a:gd name="connsiteY5" fmla="*/ 4763 h 8569217"/>
                <a:gd name="connsiteX0" fmla="*/ 283 w 43738035"/>
                <a:gd name="connsiteY0" fmla="*/ 4763 h 8588618"/>
                <a:gd name="connsiteX1" fmla="*/ 282 w 43738035"/>
                <a:gd name="connsiteY1" fmla="*/ 7312006 h 8588618"/>
                <a:gd name="connsiteX2" fmla="*/ 25351265 w 43738035"/>
                <a:gd name="connsiteY2" fmla="*/ 6842714 h 8588618"/>
                <a:gd name="connsiteX3" fmla="*/ 43738035 w 43738035"/>
                <a:gd name="connsiteY3" fmla="*/ 8283800 h 8588618"/>
                <a:gd name="connsiteX4" fmla="*/ 43737123 w 43738035"/>
                <a:gd name="connsiteY4" fmla="*/ 0 h 8588618"/>
                <a:gd name="connsiteX5" fmla="*/ 283 w 43738035"/>
                <a:gd name="connsiteY5" fmla="*/ 4763 h 8588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8035" h="8588618">
                  <a:moveTo>
                    <a:pt x="283" y="4763"/>
                  </a:moveTo>
                  <a:cubicBezTo>
                    <a:pt x="-352" y="4376103"/>
                    <a:pt x="282" y="3141961"/>
                    <a:pt x="282" y="7312006"/>
                  </a:cubicBezTo>
                  <a:cubicBezTo>
                    <a:pt x="6027409" y="8457464"/>
                    <a:pt x="18022423" y="6683923"/>
                    <a:pt x="25351265" y="6842714"/>
                  </a:cubicBezTo>
                  <a:cubicBezTo>
                    <a:pt x="32680107" y="7001505"/>
                    <a:pt x="42449327" y="9426083"/>
                    <a:pt x="43738035" y="8283800"/>
                  </a:cubicBezTo>
                  <a:lnTo>
                    <a:pt x="43737123" y="0"/>
                  </a:lnTo>
                  <a:lnTo>
                    <a:pt x="283" y="4763"/>
                  </a:lnTo>
                  <a:close/>
                </a:path>
              </a:pathLst>
            </a:cu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0" name="Freeform: Shape 9"/>
            <p:cNvSpPr/>
            <p:nvPr/>
          </p:nvSpPr>
          <p:spPr>
            <a:xfrm>
              <a:off x="2558" y="2571"/>
              <a:ext cx="9134061" cy="1385728"/>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4 w 44049259"/>
                <a:gd name="connsiteY0" fmla="*/ 0 h 8882761"/>
                <a:gd name="connsiteX1" fmla="*/ 98851 w 44049259"/>
                <a:gd name="connsiteY1" fmla="*/ 5693370 h 8882761"/>
                <a:gd name="connsiteX2" fmla="*/ 7160062 w 44049259"/>
                <a:gd name="connsiteY2" fmla="*/ 7127279 h 8882761"/>
                <a:gd name="connsiteX3" fmla="*/ 17541699 w 44049259"/>
                <a:gd name="connsiteY3" fmla="*/ 8492736 h 8882761"/>
                <a:gd name="connsiteX4" fmla="*/ 35545791 w 44049259"/>
                <a:gd name="connsiteY4" fmla="*/ 6741364 h 8882761"/>
                <a:gd name="connsiteX5" fmla="*/ 44049259 w 44049259"/>
                <a:gd name="connsiteY5" fmla="*/ 8568936 h 8882761"/>
                <a:gd name="connsiteX6" fmla="*/ 43895014 w 44049259"/>
                <a:gd name="connsiteY6" fmla="*/ 19050 h 8882761"/>
                <a:gd name="connsiteX7" fmla="*/ 4 w 44049259"/>
                <a:gd name="connsiteY7" fmla="*/ 0 h 8882761"/>
                <a:gd name="connsiteX0" fmla="*/ 1475 w 43950408"/>
                <a:gd name="connsiteY0" fmla="*/ 26194 h 8863711"/>
                <a:gd name="connsiteX1" fmla="*/ 0 w 43950408"/>
                <a:gd name="connsiteY1" fmla="*/ 5674320 h 8863711"/>
                <a:gd name="connsiteX2" fmla="*/ 7061211 w 43950408"/>
                <a:gd name="connsiteY2" fmla="*/ 7108229 h 8863711"/>
                <a:gd name="connsiteX3" fmla="*/ 17442848 w 43950408"/>
                <a:gd name="connsiteY3" fmla="*/ 8473686 h 8863711"/>
                <a:gd name="connsiteX4" fmla="*/ 35446940 w 43950408"/>
                <a:gd name="connsiteY4" fmla="*/ 6722314 h 8863711"/>
                <a:gd name="connsiteX5" fmla="*/ 43950408 w 43950408"/>
                <a:gd name="connsiteY5" fmla="*/ 8549886 h 8863711"/>
                <a:gd name="connsiteX6" fmla="*/ 43796163 w 43950408"/>
                <a:gd name="connsiteY6" fmla="*/ 0 h 8863711"/>
                <a:gd name="connsiteX7" fmla="*/ 1475 w 43950408"/>
                <a:gd name="connsiteY7" fmla="*/ 26194 h 8863711"/>
                <a:gd name="connsiteX0" fmla="*/ 1475 w 43950408"/>
                <a:gd name="connsiteY0" fmla="*/ 0 h 8837517"/>
                <a:gd name="connsiteX1" fmla="*/ 0 w 43950408"/>
                <a:gd name="connsiteY1" fmla="*/ 5648126 h 8837517"/>
                <a:gd name="connsiteX2" fmla="*/ 7061211 w 43950408"/>
                <a:gd name="connsiteY2" fmla="*/ 7082035 h 8837517"/>
                <a:gd name="connsiteX3" fmla="*/ 17442848 w 43950408"/>
                <a:gd name="connsiteY3" fmla="*/ 8447492 h 8837517"/>
                <a:gd name="connsiteX4" fmla="*/ 35446940 w 43950408"/>
                <a:gd name="connsiteY4" fmla="*/ 6696120 h 8837517"/>
                <a:gd name="connsiteX5" fmla="*/ 43950408 w 43950408"/>
                <a:gd name="connsiteY5" fmla="*/ 8523692 h 8837517"/>
                <a:gd name="connsiteX6" fmla="*/ 43735907 w 43950408"/>
                <a:gd name="connsiteY6" fmla="*/ 2381 h 8837517"/>
                <a:gd name="connsiteX7" fmla="*/ 1475 w 43950408"/>
                <a:gd name="connsiteY7" fmla="*/ 0 h 8837517"/>
                <a:gd name="connsiteX0" fmla="*/ 1475 w 43735907"/>
                <a:gd name="connsiteY0" fmla="*/ 0 h 8868660"/>
                <a:gd name="connsiteX1" fmla="*/ 0 w 43735907"/>
                <a:gd name="connsiteY1" fmla="*/ 5648126 h 8868660"/>
                <a:gd name="connsiteX2" fmla="*/ 7061211 w 43735907"/>
                <a:gd name="connsiteY2" fmla="*/ 7082035 h 8868660"/>
                <a:gd name="connsiteX3" fmla="*/ 17442848 w 43735907"/>
                <a:gd name="connsiteY3" fmla="*/ 8447492 h 8868660"/>
                <a:gd name="connsiteX4" fmla="*/ 35446940 w 43735907"/>
                <a:gd name="connsiteY4" fmla="*/ 6696120 h 8868660"/>
                <a:gd name="connsiteX5" fmla="*/ 43735887 w 43735907"/>
                <a:gd name="connsiteY5" fmla="*/ 8557029 h 8868660"/>
                <a:gd name="connsiteX6" fmla="*/ 43735907 w 43735907"/>
                <a:gd name="connsiteY6" fmla="*/ 2381 h 8868660"/>
                <a:gd name="connsiteX7" fmla="*/ 1475 w 43735907"/>
                <a:gd name="connsiteY7" fmla="*/ 0 h 886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5907" h="8868660">
                  <a:moveTo>
                    <a:pt x="1475" y="0"/>
                  </a:moveTo>
                  <a:cubicBezTo>
                    <a:pt x="840" y="4371340"/>
                    <a:pt x="0" y="1478081"/>
                    <a:pt x="0" y="5648126"/>
                  </a:cubicBezTo>
                  <a:cubicBezTo>
                    <a:pt x="4084027" y="7830294"/>
                    <a:pt x="4154070" y="6615474"/>
                    <a:pt x="7061211" y="7082035"/>
                  </a:cubicBezTo>
                  <a:cubicBezTo>
                    <a:pt x="9968352" y="7548596"/>
                    <a:pt x="12711893" y="8511811"/>
                    <a:pt x="17442848" y="8447492"/>
                  </a:cubicBezTo>
                  <a:cubicBezTo>
                    <a:pt x="22173803" y="8383173"/>
                    <a:pt x="31064767" y="6677864"/>
                    <a:pt x="35446940" y="6696120"/>
                  </a:cubicBezTo>
                  <a:cubicBezTo>
                    <a:pt x="39829113" y="6714376"/>
                    <a:pt x="43110857" y="9847431"/>
                    <a:pt x="43735887" y="8557029"/>
                  </a:cubicBezTo>
                  <a:cubicBezTo>
                    <a:pt x="43735894" y="5705480"/>
                    <a:pt x="43735900" y="2853930"/>
                    <a:pt x="43735907" y="2381"/>
                  </a:cubicBezTo>
                  <a:lnTo>
                    <a:pt x="1475" y="0"/>
                  </a:lnTo>
                  <a:close/>
                </a:path>
              </a:pathLst>
            </a:custGeom>
            <a:solidFill>
              <a:schemeClr val="bg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1" name="Freeform: Shape 10"/>
            <p:cNvSpPr/>
            <p:nvPr/>
          </p:nvSpPr>
          <p:spPr>
            <a:xfrm>
              <a:off x="1973" y="3341"/>
              <a:ext cx="9135001" cy="1306973"/>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53256 w 43950111"/>
                <a:gd name="connsiteY0" fmla="*/ 0 h 9549795"/>
                <a:gd name="connsiteX1" fmla="*/ 0 w 43950111"/>
                <a:gd name="connsiteY1" fmla="*/ 7026870 h 9549795"/>
                <a:gd name="connsiteX2" fmla="*/ 10985214 w 43950111"/>
                <a:gd name="connsiteY2" fmla="*/ 8803679 h 9549795"/>
                <a:gd name="connsiteX3" fmla="*/ 27272351 w 43950111"/>
                <a:gd name="connsiteY3" fmla="*/ 6816336 h 9549795"/>
                <a:gd name="connsiteX4" fmla="*/ 36322943 w 43950111"/>
                <a:gd name="connsiteY4" fmla="*/ 9522664 h 9549795"/>
                <a:gd name="connsiteX5" fmla="*/ 43950111 w 43950111"/>
                <a:gd name="connsiteY5" fmla="*/ 7806936 h 9549795"/>
                <a:gd name="connsiteX6" fmla="*/ 43948266 w 43950111"/>
                <a:gd name="connsiteY6" fmla="*/ 19050 h 9549795"/>
                <a:gd name="connsiteX7" fmla="*/ 53256 w 43950111"/>
                <a:gd name="connsiteY7" fmla="*/ 0 h 9549795"/>
                <a:gd name="connsiteX0" fmla="*/ 816 w 43950111"/>
                <a:gd name="connsiteY0" fmla="*/ 16668 h 9530745"/>
                <a:gd name="connsiteX1" fmla="*/ 0 w 43950111"/>
                <a:gd name="connsiteY1" fmla="*/ 7007820 h 9530745"/>
                <a:gd name="connsiteX2" fmla="*/ 10985214 w 43950111"/>
                <a:gd name="connsiteY2" fmla="*/ 8784629 h 9530745"/>
                <a:gd name="connsiteX3" fmla="*/ 27272351 w 43950111"/>
                <a:gd name="connsiteY3" fmla="*/ 6797286 h 9530745"/>
                <a:gd name="connsiteX4" fmla="*/ 36322943 w 43950111"/>
                <a:gd name="connsiteY4" fmla="*/ 9503614 h 9530745"/>
                <a:gd name="connsiteX5" fmla="*/ 43950111 w 43950111"/>
                <a:gd name="connsiteY5" fmla="*/ 7787886 h 9530745"/>
                <a:gd name="connsiteX6" fmla="*/ 43948266 w 43950111"/>
                <a:gd name="connsiteY6" fmla="*/ 0 h 9530745"/>
                <a:gd name="connsiteX7" fmla="*/ 816 w 43950111"/>
                <a:gd name="connsiteY7" fmla="*/ 16668 h 9530745"/>
                <a:gd name="connsiteX0" fmla="*/ 816 w 43950111"/>
                <a:gd name="connsiteY0" fmla="*/ 0 h 9514077"/>
                <a:gd name="connsiteX1" fmla="*/ 0 w 43950111"/>
                <a:gd name="connsiteY1" fmla="*/ 6991152 h 9514077"/>
                <a:gd name="connsiteX2" fmla="*/ 10985214 w 43950111"/>
                <a:gd name="connsiteY2" fmla="*/ 8767961 h 9514077"/>
                <a:gd name="connsiteX3" fmla="*/ 27272351 w 43950111"/>
                <a:gd name="connsiteY3" fmla="*/ 6780618 h 9514077"/>
                <a:gd name="connsiteX4" fmla="*/ 36322943 w 43950111"/>
                <a:gd name="connsiteY4" fmla="*/ 9486946 h 9514077"/>
                <a:gd name="connsiteX5" fmla="*/ 43950111 w 43950111"/>
                <a:gd name="connsiteY5" fmla="*/ 7771218 h 9514077"/>
                <a:gd name="connsiteX6" fmla="*/ 43736152 w 43950111"/>
                <a:gd name="connsiteY6" fmla="*/ 1 h 9514077"/>
                <a:gd name="connsiteX7" fmla="*/ 816 w 43950111"/>
                <a:gd name="connsiteY7" fmla="*/ 0 h 9514077"/>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2 w 43740412"/>
                <a:gd name="connsiteY6" fmla="*/ 1 h 9513713"/>
                <a:gd name="connsiteX7" fmla="*/ 816 w 43740412"/>
                <a:gd name="connsiteY7" fmla="*/ 0 h 951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0412" h="9513713">
                  <a:moveTo>
                    <a:pt x="816" y="0"/>
                  </a:moveTo>
                  <a:cubicBezTo>
                    <a:pt x="181" y="4371340"/>
                    <a:pt x="0" y="2821107"/>
                    <a:pt x="0" y="6991152"/>
                  </a:cubicBezTo>
                  <a:cubicBezTo>
                    <a:pt x="6903427" y="5820520"/>
                    <a:pt x="6439822" y="8803050"/>
                    <a:pt x="10985214" y="8767961"/>
                  </a:cubicBezTo>
                  <a:cubicBezTo>
                    <a:pt x="15530606" y="8732872"/>
                    <a:pt x="22477895" y="5251087"/>
                    <a:pt x="27272351" y="6780618"/>
                  </a:cubicBezTo>
                  <a:cubicBezTo>
                    <a:pt x="32066807" y="8310149"/>
                    <a:pt x="33578266" y="9322640"/>
                    <a:pt x="36322943" y="9486946"/>
                  </a:cubicBezTo>
                  <a:cubicBezTo>
                    <a:pt x="39067620" y="9651252"/>
                    <a:pt x="43115382" y="9056858"/>
                    <a:pt x="43740412" y="7766456"/>
                  </a:cubicBezTo>
                  <a:lnTo>
                    <a:pt x="43736152" y="1"/>
                  </a:lnTo>
                  <a:lnTo>
                    <a:pt x="816" y="0"/>
                  </a:lnTo>
                  <a:close/>
                </a:path>
              </a:pathLst>
            </a:cu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2" name="Freeform: Shape 11"/>
            <p:cNvSpPr/>
            <p:nvPr/>
          </p:nvSpPr>
          <p:spPr>
            <a:xfrm>
              <a:off x="2379" y="3439"/>
              <a:ext cx="9134401" cy="130687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5 w 43998460"/>
                <a:gd name="connsiteY0" fmla="*/ 0 h 9460489"/>
                <a:gd name="connsiteX1" fmla="*/ 66314 w 43998460"/>
                <a:gd name="connsiteY1" fmla="*/ 9458126 h 9460489"/>
                <a:gd name="connsiteX2" fmla="*/ 12963964 w 43998460"/>
                <a:gd name="connsiteY2" fmla="*/ 6670079 h 9460489"/>
                <a:gd name="connsiteX3" fmla="*/ 23967900 w 43998460"/>
                <a:gd name="connsiteY3" fmla="*/ 9457936 h 9460489"/>
                <a:gd name="connsiteX4" fmla="*/ 38403292 w 43998460"/>
                <a:gd name="connsiteY4" fmla="*/ 6068264 h 9460489"/>
                <a:gd name="connsiteX5" fmla="*/ 43998460 w 43998460"/>
                <a:gd name="connsiteY5" fmla="*/ 5470136 h 9460489"/>
                <a:gd name="connsiteX6" fmla="*/ 43895015 w 43998460"/>
                <a:gd name="connsiteY6" fmla="*/ 19050 h 9460489"/>
                <a:gd name="connsiteX7" fmla="*/ 5 w 43998460"/>
                <a:gd name="connsiteY7" fmla="*/ 0 h 9460489"/>
                <a:gd name="connsiteX0" fmla="*/ 241 w 43932574"/>
                <a:gd name="connsiteY0" fmla="*/ 52388 h 9441439"/>
                <a:gd name="connsiteX1" fmla="*/ 428 w 43932574"/>
                <a:gd name="connsiteY1" fmla="*/ 9439076 h 9441439"/>
                <a:gd name="connsiteX2" fmla="*/ 12898078 w 43932574"/>
                <a:gd name="connsiteY2" fmla="*/ 6651029 h 9441439"/>
                <a:gd name="connsiteX3" fmla="*/ 23902014 w 43932574"/>
                <a:gd name="connsiteY3" fmla="*/ 9438886 h 9441439"/>
                <a:gd name="connsiteX4" fmla="*/ 38337406 w 43932574"/>
                <a:gd name="connsiteY4" fmla="*/ 6049214 h 9441439"/>
                <a:gd name="connsiteX5" fmla="*/ 43932574 w 43932574"/>
                <a:gd name="connsiteY5" fmla="*/ 5451086 h 9441439"/>
                <a:gd name="connsiteX6" fmla="*/ 43829129 w 43932574"/>
                <a:gd name="connsiteY6" fmla="*/ 0 h 9441439"/>
                <a:gd name="connsiteX7" fmla="*/ 241 w 43932574"/>
                <a:gd name="connsiteY7" fmla="*/ 52388 h 9441439"/>
                <a:gd name="connsiteX0" fmla="*/ 241 w 43932574"/>
                <a:gd name="connsiteY0" fmla="*/ 2381 h 9391432"/>
                <a:gd name="connsiteX1" fmla="*/ 428 w 43932574"/>
                <a:gd name="connsiteY1" fmla="*/ 9389069 h 9391432"/>
                <a:gd name="connsiteX2" fmla="*/ 12898078 w 43932574"/>
                <a:gd name="connsiteY2" fmla="*/ 6601022 h 9391432"/>
                <a:gd name="connsiteX3" fmla="*/ 23902014 w 43932574"/>
                <a:gd name="connsiteY3" fmla="*/ 9388879 h 9391432"/>
                <a:gd name="connsiteX4" fmla="*/ 38337406 w 43932574"/>
                <a:gd name="connsiteY4" fmla="*/ 5999207 h 9391432"/>
                <a:gd name="connsiteX5" fmla="*/ 43932574 w 43932574"/>
                <a:gd name="connsiteY5" fmla="*/ 5401079 h 9391432"/>
                <a:gd name="connsiteX6" fmla="*/ 43737534 w 43932574"/>
                <a:gd name="connsiteY6" fmla="*/ 0 h 9391432"/>
                <a:gd name="connsiteX7" fmla="*/ 241 w 43932574"/>
                <a:gd name="connsiteY7" fmla="*/ 2381 h 9391432"/>
                <a:gd name="connsiteX0" fmla="*/ 241 w 43737534"/>
                <a:gd name="connsiteY0" fmla="*/ 2381 h 9391432"/>
                <a:gd name="connsiteX1" fmla="*/ 428 w 43737534"/>
                <a:gd name="connsiteY1" fmla="*/ 9389069 h 9391432"/>
                <a:gd name="connsiteX2" fmla="*/ 12898078 w 43737534"/>
                <a:gd name="connsiteY2" fmla="*/ 6601022 h 9391432"/>
                <a:gd name="connsiteX3" fmla="*/ 23902014 w 43737534"/>
                <a:gd name="connsiteY3" fmla="*/ 9388879 h 9391432"/>
                <a:gd name="connsiteX4" fmla="*/ 38337406 w 43737534"/>
                <a:gd name="connsiteY4" fmla="*/ 5999207 h 9391432"/>
                <a:gd name="connsiteX5" fmla="*/ 43734927 w 43737534"/>
                <a:gd name="connsiteY5" fmla="*/ 5408223 h 9391432"/>
                <a:gd name="connsiteX6" fmla="*/ 43737534 w 43737534"/>
                <a:gd name="connsiteY6" fmla="*/ 0 h 9391432"/>
                <a:gd name="connsiteX7" fmla="*/ 241 w 43737534"/>
                <a:gd name="connsiteY7" fmla="*/ 2381 h 939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7534" h="9391432">
                  <a:moveTo>
                    <a:pt x="241" y="2381"/>
                  </a:moveTo>
                  <a:cubicBezTo>
                    <a:pt x="-394" y="4373721"/>
                    <a:pt x="428" y="5219024"/>
                    <a:pt x="428" y="9389069"/>
                  </a:cubicBezTo>
                  <a:cubicBezTo>
                    <a:pt x="6903855" y="8218437"/>
                    <a:pt x="8914480" y="6601054"/>
                    <a:pt x="12898078" y="6601022"/>
                  </a:cubicBezTo>
                  <a:cubicBezTo>
                    <a:pt x="16881676" y="6600990"/>
                    <a:pt x="19662126" y="9489182"/>
                    <a:pt x="23902014" y="9388879"/>
                  </a:cubicBezTo>
                  <a:cubicBezTo>
                    <a:pt x="28141902" y="9288577"/>
                    <a:pt x="35031921" y="6662650"/>
                    <a:pt x="38337406" y="5999207"/>
                  </a:cubicBezTo>
                  <a:cubicBezTo>
                    <a:pt x="41642891" y="5335764"/>
                    <a:pt x="43109897" y="6698625"/>
                    <a:pt x="43734927" y="5408223"/>
                  </a:cubicBezTo>
                  <a:lnTo>
                    <a:pt x="43737534" y="0"/>
                  </a:lnTo>
                  <a:lnTo>
                    <a:pt x="241" y="2381"/>
                  </a:lnTo>
                  <a:close/>
                </a:path>
              </a:pathLst>
            </a:custGeom>
            <a:solidFill>
              <a:schemeClr val="accent4">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3" name="Freeform: Shape 12"/>
            <p:cNvSpPr/>
            <p:nvPr/>
          </p:nvSpPr>
          <p:spPr>
            <a:xfrm>
              <a:off x="-6757" y="2084"/>
              <a:ext cx="9150756" cy="143163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38126 w 43933136"/>
                <a:gd name="connsiteY0" fmla="*/ 0 h 9493499"/>
                <a:gd name="connsiteX1" fmla="*/ 0 w 43933136"/>
                <a:gd name="connsiteY1" fmla="*/ 9456092 h 9493499"/>
                <a:gd name="connsiteX2" fmla="*/ 14322885 w 43933136"/>
                <a:gd name="connsiteY2" fmla="*/ 9413279 h 9493499"/>
                <a:gd name="connsiteX3" fmla="*/ 27562021 w 43933136"/>
                <a:gd name="connsiteY3" fmla="*/ 6816336 h 9493499"/>
                <a:gd name="connsiteX4" fmla="*/ 38847813 w 43933136"/>
                <a:gd name="connsiteY4" fmla="*/ 5865064 h 9493499"/>
                <a:gd name="connsiteX5" fmla="*/ 43891762 w 43933136"/>
                <a:gd name="connsiteY5" fmla="*/ 6183803 h 9493499"/>
                <a:gd name="connsiteX6" fmla="*/ 43933136 w 43933136"/>
                <a:gd name="connsiteY6" fmla="*/ 19050 h 9493499"/>
                <a:gd name="connsiteX7" fmla="*/ 38126 w 43933136"/>
                <a:gd name="connsiteY7" fmla="*/ 0 h 949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33136" h="9493499">
                  <a:moveTo>
                    <a:pt x="38126" y="0"/>
                  </a:moveTo>
                  <a:cubicBezTo>
                    <a:pt x="37491" y="4371340"/>
                    <a:pt x="0" y="5286047"/>
                    <a:pt x="0" y="9456092"/>
                  </a:cubicBezTo>
                  <a:cubicBezTo>
                    <a:pt x="6903427" y="8285460"/>
                    <a:pt x="9729215" y="9853238"/>
                    <a:pt x="14322885" y="9413279"/>
                  </a:cubicBezTo>
                  <a:cubicBezTo>
                    <a:pt x="18916555" y="8973320"/>
                    <a:pt x="23474533" y="7407705"/>
                    <a:pt x="27562021" y="6816336"/>
                  </a:cubicBezTo>
                  <a:cubicBezTo>
                    <a:pt x="31649509" y="6224967"/>
                    <a:pt x="36126190" y="5970486"/>
                    <a:pt x="38847813" y="5865064"/>
                  </a:cubicBezTo>
                  <a:cubicBezTo>
                    <a:pt x="41569436" y="5759642"/>
                    <a:pt x="43266732" y="7474205"/>
                    <a:pt x="43891762" y="6183803"/>
                  </a:cubicBezTo>
                  <a:lnTo>
                    <a:pt x="43933136" y="19050"/>
                  </a:lnTo>
                  <a:lnTo>
                    <a:pt x="38126" y="0"/>
                  </a:lnTo>
                  <a:close/>
                </a:path>
              </a:pathLst>
            </a:custGeom>
            <a:solidFill>
              <a:schemeClr val="accent3">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65" name="Freeform: Shape 64"/>
            <p:cNvSpPr/>
            <p:nvPr/>
          </p:nvSpPr>
          <p:spPr>
            <a:xfrm>
              <a:off x="-6168" y="0"/>
              <a:ext cx="9144941" cy="1247660"/>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9 w 43895019"/>
                <a:gd name="connsiteY0" fmla="*/ 0 h 9422917"/>
                <a:gd name="connsiteX1" fmla="*/ 33391 w 43895019"/>
                <a:gd name="connsiteY1" fmla="*/ 5784775 h 9422917"/>
                <a:gd name="connsiteX2" fmla="*/ 14284768 w 43895019"/>
                <a:gd name="connsiteY2" fmla="*/ 9413279 h 9422917"/>
                <a:gd name="connsiteX3" fmla="*/ 27523904 w 43895019"/>
                <a:gd name="connsiteY3" fmla="*/ 6816336 h 9422917"/>
                <a:gd name="connsiteX4" fmla="*/ 38809696 w 43895019"/>
                <a:gd name="connsiteY4" fmla="*/ 5865064 h 9422917"/>
                <a:gd name="connsiteX5" fmla="*/ 43853645 w 43895019"/>
                <a:gd name="connsiteY5" fmla="*/ 6183803 h 9422917"/>
                <a:gd name="connsiteX6" fmla="*/ 43895019 w 43895019"/>
                <a:gd name="connsiteY6" fmla="*/ 19050 h 9422917"/>
                <a:gd name="connsiteX7" fmla="*/ 9 w 43895019"/>
                <a:gd name="connsiteY7" fmla="*/ 0 h 9422917"/>
                <a:gd name="connsiteX0" fmla="*/ 5 w 43895015"/>
                <a:gd name="connsiteY0" fmla="*/ 0 h 9418570"/>
                <a:gd name="connsiteX1" fmla="*/ 72056 w 43895015"/>
                <a:gd name="connsiteY1" fmla="*/ 7705965 h 9418570"/>
                <a:gd name="connsiteX2" fmla="*/ 14284764 w 43895015"/>
                <a:gd name="connsiteY2" fmla="*/ 9413279 h 9418570"/>
                <a:gd name="connsiteX3" fmla="*/ 27523900 w 43895015"/>
                <a:gd name="connsiteY3" fmla="*/ 6816336 h 9418570"/>
                <a:gd name="connsiteX4" fmla="*/ 38809692 w 43895015"/>
                <a:gd name="connsiteY4" fmla="*/ 5865064 h 9418570"/>
                <a:gd name="connsiteX5" fmla="*/ 43853641 w 43895015"/>
                <a:gd name="connsiteY5" fmla="*/ 6183803 h 9418570"/>
                <a:gd name="connsiteX6" fmla="*/ 43895015 w 43895015"/>
                <a:gd name="connsiteY6" fmla="*/ 19050 h 9418570"/>
                <a:gd name="connsiteX7" fmla="*/ 5 w 43895015"/>
                <a:gd name="connsiteY7" fmla="*/ 0 h 9418570"/>
                <a:gd name="connsiteX0" fmla="*/ 5 w 43895015"/>
                <a:gd name="connsiteY0" fmla="*/ 0 h 9417014"/>
                <a:gd name="connsiteX1" fmla="*/ 72056 w 43895015"/>
                <a:gd name="connsiteY1" fmla="*/ 7705965 h 9417014"/>
                <a:gd name="connsiteX2" fmla="*/ 14284764 w 43895015"/>
                <a:gd name="connsiteY2" fmla="*/ 9413279 h 9417014"/>
                <a:gd name="connsiteX3" fmla="*/ 27523900 w 43895015"/>
                <a:gd name="connsiteY3" fmla="*/ 6816336 h 9417014"/>
                <a:gd name="connsiteX4" fmla="*/ 38809692 w 43895015"/>
                <a:gd name="connsiteY4" fmla="*/ 5865064 h 9417014"/>
                <a:gd name="connsiteX5" fmla="*/ 43853641 w 43895015"/>
                <a:gd name="connsiteY5" fmla="*/ 6183803 h 9417014"/>
                <a:gd name="connsiteX6" fmla="*/ 43895015 w 43895015"/>
                <a:gd name="connsiteY6" fmla="*/ 19050 h 9417014"/>
                <a:gd name="connsiteX7" fmla="*/ 5 w 43895015"/>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809692 w 43905197"/>
                <a:gd name="connsiteY4" fmla="*/ 5865064 h 9417014"/>
                <a:gd name="connsiteX5" fmla="*/ 43905197 w 43905197"/>
                <a:gd name="connsiteY5" fmla="*/ 6183803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6183803 h 9417014"/>
                <a:gd name="connsiteX6" fmla="*/ 43895015 w 43905197"/>
                <a:gd name="connsiteY6" fmla="*/ 19050 h 9417014"/>
                <a:gd name="connsiteX7" fmla="*/ 5 w 43905197"/>
                <a:gd name="connsiteY7" fmla="*/ 0 h 9417014"/>
                <a:gd name="connsiteX0" fmla="*/ 5 w 43918087"/>
                <a:gd name="connsiteY0" fmla="*/ 0 h 9417014"/>
                <a:gd name="connsiteX1" fmla="*/ 72056 w 43918087"/>
                <a:gd name="connsiteY1" fmla="*/ 7705965 h 9417014"/>
                <a:gd name="connsiteX2" fmla="*/ 14284764 w 43918087"/>
                <a:gd name="connsiteY2" fmla="*/ 9413279 h 9417014"/>
                <a:gd name="connsiteX3" fmla="*/ 27523900 w 43918087"/>
                <a:gd name="connsiteY3" fmla="*/ 6816336 h 9417014"/>
                <a:gd name="connsiteX4" fmla="*/ 38629237 w 43918087"/>
                <a:gd name="connsiteY4" fmla="*/ 6825659 h 9417014"/>
                <a:gd name="connsiteX5" fmla="*/ 43918087 w 43918087"/>
                <a:gd name="connsiteY5" fmla="*/ 5433750 h 9417014"/>
                <a:gd name="connsiteX6" fmla="*/ 43895015 w 43918087"/>
                <a:gd name="connsiteY6" fmla="*/ 19050 h 9417014"/>
                <a:gd name="connsiteX7" fmla="*/ 5 w 4391808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7507841 w 43905197"/>
                <a:gd name="connsiteY4" fmla="*/ 7641506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8194684"/>
                <a:gd name="connsiteX1" fmla="*/ 72056 w 43905197"/>
                <a:gd name="connsiteY1" fmla="*/ 7705965 h 8194684"/>
                <a:gd name="connsiteX2" fmla="*/ 14246095 w 43905197"/>
                <a:gd name="connsiteY2" fmla="*/ 8189507 h 8194684"/>
                <a:gd name="connsiteX3" fmla="*/ 27523900 w 43905197"/>
                <a:gd name="connsiteY3" fmla="*/ 6816336 h 8194684"/>
                <a:gd name="connsiteX4" fmla="*/ 37507841 w 43905197"/>
                <a:gd name="connsiteY4" fmla="*/ 7641506 h 8194684"/>
                <a:gd name="connsiteX5" fmla="*/ 43905197 w 43905197"/>
                <a:gd name="connsiteY5" fmla="*/ 5420591 h 8194684"/>
                <a:gd name="connsiteX6" fmla="*/ 43895015 w 43905197"/>
                <a:gd name="connsiteY6" fmla="*/ 19050 h 8194684"/>
                <a:gd name="connsiteX7" fmla="*/ 5 w 43905197"/>
                <a:gd name="connsiteY7" fmla="*/ 0 h 8194684"/>
                <a:gd name="connsiteX0" fmla="*/ 5 w 43905197"/>
                <a:gd name="connsiteY0" fmla="*/ 0 h 8352344"/>
                <a:gd name="connsiteX1" fmla="*/ 72056 w 43905197"/>
                <a:gd name="connsiteY1" fmla="*/ 7705965 h 8352344"/>
                <a:gd name="connsiteX2" fmla="*/ 14246095 w 43905197"/>
                <a:gd name="connsiteY2" fmla="*/ 8347413 h 8352344"/>
                <a:gd name="connsiteX3" fmla="*/ 27523900 w 43905197"/>
                <a:gd name="connsiteY3" fmla="*/ 6816336 h 8352344"/>
                <a:gd name="connsiteX4" fmla="*/ 37507841 w 43905197"/>
                <a:gd name="connsiteY4" fmla="*/ 7641506 h 8352344"/>
                <a:gd name="connsiteX5" fmla="*/ 43905197 w 43905197"/>
                <a:gd name="connsiteY5" fmla="*/ 5420591 h 8352344"/>
                <a:gd name="connsiteX6" fmla="*/ 43895015 w 43905197"/>
                <a:gd name="connsiteY6" fmla="*/ 19050 h 8352344"/>
                <a:gd name="connsiteX7" fmla="*/ 5 w 43905197"/>
                <a:gd name="connsiteY7" fmla="*/ 0 h 8352344"/>
                <a:gd name="connsiteX0" fmla="*/ 5 w 43905197"/>
                <a:gd name="connsiteY0" fmla="*/ 0 h 7800658"/>
                <a:gd name="connsiteX1" fmla="*/ 72056 w 43905197"/>
                <a:gd name="connsiteY1" fmla="*/ 7705965 h 7800658"/>
                <a:gd name="connsiteX2" fmla="*/ 13898076 w 43905197"/>
                <a:gd name="connsiteY2" fmla="*/ 7794742 h 7800658"/>
                <a:gd name="connsiteX3" fmla="*/ 27523900 w 43905197"/>
                <a:gd name="connsiteY3" fmla="*/ 6816336 h 7800658"/>
                <a:gd name="connsiteX4" fmla="*/ 37507841 w 43905197"/>
                <a:gd name="connsiteY4" fmla="*/ 7641506 h 7800658"/>
                <a:gd name="connsiteX5" fmla="*/ 43905197 w 43905197"/>
                <a:gd name="connsiteY5" fmla="*/ 5420591 h 7800658"/>
                <a:gd name="connsiteX6" fmla="*/ 43895015 w 43905197"/>
                <a:gd name="connsiteY6" fmla="*/ 19050 h 7800658"/>
                <a:gd name="connsiteX7" fmla="*/ 5 w 43905197"/>
                <a:gd name="connsiteY7" fmla="*/ 0 h 7800658"/>
                <a:gd name="connsiteX0" fmla="*/ 5 w 43905197"/>
                <a:gd name="connsiteY0" fmla="*/ 0 h 8273512"/>
                <a:gd name="connsiteX1" fmla="*/ 72056 w 43905197"/>
                <a:gd name="connsiteY1" fmla="*/ 7705965 h 8273512"/>
                <a:gd name="connsiteX2" fmla="*/ 13550057 w 43905197"/>
                <a:gd name="connsiteY2" fmla="*/ 8268461 h 8273512"/>
                <a:gd name="connsiteX3" fmla="*/ 27523900 w 43905197"/>
                <a:gd name="connsiteY3" fmla="*/ 6816336 h 8273512"/>
                <a:gd name="connsiteX4" fmla="*/ 37507841 w 43905197"/>
                <a:gd name="connsiteY4" fmla="*/ 7641506 h 8273512"/>
                <a:gd name="connsiteX5" fmla="*/ 43905197 w 43905197"/>
                <a:gd name="connsiteY5" fmla="*/ 5420591 h 8273512"/>
                <a:gd name="connsiteX6" fmla="*/ 43895015 w 43905197"/>
                <a:gd name="connsiteY6" fmla="*/ 19050 h 8273512"/>
                <a:gd name="connsiteX7" fmla="*/ 5 w 43905197"/>
                <a:gd name="connsiteY7" fmla="*/ 0 h 8273512"/>
                <a:gd name="connsiteX0" fmla="*/ 24 w 43905216"/>
                <a:gd name="connsiteY0" fmla="*/ 0 h 8273512"/>
                <a:gd name="connsiteX1" fmla="*/ 11100 w 43905216"/>
                <a:gd name="connsiteY1" fmla="*/ 7705965 h 8273512"/>
                <a:gd name="connsiteX2" fmla="*/ 13550076 w 43905216"/>
                <a:gd name="connsiteY2" fmla="*/ 8268461 h 8273512"/>
                <a:gd name="connsiteX3" fmla="*/ 27523919 w 43905216"/>
                <a:gd name="connsiteY3" fmla="*/ 6816336 h 8273512"/>
                <a:gd name="connsiteX4" fmla="*/ 37507860 w 43905216"/>
                <a:gd name="connsiteY4" fmla="*/ 7641506 h 8273512"/>
                <a:gd name="connsiteX5" fmla="*/ 43905216 w 43905216"/>
                <a:gd name="connsiteY5" fmla="*/ 5420591 h 8273512"/>
                <a:gd name="connsiteX6" fmla="*/ 43895034 w 43905216"/>
                <a:gd name="connsiteY6" fmla="*/ 19050 h 8273512"/>
                <a:gd name="connsiteX7" fmla="*/ 24 w 43905216"/>
                <a:gd name="connsiteY7" fmla="*/ 0 h 827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5216" h="8273512">
                  <a:moveTo>
                    <a:pt x="24" y="0"/>
                  </a:moveTo>
                  <a:cubicBezTo>
                    <a:pt x="-611" y="4371340"/>
                    <a:pt x="11100" y="3535920"/>
                    <a:pt x="11100" y="7705965"/>
                  </a:cubicBezTo>
                  <a:cubicBezTo>
                    <a:pt x="5535339" y="5232609"/>
                    <a:pt x="8964606" y="8416732"/>
                    <a:pt x="13550076" y="8268461"/>
                  </a:cubicBezTo>
                  <a:cubicBezTo>
                    <a:pt x="18135546" y="8120190"/>
                    <a:pt x="23530955" y="6920828"/>
                    <a:pt x="27523919" y="6816336"/>
                  </a:cubicBezTo>
                  <a:cubicBezTo>
                    <a:pt x="31516883" y="6711844"/>
                    <a:pt x="34777644" y="7874130"/>
                    <a:pt x="37507860" y="7641506"/>
                  </a:cubicBezTo>
                  <a:cubicBezTo>
                    <a:pt x="40238076" y="7408882"/>
                    <a:pt x="41024505" y="6447817"/>
                    <a:pt x="43905216" y="5420591"/>
                  </a:cubicBezTo>
                  <a:cubicBezTo>
                    <a:pt x="43897525" y="3615691"/>
                    <a:pt x="43902725" y="1823950"/>
                    <a:pt x="43895034" y="19050"/>
                  </a:cubicBezTo>
                  <a:lnTo>
                    <a:pt x="24" y="0"/>
                  </a:lnTo>
                  <a:close/>
                </a:path>
              </a:pathLst>
            </a:custGeom>
            <a:solidFill>
              <a:schemeClr val="tx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grpSp>
      <p:sp>
        <p:nvSpPr>
          <p:cNvPr id="198" name="TextBox 197"/>
          <p:cNvSpPr txBox="1"/>
          <p:nvPr/>
        </p:nvSpPr>
        <p:spPr>
          <a:xfrm>
            <a:off x="1502488" y="2994"/>
            <a:ext cx="9165512" cy="461665"/>
          </a:xfrm>
          <a:prstGeom prst="rect">
            <a:avLst/>
          </a:prstGeom>
          <a:noFill/>
        </p:spPr>
        <p:txBody>
          <a:bodyPr wrap="square" rtlCol="0">
            <a:spAutoFit/>
          </a:bodyPr>
          <a:lstStyle/>
          <a:p>
            <a:pPr algn="ctr"/>
            <a:r>
              <a:rPr lang="pt-BR" sz="2400" b="1" cap="all" dirty="0">
                <a:solidFill>
                  <a:schemeClr val="bg1"/>
                </a:solidFill>
              </a:rPr>
              <a:t>B</a:t>
            </a:r>
            <a:r>
              <a:rPr lang="en-US" sz="2400" b="1" cap="all" dirty="0" err="1">
                <a:solidFill>
                  <a:schemeClr val="bg1"/>
                </a:solidFill>
              </a:rPr>
              <a:t>iodiesel</a:t>
            </a:r>
            <a:r>
              <a:rPr lang="en-US" sz="2400" b="1" cap="all" dirty="0">
                <a:solidFill>
                  <a:schemeClr val="bg1"/>
                </a:solidFill>
              </a:rPr>
              <a:t> and diesel in </a:t>
            </a:r>
            <a:r>
              <a:rPr lang="en-US" sz="2400" b="1" cap="all" dirty="0" err="1">
                <a:solidFill>
                  <a:schemeClr val="bg1"/>
                </a:solidFill>
              </a:rPr>
              <a:t>BRazil</a:t>
            </a:r>
            <a:endParaRPr lang="en-US" sz="2400" b="1" cap="all" dirty="0">
              <a:solidFill>
                <a:schemeClr val="bg1"/>
              </a:solidFill>
            </a:endParaRPr>
          </a:p>
        </p:txBody>
      </p:sp>
      <p:sp>
        <p:nvSpPr>
          <p:cNvPr id="2" name="Rectangle 1"/>
          <p:cNvSpPr/>
          <p:nvPr/>
        </p:nvSpPr>
        <p:spPr>
          <a:xfrm>
            <a:off x="1623027" y="5544189"/>
            <a:ext cx="8924435" cy="1018740"/>
          </a:xfrm>
          <a:prstGeom prst="rect">
            <a:avLst/>
          </a:prstGeom>
        </p:spPr>
        <p:txBody>
          <a:bodyPr wrap="square">
            <a:spAutoFit/>
          </a:bodyPr>
          <a:lstStyle/>
          <a:p>
            <a:pPr marL="285750" indent="-285750" defTabSz="800100">
              <a:lnSpc>
                <a:spcPct val="90000"/>
              </a:lnSpc>
              <a:spcBef>
                <a:spcPct val="0"/>
              </a:spcBef>
              <a:spcAft>
                <a:spcPct val="35000"/>
              </a:spcAft>
              <a:buFont typeface="Arial" panose="020B0604020202020204" pitchFamily="34" charset="0"/>
              <a:buChar char="•"/>
            </a:pPr>
            <a:r>
              <a:rPr lang="pt-BR" sz="1400" dirty="0"/>
              <a:t>Biodiesel: pure, before blending (B100).</a:t>
            </a:r>
          </a:p>
          <a:p>
            <a:pPr marL="285750" indent="-285750" defTabSz="800100">
              <a:lnSpc>
                <a:spcPct val="90000"/>
              </a:lnSpc>
              <a:spcBef>
                <a:spcPct val="0"/>
              </a:spcBef>
              <a:spcAft>
                <a:spcPct val="35000"/>
              </a:spcAft>
              <a:buFont typeface="Arial" panose="020B0604020202020204" pitchFamily="34" charset="0"/>
              <a:buChar char="•"/>
            </a:pPr>
            <a:r>
              <a:rPr lang="pt-BR" sz="1400" dirty="0"/>
              <a:t>Diesel: S10 + S500 (sulfur content in ppm) – proportion in sales: 31% S-10, 69% S-500.</a:t>
            </a:r>
          </a:p>
          <a:p>
            <a:pPr marL="285750" indent="-285750" defTabSz="800100">
              <a:lnSpc>
                <a:spcPct val="90000"/>
              </a:lnSpc>
              <a:spcBef>
                <a:spcPct val="0"/>
              </a:spcBef>
              <a:spcAft>
                <a:spcPct val="35000"/>
              </a:spcAft>
              <a:buFont typeface="Arial" panose="020B0604020202020204" pitchFamily="34" charset="0"/>
              <a:buChar char="•"/>
            </a:pPr>
            <a:r>
              <a:rPr lang="pt-BR" sz="1400" dirty="0"/>
              <a:t>Source: ANP – </a:t>
            </a:r>
            <a:r>
              <a:rPr lang="en-US" sz="1400" dirty="0"/>
              <a:t>National Agency of Petroleum, Natural Gas and Biofuels (Brazil), available in </a:t>
            </a:r>
            <a:r>
              <a:rPr lang="en-US" sz="1400" dirty="0">
                <a:hlinkClick r:id="rId3"/>
              </a:rPr>
              <a:t>http://www.anp.gov.br/dados-estatisticos</a:t>
            </a:r>
            <a:r>
              <a:rPr lang="en-US" sz="1400" dirty="0"/>
              <a:t>, accessed in September 11</a:t>
            </a:r>
            <a:r>
              <a:rPr lang="en-US" sz="1400" baseline="30000" dirty="0"/>
              <a:t>th</a:t>
            </a:r>
            <a:r>
              <a:rPr lang="en-US" sz="1400" dirty="0"/>
              <a:t> 2019.</a:t>
            </a:r>
            <a:endParaRPr lang="pt-BR" sz="1400" dirty="0"/>
          </a:p>
        </p:txBody>
      </p:sp>
      <p:graphicFrame>
        <p:nvGraphicFramePr>
          <p:cNvPr id="24" name="Chart 23">
            <a:extLst>
              <a:ext uri="{FF2B5EF4-FFF2-40B4-BE49-F238E27FC236}">
                <a16:creationId xmlns:a16="http://schemas.microsoft.com/office/drawing/2014/main" xmlns="" id="{8815F992-807C-4B5B-822A-8F85AA454F46}"/>
              </a:ext>
            </a:extLst>
          </p:cNvPr>
          <p:cNvGraphicFramePr>
            <a:graphicFrameLocks/>
          </p:cNvGraphicFramePr>
          <p:nvPr>
            <p:extLst/>
          </p:nvPr>
        </p:nvGraphicFramePr>
        <p:xfrm>
          <a:off x="1623026" y="793051"/>
          <a:ext cx="8833470" cy="474905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904029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2452"/>
            <a:ext cx="10515600" cy="1325563"/>
          </a:xfrm>
        </p:spPr>
        <p:txBody>
          <a:bodyPr/>
          <a:lstStyle/>
          <a:p>
            <a:r>
              <a:rPr lang="pt-BR" b="1" i="1" dirty="0" smtClean="0"/>
              <a:t>ARGENTINE</a:t>
            </a:r>
            <a:endParaRPr lang="pt-BR" b="1" i="1" dirty="0"/>
          </a:p>
        </p:txBody>
      </p:sp>
      <p:pic>
        <p:nvPicPr>
          <p:cNvPr id="4" name="Imagem 3"/>
          <p:cNvPicPr>
            <a:picLocks noChangeAspect="1"/>
          </p:cNvPicPr>
          <p:nvPr/>
        </p:nvPicPr>
        <p:blipFill>
          <a:blip r:embed="rId3"/>
          <a:stretch>
            <a:fillRect/>
          </a:stretch>
        </p:blipFill>
        <p:spPr>
          <a:xfrm>
            <a:off x="4183857" y="131533"/>
            <a:ext cx="521494" cy="378619"/>
          </a:xfrm>
          <a:prstGeom prst="rect">
            <a:avLst/>
          </a:prstGeom>
        </p:spPr>
      </p:pic>
      <p:sp>
        <p:nvSpPr>
          <p:cNvPr id="8" name="CaixaDeTexto 7"/>
          <p:cNvSpPr txBox="1"/>
          <p:nvPr/>
        </p:nvSpPr>
        <p:spPr>
          <a:xfrm>
            <a:off x="2465697" y="5685280"/>
            <a:ext cx="7364104" cy="830997"/>
          </a:xfrm>
          <a:prstGeom prst="rect">
            <a:avLst/>
          </a:prstGeom>
          <a:solidFill>
            <a:schemeClr val="accent2"/>
          </a:solidFill>
        </p:spPr>
        <p:txBody>
          <a:bodyPr wrap="square" rtlCol="0">
            <a:spAutoFit/>
          </a:bodyPr>
          <a:lstStyle/>
          <a:p>
            <a:r>
              <a:rPr lang="pt-BR" sz="1600" b="1" dirty="0"/>
              <a:t>ARGENTINE ENERGY BALANCE, 2017</a:t>
            </a:r>
          </a:p>
          <a:p>
            <a:r>
              <a:rPr lang="en-US" sz="1600" dirty="0"/>
              <a:t>Ministry of Energy</a:t>
            </a:r>
          </a:p>
          <a:p>
            <a:r>
              <a:rPr lang="en-US" sz="1400" i="1" dirty="0"/>
              <a:t>https://www.argentina.gob.ar/energia/hidrocarburos/balances-energeticos</a:t>
            </a:r>
          </a:p>
        </p:txBody>
      </p:sp>
      <p:graphicFrame>
        <p:nvGraphicFramePr>
          <p:cNvPr id="9" name="Gráfico 8"/>
          <p:cNvGraphicFramePr>
            <a:graphicFrameLocks/>
          </p:cNvGraphicFramePr>
          <p:nvPr>
            <p:extLst/>
          </p:nvPr>
        </p:nvGraphicFramePr>
        <p:xfrm>
          <a:off x="1896534" y="773217"/>
          <a:ext cx="8193951" cy="486519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423374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16358"/>
            <a:ext cx="10515600" cy="1325563"/>
          </a:xfrm>
        </p:spPr>
        <p:txBody>
          <a:bodyPr/>
          <a:lstStyle/>
          <a:p>
            <a:r>
              <a:rPr lang="pt-BR" b="1" i="1" dirty="0" smtClean="0"/>
              <a:t>COLOMBIA</a:t>
            </a:r>
            <a:endParaRPr lang="pt-BR" b="1" i="1" dirty="0"/>
          </a:p>
        </p:txBody>
      </p:sp>
      <p:pic>
        <p:nvPicPr>
          <p:cNvPr id="8" name="Imagem 7"/>
          <p:cNvPicPr>
            <a:picLocks noChangeAspect="1"/>
          </p:cNvPicPr>
          <p:nvPr/>
        </p:nvPicPr>
        <p:blipFill>
          <a:blip r:embed="rId3"/>
          <a:stretch>
            <a:fillRect/>
          </a:stretch>
        </p:blipFill>
        <p:spPr>
          <a:xfrm>
            <a:off x="3945607" y="185111"/>
            <a:ext cx="385763" cy="271463"/>
          </a:xfrm>
          <a:prstGeom prst="rect">
            <a:avLst/>
          </a:prstGeom>
        </p:spPr>
      </p:pic>
      <p:graphicFrame>
        <p:nvGraphicFramePr>
          <p:cNvPr id="6" name="Gráfico 5"/>
          <p:cNvGraphicFramePr>
            <a:graphicFrameLocks/>
          </p:cNvGraphicFramePr>
          <p:nvPr>
            <p:extLst/>
          </p:nvPr>
        </p:nvGraphicFramePr>
        <p:xfrm>
          <a:off x="2058723" y="740101"/>
          <a:ext cx="8074554" cy="4844732"/>
        </p:xfrm>
        <a:graphic>
          <a:graphicData uri="http://schemas.openxmlformats.org/drawingml/2006/chart">
            <c:chart xmlns:c="http://schemas.openxmlformats.org/drawingml/2006/chart" xmlns:r="http://schemas.openxmlformats.org/officeDocument/2006/relationships" r:id="rId4"/>
          </a:graphicData>
        </a:graphic>
      </p:graphicFrame>
      <p:sp>
        <p:nvSpPr>
          <p:cNvPr id="9" name="CaixaDeTexto 8"/>
          <p:cNvSpPr txBox="1"/>
          <p:nvPr/>
        </p:nvSpPr>
        <p:spPr>
          <a:xfrm>
            <a:off x="2532479" y="5666318"/>
            <a:ext cx="7364104" cy="830997"/>
          </a:xfrm>
          <a:prstGeom prst="rect">
            <a:avLst/>
          </a:prstGeom>
          <a:solidFill>
            <a:schemeClr val="accent2"/>
          </a:solidFill>
        </p:spPr>
        <p:txBody>
          <a:bodyPr wrap="square" rtlCol="0">
            <a:spAutoFit/>
          </a:bodyPr>
          <a:lstStyle/>
          <a:p>
            <a:r>
              <a:rPr lang="pt-BR" sz="1600" b="1" dirty="0" err="1"/>
              <a:t>Colombian</a:t>
            </a:r>
            <a:r>
              <a:rPr lang="pt-BR" sz="1600" b="1" dirty="0"/>
              <a:t> Energy Balance, 2017</a:t>
            </a:r>
          </a:p>
          <a:p>
            <a:r>
              <a:rPr lang="en-US" sz="1600" dirty="0"/>
              <a:t>UPME</a:t>
            </a:r>
          </a:p>
          <a:p>
            <a:r>
              <a:rPr lang="en-US" sz="1400" i="1" dirty="0"/>
              <a:t>http://www1.upme.gov.co/InformacionCifras/Paginas/BECOENERGTICO.aspx</a:t>
            </a:r>
          </a:p>
        </p:txBody>
      </p:sp>
    </p:spTree>
    <p:extLst>
      <p:ext uri="{BB962C8B-B14F-4D97-AF65-F5344CB8AC3E}">
        <p14:creationId xmlns:p14="http://schemas.microsoft.com/office/powerpoint/2010/main" val="14479154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1079"/>
            <a:ext cx="10515600" cy="1325563"/>
          </a:xfrm>
        </p:spPr>
        <p:txBody>
          <a:bodyPr/>
          <a:lstStyle/>
          <a:p>
            <a:r>
              <a:rPr lang="pt-BR" b="1" i="1" dirty="0" smtClean="0"/>
              <a:t>MÉXICO</a:t>
            </a:r>
            <a:endParaRPr lang="pt-BR" b="1" i="1" dirty="0"/>
          </a:p>
        </p:txBody>
      </p:sp>
      <p:pic>
        <p:nvPicPr>
          <p:cNvPr id="4" name="Imagem 3"/>
          <p:cNvPicPr>
            <a:picLocks noChangeAspect="1"/>
          </p:cNvPicPr>
          <p:nvPr/>
        </p:nvPicPr>
        <p:blipFill>
          <a:blip r:embed="rId2"/>
          <a:stretch>
            <a:fillRect/>
          </a:stretch>
        </p:blipFill>
        <p:spPr>
          <a:xfrm>
            <a:off x="3517107" y="170823"/>
            <a:ext cx="407194" cy="300038"/>
          </a:xfrm>
          <a:prstGeom prst="rect">
            <a:avLst/>
          </a:prstGeom>
        </p:spPr>
      </p:pic>
      <p:sp>
        <p:nvSpPr>
          <p:cNvPr id="7" name="CaixaDeTexto 6"/>
          <p:cNvSpPr txBox="1"/>
          <p:nvPr/>
        </p:nvSpPr>
        <p:spPr>
          <a:xfrm>
            <a:off x="2465697" y="5702213"/>
            <a:ext cx="7364104" cy="830997"/>
          </a:xfrm>
          <a:prstGeom prst="rect">
            <a:avLst/>
          </a:prstGeom>
          <a:solidFill>
            <a:schemeClr val="accent2"/>
          </a:solidFill>
        </p:spPr>
        <p:txBody>
          <a:bodyPr wrap="square" rtlCol="0">
            <a:spAutoFit/>
          </a:bodyPr>
          <a:lstStyle/>
          <a:p>
            <a:r>
              <a:rPr lang="pt-BR" sz="1600" b="1" dirty="0" err="1"/>
              <a:t>Mexican</a:t>
            </a:r>
            <a:r>
              <a:rPr lang="pt-BR" sz="1600" b="1" dirty="0"/>
              <a:t> Energy Balance, 2017</a:t>
            </a:r>
          </a:p>
          <a:p>
            <a:r>
              <a:rPr lang="es-ES" sz="1600" dirty="0"/>
              <a:t>SIE - Sistema de Información Energética</a:t>
            </a:r>
          </a:p>
          <a:p>
            <a:r>
              <a:rPr lang="es-ES" sz="1400" i="1" dirty="0"/>
              <a:t>http://sie.energia.gob.mx/</a:t>
            </a:r>
            <a:endParaRPr lang="en-US" sz="1400" i="1" dirty="0"/>
          </a:p>
        </p:txBody>
      </p:sp>
      <p:graphicFrame>
        <p:nvGraphicFramePr>
          <p:cNvPr id="5" name="Gráfico 4"/>
          <p:cNvGraphicFramePr>
            <a:graphicFrameLocks/>
          </p:cNvGraphicFramePr>
          <p:nvPr>
            <p:extLst/>
          </p:nvPr>
        </p:nvGraphicFramePr>
        <p:xfrm>
          <a:off x="1686645" y="812508"/>
          <a:ext cx="8818711" cy="52912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008352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07729"/>
            <a:ext cx="10515600" cy="1325563"/>
          </a:xfrm>
        </p:spPr>
        <p:txBody>
          <a:bodyPr/>
          <a:lstStyle/>
          <a:p>
            <a:r>
              <a:rPr lang="pt-BR" b="1" i="1" dirty="0" smtClean="0"/>
              <a:t>SOUTH AFRICA</a:t>
            </a:r>
            <a:endParaRPr lang="pt-BR" b="1" i="1" dirty="0"/>
          </a:p>
        </p:txBody>
      </p:sp>
      <p:pic>
        <p:nvPicPr>
          <p:cNvPr id="3" name="Imagem 2"/>
          <p:cNvPicPr>
            <a:picLocks noChangeAspect="1"/>
          </p:cNvPicPr>
          <p:nvPr/>
        </p:nvPicPr>
        <p:blipFill>
          <a:blip r:embed="rId2"/>
          <a:stretch>
            <a:fillRect/>
          </a:stretch>
        </p:blipFill>
        <p:spPr>
          <a:xfrm>
            <a:off x="4769644" y="149392"/>
            <a:ext cx="392906" cy="342900"/>
          </a:xfrm>
          <a:prstGeom prst="rect">
            <a:avLst/>
          </a:prstGeom>
        </p:spPr>
      </p:pic>
      <p:graphicFrame>
        <p:nvGraphicFramePr>
          <p:cNvPr id="5" name="Gráfico 4"/>
          <p:cNvGraphicFramePr>
            <a:graphicFrameLocks/>
          </p:cNvGraphicFramePr>
          <p:nvPr>
            <p:extLst/>
          </p:nvPr>
        </p:nvGraphicFramePr>
        <p:xfrm>
          <a:off x="1876177" y="791077"/>
          <a:ext cx="8439647" cy="5063787"/>
        </p:xfrm>
        <a:graphic>
          <a:graphicData uri="http://schemas.openxmlformats.org/drawingml/2006/chart">
            <c:chart xmlns:c="http://schemas.openxmlformats.org/drawingml/2006/chart" xmlns:r="http://schemas.openxmlformats.org/officeDocument/2006/relationships" r:id="rId3"/>
          </a:graphicData>
        </a:graphic>
      </p:graphicFrame>
      <p:sp>
        <p:nvSpPr>
          <p:cNvPr id="6" name="CaixaDeTexto 5"/>
          <p:cNvSpPr txBox="1"/>
          <p:nvPr/>
        </p:nvSpPr>
        <p:spPr>
          <a:xfrm>
            <a:off x="2635031" y="5707290"/>
            <a:ext cx="7364104" cy="830997"/>
          </a:xfrm>
          <a:prstGeom prst="rect">
            <a:avLst/>
          </a:prstGeom>
          <a:solidFill>
            <a:schemeClr val="accent2"/>
          </a:solidFill>
        </p:spPr>
        <p:txBody>
          <a:bodyPr wrap="square" rtlCol="0">
            <a:spAutoFit/>
          </a:bodyPr>
          <a:lstStyle/>
          <a:p>
            <a:r>
              <a:rPr lang="pt-BR" sz="1600" b="1" dirty="0"/>
              <a:t>South Africa-RSA_2016-Commodity-Flow-and-Energy-Balance</a:t>
            </a:r>
          </a:p>
          <a:p>
            <a:r>
              <a:rPr lang="en-US" sz="1600" dirty="0"/>
              <a:t>Department of Energy</a:t>
            </a:r>
          </a:p>
          <a:p>
            <a:r>
              <a:rPr lang="es-ES" sz="1400" i="1" dirty="0"/>
              <a:t>http://www.energy.gov.za/files/energyStats_frame.html</a:t>
            </a:r>
            <a:endParaRPr lang="en-US" sz="1400" i="1" dirty="0"/>
          </a:p>
        </p:txBody>
      </p:sp>
    </p:spTree>
    <p:extLst>
      <p:ext uri="{BB962C8B-B14F-4D97-AF65-F5344CB8AC3E}">
        <p14:creationId xmlns:p14="http://schemas.microsoft.com/office/powerpoint/2010/main" val="10232067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47342"/>
            <a:ext cx="10515600" cy="1325563"/>
          </a:xfrm>
        </p:spPr>
        <p:txBody>
          <a:bodyPr/>
          <a:lstStyle/>
          <a:p>
            <a:r>
              <a:rPr lang="pt-BR" i="1" dirty="0" smtClean="0"/>
              <a:t>NIGERIA</a:t>
            </a:r>
            <a:endParaRPr lang="pt-BR" i="1" dirty="0"/>
          </a:p>
        </p:txBody>
      </p:sp>
      <p:graphicFrame>
        <p:nvGraphicFramePr>
          <p:cNvPr id="5" name="Gráfico 4"/>
          <p:cNvGraphicFramePr>
            <a:graphicFrameLocks/>
          </p:cNvGraphicFramePr>
          <p:nvPr>
            <p:extLst/>
          </p:nvPr>
        </p:nvGraphicFramePr>
        <p:xfrm>
          <a:off x="1942092" y="644036"/>
          <a:ext cx="8307816" cy="5049913"/>
        </p:xfrm>
        <a:graphic>
          <a:graphicData uri="http://schemas.openxmlformats.org/drawingml/2006/chart">
            <c:chart xmlns:c="http://schemas.openxmlformats.org/drawingml/2006/chart" xmlns:r="http://schemas.openxmlformats.org/officeDocument/2006/relationships" r:id="rId3"/>
          </a:graphicData>
        </a:graphic>
      </p:graphicFrame>
      <p:pic>
        <p:nvPicPr>
          <p:cNvPr id="6" name="Imagem 5"/>
          <p:cNvPicPr>
            <a:picLocks noChangeAspect="1"/>
          </p:cNvPicPr>
          <p:nvPr/>
        </p:nvPicPr>
        <p:blipFill>
          <a:blip r:embed="rId4"/>
          <a:stretch>
            <a:fillRect/>
          </a:stretch>
        </p:blipFill>
        <p:spPr>
          <a:xfrm>
            <a:off x="3629026" y="156536"/>
            <a:ext cx="428625" cy="328613"/>
          </a:xfrm>
          <a:prstGeom prst="rect">
            <a:avLst/>
          </a:prstGeom>
        </p:spPr>
      </p:pic>
      <p:sp>
        <p:nvSpPr>
          <p:cNvPr id="7" name="CaixaDeTexto 6"/>
          <p:cNvSpPr txBox="1"/>
          <p:nvPr/>
        </p:nvSpPr>
        <p:spPr>
          <a:xfrm>
            <a:off x="6637867" y="5799519"/>
            <a:ext cx="3783652" cy="584775"/>
          </a:xfrm>
          <a:prstGeom prst="rect">
            <a:avLst/>
          </a:prstGeom>
          <a:solidFill>
            <a:schemeClr val="accent2"/>
          </a:solidFill>
        </p:spPr>
        <p:txBody>
          <a:bodyPr wrap="square" rtlCol="0">
            <a:spAutoFit/>
          </a:bodyPr>
          <a:lstStyle/>
          <a:p>
            <a:r>
              <a:rPr lang="pt-BR" sz="1600" b="1" dirty="0" err="1"/>
              <a:t>Nigeria</a:t>
            </a:r>
            <a:r>
              <a:rPr lang="pt-BR" sz="1600" b="1" dirty="0"/>
              <a:t> - The </a:t>
            </a:r>
            <a:r>
              <a:rPr lang="pt-BR" sz="1600" b="1" dirty="0" err="1"/>
              <a:t>International</a:t>
            </a:r>
            <a:r>
              <a:rPr lang="pt-BR" sz="1600" b="1" dirty="0"/>
              <a:t> Energy </a:t>
            </a:r>
            <a:r>
              <a:rPr lang="pt-BR" sz="1600" b="1" dirty="0" err="1"/>
              <a:t>Agency</a:t>
            </a:r>
            <a:endParaRPr lang="pt-BR" sz="1600" b="1" dirty="0"/>
          </a:p>
          <a:p>
            <a:r>
              <a:rPr lang="es-ES" sz="1600" i="1" dirty="0"/>
              <a:t>https://www.iea.org/countries/Nigeria/</a:t>
            </a:r>
          </a:p>
        </p:txBody>
      </p:sp>
      <p:pic>
        <p:nvPicPr>
          <p:cNvPr id="3" name="Imagem 2"/>
          <p:cNvPicPr>
            <a:picLocks noChangeAspect="1"/>
          </p:cNvPicPr>
          <p:nvPr/>
        </p:nvPicPr>
        <p:blipFill>
          <a:blip r:embed="rId5"/>
          <a:stretch>
            <a:fillRect/>
          </a:stretch>
        </p:blipFill>
        <p:spPr>
          <a:xfrm>
            <a:off x="2406148" y="5716905"/>
            <a:ext cx="3784599" cy="689676"/>
          </a:xfrm>
          <a:prstGeom prst="rect">
            <a:avLst/>
          </a:prstGeom>
        </p:spPr>
      </p:pic>
    </p:spTree>
    <p:extLst>
      <p:ext uri="{BB962C8B-B14F-4D97-AF65-F5344CB8AC3E}">
        <p14:creationId xmlns:p14="http://schemas.microsoft.com/office/powerpoint/2010/main" val="1805497154"/>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8114"/>
            <a:ext cx="10515600" cy="1325563"/>
          </a:xfrm>
        </p:spPr>
        <p:txBody>
          <a:bodyPr/>
          <a:lstStyle/>
          <a:p>
            <a:r>
              <a:rPr lang="pt-BR" i="1" dirty="0" smtClean="0"/>
              <a:t>INDIA</a:t>
            </a:r>
            <a:endParaRPr lang="pt-BR" i="1" dirty="0"/>
          </a:p>
        </p:txBody>
      </p:sp>
      <p:graphicFrame>
        <p:nvGraphicFramePr>
          <p:cNvPr id="5" name="Gráfico 4"/>
          <p:cNvGraphicFramePr>
            <a:graphicFrameLocks/>
          </p:cNvGraphicFramePr>
          <p:nvPr>
            <p:extLst/>
          </p:nvPr>
        </p:nvGraphicFramePr>
        <p:xfrm>
          <a:off x="1975209" y="772027"/>
          <a:ext cx="8241582" cy="4944949"/>
        </p:xfrm>
        <a:graphic>
          <a:graphicData uri="http://schemas.openxmlformats.org/drawingml/2006/chart">
            <c:chart xmlns:c="http://schemas.openxmlformats.org/drawingml/2006/chart" xmlns:r="http://schemas.openxmlformats.org/officeDocument/2006/relationships" r:id="rId2"/>
          </a:graphicData>
        </a:graphic>
      </p:graphicFrame>
      <p:pic>
        <p:nvPicPr>
          <p:cNvPr id="6" name="Imagem 5"/>
          <p:cNvPicPr>
            <a:picLocks noChangeAspect="1"/>
          </p:cNvPicPr>
          <p:nvPr/>
        </p:nvPicPr>
        <p:blipFill>
          <a:blip r:embed="rId3"/>
          <a:stretch>
            <a:fillRect/>
          </a:stretch>
        </p:blipFill>
        <p:spPr>
          <a:xfrm>
            <a:off x="3095625" y="130342"/>
            <a:ext cx="514350" cy="381000"/>
          </a:xfrm>
          <a:prstGeom prst="rect">
            <a:avLst/>
          </a:prstGeom>
        </p:spPr>
      </p:pic>
      <p:sp>
        <p:nvSpPr>
          <p:cNvPr id="9" name="CaixaDeTexto 8"/>
          <p:cNvSpPr txBox="1"/>
          <p:nvPr/>
        </p:nvSpPr>
        <p:spPr>
          <a:xfrm>
            <a:off x="2719697" y="5598252"/>
            <a:ext cx="7364104" cy="830997"/>
          </a:xfrm>
          <a:prstGeom prst="rect">
            <a:avLst/>
          </a:prstGeom>
          <a:solidFill>
            <a:schemeClr val="accent2"/>
          </a:solidFill>
        </p:spPr>
        <p:txBody>
          <a:bodyPr wrap="square" rtlCol="0">
            <a:spAutoFit/>
          </a:bodyPr>
          <a:lstStyle/>
          <a:p>
            <a:r>
              <a:rPr lang="en-US" sz="1600" b="1" dirty="0"/>
              <a:t>Energy  Commodity  Balance  for  the  year  2016-17</a:t>
            </a:r>
          </a:p>
          <a:p>
            <a:r>
              <a:rPr lang="en-US" sz="1600" dirty="0"/>
              <a:t>Ministry of Power - India</a:t>
            </a:r>
          </a:p>
          <a:p>
            <a:r>
              <a:rPr lang="en-US" sz="1400" i="1" dirty="0"/>
              <a:t>https://powermin.nic.in/</a:t>
            </a:r>
          </a:p>
        </p:txBody>
      </p:sp>
    </p:spTree>
    <p:extLst>
      <p:ext uri="{BB962C8B-B14F-4D97-AF65-F5344CB8AC3E}">
        <p14:creationId xmlns:p14="http://schemas.microsoft.com/office/powerpoint/2010/main" val="2596422120"/>
      </p:ext>
    </p:extLst>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86959"/>
            <a:ext cx="10515600" cy="1325563"/>
          </a:xfrm>
        </p:spPr>
        <p:txBody>
          <a:bodyPr/>
          <a:lstStyle/>
          <a:p>
            <a:r>
              <a:rPr lang="pt-BR" b="1" i="1" dirty="0" smtClean="0"/>
              <a:t>CHINA</a:t>
            </a:r>
            <a:endParaRPr lang="pt-BR" b="1" i="1" dirty="0"/>
          </a:p>
        </p:txBody>
      </p:sp>
      <p:pic>
        <p:nvPicPr>
          <p:cNvPr id="3" name="Imagem 2"/>
          <p:cNvPicPr>
            <a:picLocks noChangeAspect="1"/>
          </p:cNvPicPr>
          <p:nvPr/>
        </p:nvPicPr>
        <p:blipFill>
          <a:blip r:embed="rId2"/>
          <a:stretch>
            <a:fillRect/>
          </a:stretch>
        </p:blipFill>
        <p:spPr>
          <a:xfrm>
            <a:off x="3259283" y="174395"/>
            <a:ext cx="421481" cy="292894"/>
          </a:xfrm>
          <a:prstGeom prst="rect">
            <a:avLst/>
          </a:prstGeom>
        </p:spPr>
      </p:pic>
      <p:graphicFrame>
        <p:nvGraphicFramePr>
          <p:cNvPr id="4" name="Gráfico 3"/>
          <p:cNvGraphicFramePr>
            <a:graphicFrameLocks/>
          </p:cNvGraphicFramePr>
          <p:nvPr>
            <p:extLst/>
          </p:nvPr>
        </p:nvGraphicFramePr>
        <p:xfrm>
          <a:off x="1957819" y="744886"/>
          <a:ext cx="7921833" cy="4753099"/>
        </p:xfrm>
        <a:graphic>
          <a:graphicData uri="http://schemas.openxmlformats.org/drawingml/2006/chart">
            <c:chart xmlns:c="http://schemas.openxmlformats.org/drawingml/2006/chart" xmlns:r="http://schemas.openxmlformats.org/officeDocument/2006/relationships" r:id="rId3"/>
          </a:graphicData>
        </a:graphic>
      </p:graphicFrame>
      <p:pic>
        <p:nvPicPr>
          <p:cNvPr id="5" name="Imagem 4"/>
          <p:cNvPicPr>
            <a:picLocks noChangeAspect="1"/>
          </p:cNvPicPr>
          <p:nvPr/>
        </p:nvPicPr>
        <p:blipFill>
          <a:blip r:embed="rId4"/>
          <a:stretch>
            <a:fillRect/>
          </a:stretch>
        </p:blipFill>
        <p:spPr>
          <a:xfrm>
            <a:off x="6612464" y="5709707"/>
            <a:ext cx="3784600" cy="801822"/>
          </a:xfrm>
          <a:prstGeom prst="rect">
            <a:avLst/>
          </a:prstGeom>
        </p:spPr>
      </p:pic>
      <p:sp>
        <p:nvSpPr>
          <p:cNvPr id="6" name="CaixaDeTexto 5"/>
          <p:cNvSpPr txBox="1"/>
          <p:nvPr/>
        </p:nvSpPr>
        <p:spPr>
          <a:xfrm>
            <a:off x="1695060" y="5845172"/>
            <a:ext cx="4671872" cy="553998"/>
          </a:xfrm>
          <a:prstGeom prst="rect">
            <a:avLst/>
          </a:prstGeom>
          <a:solidFill>
            <a:schemeClr val="accent2"/>
          </a:solidFill>
        </p:spPr>
        <p:txBody>
          <a:bodyPr wrap="square" rtlCol="0">
            <a:spAutoFit/>
          </a:bodyPr>
          <a:lstStyle/>
          <a:p>
            <a:r>
              <a:rPr lang="pt-BR" sz="1600" b="1" dirty="0"/>
              <a:t>China Energy Portal</a:t>
            </a:r>
          </a:p>
          <a:p>
            <a:r>
              <a:rPr lang="es-ES" sz="1400" i="1" dirty="0"/>
              <a:t>http://www.stats.gov.cn/english/Statisticaldata/AnnualData/</a:t>
            </a:r>
          </a:p>
        </p:txBody>
      </p:sp>
      <p:sp>
        <p:nvSpPr>
          <p:cNvPr id="7" name="CaixaDeTexto 6"/>
          <p:cNvSpPr txBox="1"/>
          <p:nvPr/>
        </p:nvSpPr>
        <p:spPr>
          <a:xfrm>
            <a:off x="9762181" y="4803817"/>
            <a:ext cx="2246769" cy="923330"/>
          </a:xfrm>
          <a:prstGeom prst="rect">
            <a:avLst/>
          </a:prstGeom>
          <a:noFill/>
        </p:spPr>
        <p:txBody>
          <a:bodyPr wrap="none" rtlCol="0">
            <a:spAutoFit/>
          </a:bodyPr>
          <a:lstStyle/>
          <a:p>
            <a:r>
              <a:rPr lang="pt-BR" b="1" dirty="0" smtClean="0"/>
              <a:t>China </a:t>
            </a:r>
            <a:r>
              <a:rPr lang="pt-BR" b="1" dirty="0" err="1" smtClean="0"/>
              <a:t>just</a:t>
            </a:r>
            <a:r>
              <a:rPr lang="pt-BR" b="1" dirty="0" smtClean="0"/>
              <a:t> </a:t>
            </a:r>
            <a:r>
              <a:rPr lang="pt-BR" b="1" dirty="0" err="1" smtClean="0"/>
              <a:t>announced</a:t>
            </a:r>
            <a:endParaRPr lang="pt-BR" b="1" dirty="0" smtClean="0"/>
          </a:p>
          <a:p>
            <a:r>
              <a:rPr lang="pt-BR" b="1" dirty="0" smtClean="0"/>
              <a:t>20% </a:t>
            </a:r>
            <a:r>
              <a:rPr lang="pt-BR" b="1" dirty="0" err="1" smtClean="0"/>
              <a:t>of</a:t>
            </a:r>
            <a:r>
              <a:rPr lang="pt-BR" b="1" dirty="0" smtClean="0"/>
              <a:t> biodiesel</a:t>
            </a:r>
          </a:p>
          <a:p>
            <a:r>
              <a:rPr lang="pt-BR" b="1" dirty="0" err="1"/>
              <a:t>b</a:t>
            </a:r>
            <a:r>
              <a:rPr lang="pt-BR" b="1" dirty="0" err="1" smtClean="0"/>
              <a:t>y</a:t>
            </a:r>
            <a:r>
              <a:rPr lang="pt-BR" b="1" dirty="0" smtClean="0"/>
              <a:t> 2022?</a:t>
            </a:r>
            <a:endParaRPr lang="pt-BR" b="1" dirty="0"/>
          </a:p>
        </p:txBody>
      </p:sp>
    </p:spTree>
    <p:extLst>
      <p:ext uri="{BB962C8B-B14F-4D97-AF65-F5344CB8AC3E}">
        <p14:creationId xmlns:p14="http://schemas.microsoft.com/office/powerpoint/2010/main" val="332682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Box 8"/>
          <p:cNvSpPr txBox="1">
            <a:spLocks noChangeArrowheads="1"/>
          </p:cNvSpPr>
          <p:nvPr/>
        </p:nvSpPr>
        <p:spPr bwMode="auto">
          <a:xfrm>
            <a:off x="5442860" y="1055998"/>
            <a:ext cx="3792311" cy="854080"/>
          </a:xfrm>
          <a:prstGeom prst="rect">
            <a:avLst/>
          </a:prstGeom>
          <a:solidFill>
            <a:srgbClr val="B8DB7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sz="1350" b="1" dirty="0">
                <a:solidFill>
                  <a:prstClr val="black"/>
                </a:solidFill>
                <a:latin typeface="Calibri Light" panose="020F0302020204030204" pitchFamily="34" charset="0"/>
              </a:rPr>
              <a:t>BIOMASS</a:t>
            </a:r>
          </a:p>
          <a:p>
            <a:pPr eaLnBrk="1" hangingPunct="1"/>
            <a:r>
              <a:rPr lang="en-US" sz="1200" dirty="0">
                <a:solidFill>
                  <a:prstClr val="black"/>
                </a:solidFill>
                <a:latin typeface="Calibri Light" panose="020F0302020204030204" pitchFamily="34" charset="0"/>
              </a:rPr>
              <a:t>Contribute with knowledge and technologies for Sugarcane Improvement</a:t>
            </a:r>
          </a:p>
          <a:p>
            <a:pPr eaLnBrk="1" hangingPunct="1"/>
            <a:r>
              <a:rPr lang="en-US" sz="1200" dirty="0">
                <a:solidFill>
                  <a:prstClr val="black"/>
                </a:solidFill>
                <a:latin typeface="Calibri Light" panose="020F0302020204030204" pitchFamily="34" charset="0"/>
              </a:rPr>
              <a:t>Enable a Systems Biology approach for Biofuel Crops</a:t>
            </a:r>
          </a:p>
        </p:txBody>
      </p:sp>
      <p:sp>
        <p:nvSpPr>
          <p:cNvPr id="17412" name="TextBox 6"/>
          <p:cNvSpPr txBox="1">
            <a:spLocks noChangeArrowheads="1"/>
          </p:cNvSpPr>
          <p:nvPr/>
        </p:nvSpPr>
        <p:spPr bwMode="auto">
          <a:xfrm>
            <a:off x="5434692" y="2015679"/>
            <a:ext cx="3792312" cy="854080"/>
          </a:xfrm>
          <a:prstGeom prst="rect">
            <a:avLst/>
          </a:prstGeom>
          <a:solidFill>
            <a:srgbClr val="CED52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pt-BR" sz="1350" b="1" dirty="0">
                <a:solidFill>
                  <a:prstClr val="black"/>
                </a:solidFill>
                <a:latin typeface="Calibri Light" panose="020F0302020204030204" pitchFamily="34" charset="0"/>
              </a:rPr>
              <a:t>BIOFUEL TECHNOLOGIES</a:t>
            </a:r>
          </a:p>
          <a:p>
            <a:pPr eaLnBrk="1" hangingPunct="1"/>
            <a:r>
              <a:rPr lang="pt-BR" sz="1200" dirty="0" err="1">
                <a:solidFill>
                  <a:prstClr val="black"/>
                </a:solidFill>
                <a:latin typeface="Calibri Light" panose="020F0302020204030204" pitchFamily="34" charset="0"/>
              </a:rPr>
              <a:t>Increasing</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productivity</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amount</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of</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ethanol</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by</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ton</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of</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sugarcane</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energy</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saving</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water</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saving</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and</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minimizing</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environmental</a:t>
            </a:r>
            <a:r>
              <a:rPr lang="pt-BR" sz="1200" dirty="0">
                <a:solidFill>
                  <a:prstClr val="black"/>
                </a:solidFill>
                <a:latin typeface="Calibri Light" panose="020F0302020204030204" pitchFamily="34" charset="0"/>
              </a:rPr>
              <a:t> </a:t>
            </a:r>
            <a:r>
              <a:rPr lang="pt-BR" sz="1200" dirty="0" err="1">
                <a:solidFill>
                  <a:prstClr val="black"/>
                </a:solidFill>
                <a:latin typeface="Calibri Light" panose="020F0302020204030204" pitchFamily="34" charset="0"/>
              </a:rPr>
              <a:t>impacts</a:t>
            </a:r>
            <a:r>
              <a:rPr lang="en-US" sz="1200" dirty="0">
                <a:solidFill>
                  <a:prstClr val="black"/>
                </a:solidFill>
                <a:latin typeface="Calibri Light" panose="020F0302020204030204" pitchFamily="34" charset="0"/>
              </a:rPr>
              <a:t> </a:t>
            </a:r>
          </a:p>
        </p:txBody>
      </p:sp>
      <p:sp>
        <p:nvSpPr>
          <p:cNvPr id="17413" name="TextBox 6"/>
          <p:cNvSpPr txBox="1">
            <a:spLocks noChangeArrowheads="1"/>
          </p:cNvSpPr>
          <p:nvPr/>
        </p:nvSpPr>
        <p:spPr bwMode="auto">
          <a:xfrm>
            <a:off x="5434692" y="3911953"/>
            <a:ext cx="3792312" cy="854080"/>
          </a:xfrm>
          <a:prstGeom prst="rect">
            <a:avLst/>
          </a:prstGeom>
          <a:solidFill>
            <a:schemeClr val="accent1">
              <a:lumMod val="60000"/>
              <a:lumOff val="40000"/>
            </a:schemeClr>
          </a:solidFill>
          <a:ln>
            <a:noFill/>
          </a:ln>
        </p:spPr>
        <p:txBody>
          <a:bodyPr wrap="squar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sz="1350" b="1" dirty="0">
                <a:solidFill>
                  <a:prstClr val="black"/>
                </a:solidFill>
                <a:latin typeface="Calibri Light" panose="020F0302020204030204" pitchFamily="34" charset="0"/>
                <a:cs typeface="Arial" charset="0"/>
              </a:rPr>
              <a:t>ENGINES</a:t>
            </a:r>
          </a:p>
          <a:p>
            <a:pPr eaLnBrk="1" hangingPunct="1"/>
            <a:r>
              <a:rPr lang="en-US" sz="1200" dirty="0">
                <a:solidFill>
                  <a:prstClr val="black"/>
                </a:solidFill>
                <a:latin typeface="Calibri Light" panose="020F0302020204030204" pitchFamily="34" charset="0"/>
                <a:cs typeface="Arial" charset="0"/>
              </a:rPr>
              <a:t>Flex-fuel engines with increased performance, durability and decreased consumption, pollutant emissions </a:t>
            </a:r>
          </a:p>
          <a:p>
            <a:pPr eaLnBrk="1" hangingPunct="1"/>
            <a:r>
              <a:rPr lang="en-US" sz="1200" dirty="0">
                <a:solidFill>
                  <a:prstClr val="black"/>
                </a:solidFill>
                <a:latin typeface="Calibri Light" panose="020F0302020204030204" pitchFamily="34" charset="0"/>
                <a:cs typeface="Arial" charset="0"/>
              </a:rPr>
              <a:t>Aviation applications</a:t>
            </a:r>
          </a:p>
        </p:txBody>
      </p:sp>
      <p:sp>
        <p:nvSpPr>
          <p:cNvPr id="17414" name="TextBox 6"/>
          <p:cNvSpPr txBox="1">
            <a:spLocks noChangeArrowheads="1"/>
          </p:cNvSpPr>
          <p:nvPr/>
        </p:nvSpPr>
        <p:spPr bwMode="auto">
          <a:xfrm>
            <a:off x="5434692" y="2968357"/>
            <a:ext cx="3792312" cy="854080"/>
          </a:xfrm>
          <a:prstGeom prst="rect">
            <a:avLst/>
          </a:prstGeom>
          <a:solidFill>
            <a:schemeClr val="bg2">
              <a:lumMod val="75000"/>
            </a:schemeClr>
          </a:solidFill>
          <a:ln>
            <a:noFill/>
          </a:ln>
        </p:spPr>
        <p:txBody>
          <a:bodyPr wrap="squar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sz="1350" b="1" dirty="0">
                <a:solidFill>
                  <a:prstClr val="black"/>
                </a:solidFill>
                <a:latin typeface="Calibri Light" panose="020F0302020204030204" pitchFamily="34" charset="0"/>
                <a:cs typeface="Arial" charset="0"/>
              </a:rPr>
              <a:t>BIOREFINERIES</a:t>
            </a:r>
          </a:p>
          <a:p>
            <a:pPr eaLnBrk="1" hangingPunct="1"/>
            <a:r>
              <a:rPr lang="en-US" sz="1200" dirty="0">
                <a:solidFill>
                  <a:prstClr val="black"/>
                </a:solidFill>
                <a:latin typeface="Calibri Light" panose="020F0302020204030204" pitchFamily="34" charset="0"/>
                <a:cs typeface="Arial" charset="0"/>
              </a:rPr>
              <a:t>Complete substitution of fossil fuel derived compounds</a:t>
            </a:r>
          </a:p>
          <a:p>
            <a:pPr eaLnBrk="1" hangingPunct="1"/>
            <a:r>
              <a:rPr lang="en-US" sz="1200" dirty="0" err="1">
                <a:solidFill>
                  <a:prstClr val="black"/>
                </a:solidFill>
                <a:latin typeface="Calibri Light" panose="020F0302020204030204" pitchFamily="34" charset="0"/>
                <a:cs typeface="Arial" charset="0"/>
              </a:rPr>
              <a:t>Sugarchemistry</a:t>
            </a:r>
            <a:r>
              <a:rPr lang="en-US" sz="1200" dirty="0">
                <a:solidFill>
                  <a:prstClr val="black"/>
                </a:solidFill>
                <a:latin typeface="Calibri Light" panose="020F0302020204030204" pitchFamily="34" charset="0"/>
                <a:cs typeface="Arial" charset="0"/>
              </a:rPr>
              <a:t> for intermediate chemical production and </a:t>
            </a:r>
            <a:r>
              <a:rPr lang="en-US" sz="1200" dirty="0" err="1">
                <a:solidFill>
                  <a:prstClr val="black"/>
                </a:solidFill>
                <a:latin typeface="Calibri Light" panose="020F0302020204030204" pitchFamily="34" charset="0"/>
                <a:cs typeface="Arial" charset="0"/>
              </a:rPr>
              <a:t>alcoholchemistry</a:t>
            </a:r>
            <a:r>
              <a:rPr lang="en-US" sz="1200" dirty="0">
                <a:solidFill>
                  <a:prstClr val="black"/>
                </a:solidFill>
                <a:latin typeface="Calibri Light" panose="020F0302020204030204" pitchFamily="34" charset="0"/>
                <a:cs typeface="Arial" charset="0"/>
              </a:rPr>
              <a:t> as a </a:t>
            </a:r>
            <a:r>
              <a:rPr lang="en-US" sz="1200" dirty="0" err="1">
                <a:solidFill>
                  <a:prstClr val="black"/>
                </a:solidFill>
                <a:latin typeface="Calibri Light" panose="020F0302020204030204" pitchFamily="34" charset="0"/>
                <a:cs typeface="Arial" charset="0"/>
              </a:rPr>
              <a:t>petrochemistry</a:t>
            </a:r>
            <a:r>
              <a:rPr lang="en-US" sz="1200" dirty="0">
                <a:solidFill>
                  <a:prstClr val="black"/>
                </a:solidFill>
                <a:latin typeface="Calibri Light" panose="020F0302020204030204" pitchFamily="34" charset="0"/>
                <a:cs typeface="Arial" charset="0"/>
              </a:rPr>
              <a:t> substitute </a:t>
            </a:r>
          </a:p>
        </p:txBody>
      </p:sp>
      <p:sp>
        <p:nvSpPr>
          <p:cNvPr id="17415" name="Rectangle 15"/>
          <p:cNvSpPr>
            <a:spLocks noChangeArrowheads="1"/>
          </p:cNvSpPr>
          <p:nvPr/>
        </p:nvSpPr>
        <p:spPr bwMode="auto">
          <a:xfrm>
            <a:off x="5434692" y="4863517"/>
            <a:ext cx="3792312" cy="1038746"/>
          </a:xfrm>
          <a:prstGeom prst="rect">
            <a:avLst/>
          </a:prstGeom>
          <a:solidFill>
            <a:schemeClr val="accent3">
              <a:lumMod val="40000"/>
              <a:lumOff val="60000"/>
            </a:schemeClr>
          </a:solidFill>
          <a:ln>
            <a:noFill/>
          </a:ln>
        </p:spPr>
        <p:txBody>
          <a:bodyPr wrap="square">
            <a:spAutoFit/>
          </a:bodyPr>
          <a:lstStyle/>
          <a:p>
            <a:r>
              <a:rPr lang="en-US" sz="1350" b="1" dirty="0">
                <a:solidFill>
                  <a:prstClr val="black"/>
                </a:solidFill>
                <a:latin typeface="Calibri Light" panose="020F0302020204030204" pitchFamily="34" charset="0"/>
                <a:cs typeface="Arial" charset="0"/>
              </a:rPr>
              <a:t>SUSTAINABILITY AND IMPACTS</a:t>
            </a:r>
          </a:p>
          <a:p>
            <a:pPr algn="just"/>
            <a:r>
              <a:rPr lang="en-US" sz="1200" dirty="0">
                <a:solidFill>
                  <a:prstClr val="black"/>
                </a:solidFill>
                <a:latin typeface="Calibri Light" panose="020F0302020204030204" pitchFamily="34" charset="0"/>
                <a:cs typeface="Arial" charset="0"/>
              </a:rPr>
              <a:t>Studies to consolidate sugarcane ethanol as the leading technology path to ethanol and derivatives production</a:t>
            </a:r>
          </a:p>
          <a:p>
            <a:pPr algn="just"/>
            <a:r>
              <a:rPr lang="en-US" sz="1200" dirty="0">
                <a:solidFill>
                  <a:prstClr val="black"/>
                </a:solidFill>
                <a:latin typeface="Calibri Light" panose="020F0302020204030204" pitchFamily="34" charset="0"/>
                <a:cs typeface="Arial" charset="0"/>
              </a:rPr>
              <a:t>Horizontal themes: Social and Economic Impacts, Environmental studies and Land Use </a:t>
            </a:r>
          </a:p>
        </p:txBody>
      </p:sp>
      <p:sp>
        <p:nvSpPr>
          <p:cNvPr id="4" name="TextBox 3">
            <a:extLst>
              <a:ext uri="{FF2B5EF4-FFF2-40B4-BE49-F238E27FC236}">
                <a16:creationId xmlns:a16="http://schemas.microsoft.com/office/drawing/2014/main" xmlns="" id="{DC3AA53F-C98C-9C42-96CC-264CD5CD2465}"/>
              </a:ext>
            </a:extLst>
          </p:cNvPr>
          <p:cNvSpPr txBox="1"/>
          <p:nvPr/>
        </p:nvSpPr>
        <p:spPr>
          <a:xfrm>
            <a:off x="2882309" y="921046"/>
            <a:ext cx="2456123" cy="5493812"/>
          </a:xfrm>
          <a:prstGeom prst="rect">
            <a:avLst/>
          </a:prstGeom>
          <a:noFill/>
        </p:spPr>
        <p:txBody>
          <a:bodyPr wrap="square" rtlCol="0">
            <a:spAutoFit/>
          </a:bodyPr>
          <a:lstStyle/>
          <a:p>
            <a:r>
              <a:rPr lang="en-US" sz="1350" dirty="0">
                <a:solidFill>
                  <a:prstClr val="black"/>
                </a:solidFill>
                <a:latin typeface="Calibri"/>
              </a:rPr>
              <a:t>Genome sequence</a:t>
            </a:r>
          </a:p>
          <a:p>
            <a:r>
              <a:rPr lang="en-US" sz="1350" dirty="0">
                <a:solidFill>
                  <a:prstClr val="black"/>
                </a:solidFill>
                <a:latin typeface="Calibri"/>
              </a:rPr>
              <a:t>Molecular markers</a:t>
            </a:r>
          </a:p>
          <a:p>
            <a:r>
              <a:rPr lang="en-US" sz="1350" dirty="0">
                <a:solidFill>
                  <a:prstClr val="black"/>
                </a:solidFill>
                <a:latin typeface="Calibri"/>
              </a:rPr>
              <a:t>Disease-free seeds</a:t>
            </a:r>
          </a:p>
          <a:p>
            <a:r>
              <a:rPr lang="en-US" sz="1350" dirty="0">
                <a:solidFill>
                  <a:prstClr val="black"/>
                </a:solidFill>
                <a:latin typeface="Calibri"/>
              </a:rPr>
              <a:t>Drought tolerance</a:t>
            </a:r>
          </a:p>
          <a:p>
            <a:r>
              <a:rPr lang="en-US" sz="1350" dirty="0">
                <a:solidFill>
                  <a:prstClr val="black"/>
                </a:solidFill>
                <a:latin typeface="Calibri"/>
              </a:rPr>
              <a:t>Sugarcane transgenics</a:t>
            </a:r>
          </a:p>
          <a:p>
            <a:r>
              <a:rPr lang="en-US" sz="1350" dirty="0">
                <a:solidFill>
                  <a:prstClr val="black"/>
                </a:solidFill>
                <a:latin typeface="Calibri"/>
              </a:rPr>
              <a:t>Digital agriculture</a:t>
            </a:r>
          </a:p>
          <a:p>
            <a:r>
              <a:rPr lang="en-US" sz="1350" dirty="0">
                <a:solidFill>
                  <a:prstClr val="black"/>
                </a:solidFill>
                <a:latin typeface="Calibri"/>
              </a:rPr>
              <a:t>Artificial intelligence</a:t>
            </a:r>
          </a:p>
          <a:p>
            <a:r>
              <a:rPr lang="en-US" sz="1350" dirty="0">
                <a:solidFill>
                  <a:prstClr val="black"/>
                </a:solidFill>
                <a:latin typeface="Calibri"/>
              </a:rPr>
              <a:t>Fermentation automation</a:t>
            </a:r>
          </a:p>
          <a:p>
            <a:r>
              <a:rPr lang="en-US" sz="1350" dirty="0">
                <a:solidFill>
                  <a:prstClr val="black"/>
                </a:solidFill>
                <a:latin typeface="Calibri"/>
              </a:rPr>
              <a:t>New solvents</a:t>
            </a:r>
          </a:p>
          <a:p>
            <a:r>
              <a:rPr lang="en-US" sz="1350" dirty="0">
                <a:solidFill>
                  <a:prstClr val="black"/>
                </a:solidFill>
                <a:latin typeface="Calibri"/>
              </a:rPr>
              <a:t>Anhydrous ethanol </a:t>
            </a:r>
          </a:p>
          <a:p>
            <a:r>
              <a:rPr lang="en-US" sz="1350" dirty="0">
                <a:solidFill>
                  <a:prstClr val="black"/>
                </a:solidFill>
                <a:latin typeface="Calibri"/>
              </a:rPr>
              <a:t>Molecular sieves</a:t>
            </a:r>
          </a:p>
          <a:p>
            <a:r>
              <a:rPr lang="en-US" sz="1350" dirty="0">
                <a:solidFill>
                  <a:prstClr val="black"/>
                </a:solidFill>
                <a:latin typeface="Calibri"/>
              </a:rPr>
              <a:t>Energetic and economic gains</a:t>
            </a:r>
          </a:p>
          <a:p>
            <a:r>
              <a:rPr lang="en-US" sz="1350" dirty="0">
                <a:solidFill>
                  <a:prstClr val="black"/>
                </a:solidFill>
                <a:latin typeface="Calibri"/>
              </a:rPr>
              <a:t>Bio-oils from different feedstocks</a:t>
            </a:r>
          </a:p>
          <a:p>
            <a:r>
              <a:rPr lang="en-US" sz="1350" dirty="0">
                <a:solidFill>
                  <a:prstClr val="black"/>
                </a:solidFill>
                <a:latin typeface="Calibri"/>
              </a:rPr>
              <a:t>Biobutanol</a:t>
            </a:r>
          </a:p>
          <a:p>
            <a:r>
              <a:rPr lang="en-US" sz="1350" dirty="0">
                <a:solidFill>
                  <a:prstClr val="black"/>
                </a:solidFill>
                <a:latin typeface="Calibri"/>
              </a:rPr>
              <a:t>Building-blocks</a:t>
            </a:r>
          </a:p>
          <a:p>
            <a:r>
              <a:rPr lang="en-US" sz="1350" dirty="0">
                <a:solidFill>
                  <a:prstClr val="black"/>
                </a:solidFill>
                <a:latin typeface="Calibri"/>
              </a:rPr>
              <a:t>New uses for lignin</a:t>
            </a:r>
          </a:p>
          <a:p>
            <a:r>
              <a:rPr lang="en-US" sz="1350" dirty="0">
                <a:solidFill>
                  <a:prstClr val="black"/>
                </a:solidFill>
                <a:latin typeface="Calibri"/>
              </a:rPr>
              <a:t>ETBE, green PET</a:t>
            </a:r>
          </a:p>
          <a:p>
            <a:r>
              <a:rPr lang="en-US" sz="1350" dirty="0">
                <a:solidFill>
                  <a:prstClr val="black"/>
                </a:solidFill>
                <a:latin typeface="Calibri"/>
              </a:rPr>
              <a:t>Nanocellulose</a:t>
            </a:r>
          </a:p>
          <a:p>
            <a:r>
              <a:rPr lang="en-US" sz="1350" dirty="0">
                <a:solidFill>
                  <a:prstClr val="black"/>
                </a:solidFill>
                <a:latin typeface="Calibri"/>
              </a:rPr>
              <a:t>Ethanol fuel cells</a:t>
            </a:r>
          </a:p>
          <a:p>
            <a:r>
              <a:rPr lang="en-US" sz="1350" dirty="0">
                <a:solidFill>
                  <a:prstClr val="black"/>
                </a:solidFill>
                <a:latin typeface="Calibri"/>
              </a:rPr>
              <a:t>Lower N2O emissions</a:t>
            </a:r>
          </a:p>
          <a:p>
            <a:r>
              <a:rPr lang="en-US" sz="1350" dirty="0">
                <a:solidFill>
                  <a:prstClr val="black"/>
                </a:solidFill>
                <a:latin typeface="Calibri"/>
              </a:rPr>
              <a:t>New uses for </a:t>
            </a:r>
            <a:r>
              <a:rPr lang="en-US" sz="1350" dirty="0" err="1">
                <a:solidFill>
                  <a:prstClr val="black"/>
                </a:solidFill>
                <a:latin typeface="Calibri"/>
              </a:rPr>
              <a:t>vinasse</a:t>
            </a:r>
            <a:endParaRPr lang="en-US" sz="1350" dirty="0">
              <a:solidFill>
                <a:prstClr val="black"/>
              </a:solidFill>
              <a:latin typeface="Calibri"/>
            </a:endParaRPr>
          </a:p>
          <a:p>
            <a:r>
              <a:rPr lang="en-US" sz="1350" dirty="0">
                <a:solidFill>
                  <a:prstClr val="black"/>
                </a:solidFill>
                <a:latin typeface="Calibri"/>
              </a:rPr>
              <a:t>Accelerate the transition for a low carbon economy</a:t>
            </a:r>
          </a:p>
          <a:p>
            <a:r>
              <a:rPr lang="en-US" sz="1350" dirty="0">
                <a:solidFill>
                  <a:prstClr val="black"/>
                </a:solidFill>
                <a:latin typeface="Calibri"/>
              </a:rPr>
              <a:t>Global expansion of bioenergy</a:t>
            </a:r>
          </a:p>
          <a:p>
            <a:endParaRPr lang="en-US" sz="1350" dirty="0">
              <a:solidFill>
                <a:prstClr val="black"/>
              </a:solidFill>
              <a:latin typeface="Calibri"/>
            </a:endParaRPr>
          </a:p>
        </p:txBody>
      </p:sp>
    </p:spTree>
    <p:extLst>
      <p:ext uri="{BB962C8B-B14F-4D97-AF65-F5344CB8AC3E}">
        <p14:creationId xmlns:p14="http://schemas.microsoft.com/office/powerpoint/2010/main" val="12606580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07726"/>
            <a:ext cx="10515600" cy="1325563"/>
          </a:xfrm>
        </p:spPr>
        <p:txBody>
          <a:bodyPr/>
          <a:lstStyle/>
          <a:p>
            <a:r>
              <a:rPr lang="pt-BR" b="1" i="1" dirty="0"/>
              <a:t>RUSSIA</a:t>
            </a:r>
          </a:p>
        </p:txBody>
      </p:sp>
      <p:graphicFrame>
        <p:nvGraphicFramePr>
          <p:cNvPr id="3" name="Gráfico 2"/>
          <p:cNvGraphicFramePr>
            <a:graphicFrameLocks/>
          </p:cNvGraphicFramePr>
          <p:nvPr>
            <p:extLst/>
          </p:nvPr>
        </p:nvGraphicFramePr>
        <p:xfrm>
          <a:off x="1751732" y="1102448"/>
          <a:ext cx="8688537" cy="4800600"/>
        </p:xfrm>
        <a:graphic>
          <a:graphicData uri="http://schemas.openxmlformats.org/drawingml/2006/chart">
            <c:chart xmlns:c="http://schemas.openxmlformats.org/drawingml/2006/chart" xmlns:r="http://schemas.openxmlformats.org/officeDocument/2006/relationships" r:id="rId2"/>
          </a:graphicData>
        </a:graphic>
      </p:graphicFrame>
      <p:pic>
        <p:nvPicPr>
          <p:cNvPr id="4" name="Imagem 3"/>
          <p:cNvPicPr>
            <a:picLocks noChangeAspect="1"/>
          </p:cNvPicPr>
          <p:nvPr/>
        </p:nvPicPr>
        <p:blipFill>
          <a:blip r:embed="rId3"/>
          <a:stretch>
            <a:fillRect/>
          </a:stretch>
        </p:blipFill>
        <p:spPr>
          <a:xfrm>
            <a:off x="3342140" y="195827"/>
            <a:ext cx="357188" cy="250031"/>
          </a:xfrm>
          <a:prstGeom prst="rect">
            <a:avLst/>
          </a:prstGeom>
        </p:spPr>
      </p:pic>
      <p:sp>
        <p:nvSpPr>
          <p:cNvPr id="5" name="CaixaDeTexto 4"/>
          <p:cNvSpPr txBox="1"/>
          <p:nvPr/>
        </p:nvSpPr>
        <p:spPr>
          <a:xfrm>
            <a:off x="2685831" y="5903048"/>
            <a:ext cx="7364104" cy="553998"/>
          </a:xfrm>
          <a:prstGeom prst="rect">
            <a:avLst/>
          </a:prstGeom>
          <a:solidFill>
            <a:schemeClr val="accent2"/>
          </a:solidFill>
        </p:spPr>
        <p:txBody>
          <a:bodyPr wrap="square" rtlCol="0">
            <a:spAutoFit/>
          </a:bodyPr>
          <a:lstStyle/>
          <a:p>
            <a:r>
              <a:rPr lang="en-US" sz="1600" b="1" dirty="0"/>
              <a:t>Ministry of Energy of the Russian Federation</a:t>
            </a:r>
          </a:p>
          <a:p>
            <a:r>
              <a:rPr lang="en-US" sz="1400" i="1" dirty="0"/>
              <a:t>https://minenergo.gov.ru/en/activity/statistic</a:t>
            </a:r>
          </a:p>
        </p:txBody>
      </p:sp>
      <p:sp>
        <p:nvSpPr>
          <p:cNvPr id="6" name="TextBox 6"/>
          <p:cNvSpPr txBox="1"/>
          <p:nvPr/>
        </p:nvSpPr>
        <p:spPr>
          <a:xfrm>
            <a:off x="1524000" y="641684"/>
            <a:ext cx="9144000" cy="369332"/>
          </a:xfrm>
          <a:prstGeom prst="rect">
            <a:avLst/>
          </a:prstGeom>
          <a:solidFill>
            <a:srgbClr val="00B0F0"/>
          </a:solidFill>
          <a:ln>
            <a:solidFill>
              <a:srgbClr val="1A7BB6"/>
            </a:solidFill>
          </a:ln>
        </p:spPr>
        <p:txBody>
          <a:bodyPr wrap="square" rtlCol="0">
            <a:spAutoFit/>
          </a:bodyPr>
          <a:lstStyle>
            <a:defPPr>
              <a:defRPr lang="en-US"/>
            </a:defPPr>
            <a:lvl1pPr marL="346075">
              <a:defRPr>
                <a:solidFill>
                  <a:schemeClr val="bg1"/>
                </a:solidFill>
                <a:latin typeface="CMU Sans Serif" panose="02000603000000000000" pitchFamily="2" charset="0"/>
                <a:ea typeface="CMU Sans Serif" panose="02000603000000000000" pitchFamily="2" charset="0"/>
                <a:cs typeface="CMU Sans Serif" panose="02000603000000000000" pitchFamily="2" charset="0"/>
              </a:defRPr>
            </a:lvl1pPr>
          </a:lstStyle>
          <a:p>
            <a:r>
              <a:rPr lang="en-US" dirty="0">
                <a:latin typeface="+mj-lt"/>
              </a:rPr>
              <a:t>Final energy production (2016)</a:t>
            </a:r>
          </a:p>
        </p:txBody>
      </p:sp>
    </p:spTree>
    <p:extLst>
      <p:ext uri="{BB962C8B-B14F-4D97-AF65-F5344CB8AC3E}">
        <p14:creationId xmlns:p14="http://schemas.microsoft.com/office/powerpoint/2010/main" val="133215479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667002" y="692727"/>
            <a:ext cx="184731" cy="369332"/>
          </a:xfrm>
          <a:prstGeom prst="rect">
            <a:avLst/>
          </a:prstGeom>
          <a:noFill/>
        </p:spPr>
        <p:txBody>
          <a:bodyPr wrap="none" rtlCol="0">
            <a:spAutoFit/>
          </a:bodyPr>
          <a:lstStyle/>
          <a:p>
            <a:endParaRPr lang="pt-BR" dirty="0"/>
          </a:p>
        </p:txBody>
      </p:sp>
      <p:sp>
        <p:nvSpPr>
          <p:cNvPr id="3" name="CaixaDeTexto 2"/>
          <p:cNvSpPr txBox="1"/>
          <p:nvPr/>
        </p:nvSpPr>
        <p:spPr>
          <a:xfrm>
            <a:off x="1524000" y="150312"/>
            <a:ext cx="9144000" cy="6801862"/>
          </a:xfrm>
          <a:prstGeom prst="rect">
            <a:avLst/>
          </a:prstGeom>
          <a:noFill/>
        </p:spPr>
        <p:txBody>
          <a:bodyPr wrap="square" rtlCol="0">
            <a:spAutoFit/>
          </a:bodyPr>
          <a:lstStyle/>
          <a:p>
            <a:r>
              <a:rPr lang="pt-BR" sz="2800" b="1" dirty="0" err="1" smtClean="0">
                <a:latin typeface="Times New Roman" pitchFamily="18" charset="0"/>
                <a:cs typeface="Times New Roman" pitchFamily="18" charset="0"/>
              </a:rPr>
              <a:t>Type</a:t>
            </a:r>
            <a:r>
              <a:rPr lang="pt-BR" sz="2800" b="1" dirty="0" smtClean="0">
                <a:latin typeface="Times New Roman" pitchFamily="18" charset="0"/>
                <a:cs typeface="Times New Roman" pitchFamily="18" charset="0"/>
              </a:rPr>
              <a:t> </a:t>
            </a:r>
            <a:r>
              <a:rPr lang="pt-BR" sz="2800" b="1" dirty="0" err="1" smtClean="0">
                <a:latin typeface="Times New Roman" pitchFamily="18" charset="0"/>
                <a:cs typeface="Times New Roman" pitchFamily="18" charset="0"/>
              </a:rPr>
              <a:t>of</a:t>
            </a:r>
            <a:r>
              <a:rPr lang="pt-BR" sz="2800" b="1" dirty="0" smtClean="0">
                <a:latin typeface="Times New Roman" pitchFamily="18" charset="0"/>
                <a:cs typeface="Times New Roman" pitchFamily="18" charset="0"/>
              </a:rPr>
              <a:t>  </a:t>
            </a:r>
            <a:r>
              <a:rPr lang="pt-BR" sz="2800" b="1" dirty="0" err="1" smtClean="0">
                <a:latin typeface="Times New Roman" pitchFamily="18" charset="0"/>
                <a:cs typeface="Times New Roman" pitchFamily="18" charset="0"/>
              </a:rPr>
              <a:t>Desired</a:t>
            </a:r>
            <a:r>
              <a:rPr lang="pt-BR" sz="2800" b="1" dirty="0" smtClean="0">
                <a:latin typeface="Times New Roman" pitchFamily="18" charset="0"/>
                <a:cs typeface="Times New Roman" pitchFamily="18" charset="0"/>
              </a:rPr>
              <a:t>  </a:t>
            </a:r>
            <a:r>
              <a:rPr lang="pt-BR" sz="2800" b="1" dirty="0" err="1" smtClean="0">
                <a:latin typeface="Times New Roman" pitchFamily="18" charset="0"/>
                <a:cs typeface="Times New Roman" pitchFamily="18" charset="0"/>
              </a:rPr>
              <a:t>Result</a:t>
            </a:r>
            <a:r>
              <a:rPr lang="pt-BR" sz="2800" b="1" dirty="0" smtClean="0">
                <a:latin typeface="Times New Roman" pitchFamily="18" charset="0"/>
                <a:cs typeface="Times New Roman" pitchFamily="18" charset="0"/>
              </a:rPr>
              <a:t>/</a:t>
            </a:r>
            <a:r>
              <a:rPr lang="pt-BR" sz="2800" b="1" dirty="0" err="1" smtClean="0">
                <a:latin typeface="Times New Roman" pitchFamily="18" charset="0"/>
                <a:cs typeface="Times New Roman" pitchFamily="18" charset="0"/>
              </a:rPr>
              <a:t>Information</a:t>
            </a:r>
            <a:endParaRPr lang="pt-BR" sz="2800" b="1" dirty="0" smtClean="0">
              <a:latin typeface="Times New Roman" pitchFamily="18" charset="0"/>
              <a:cs typeface="Times New Roman" pitchFamily="18" charset="0"/>
            </a:endParaRPr>
          </a:p>
          <a:p>
            <a:endParaRPr lang="pt-BR" sz="2800" b="1" dirty="0">
              <a:latin typeface="Times New Roman" pitchFamily="18" charset="0"/>
              <a:cs typeface="Times New Roman" pitchFamily="18" charset="0"/>
            </a:endParaRPr>
          </a:p>
          <a:p>
            <a:r>
              <a:rPr lang="pt-BR" sz="2800" b="1" dirty="0" smtClean="0">
                <a:latin typeface="Times New Roman" pitchFamily="18" charset="0"/>
                <a:cs typeface="Times New Roman" pitchFamily="18" charset="0"/>
              </a:rPr>
              <a:t> </a:t>
            </a:r>
            <a:r>
              <a:rPr lang="pt-BR" sz="2800" b="1" dirty="0" err="1" smtClean="0">
                <a:latin typeface="Times New Roman" pitchFamily="18" charset="0"/>
                <a:cs typeface="Times New Roman" pitchFamily="18" charset="0"/>
              </a:rPr>
              <a:t>Eg</a:t>
            </a:r>
            <a:r>
              <a:rPr lang="pt-BR" sz="2800" b="1" dirty="0" smtClean="0">
                <a:latin typeface="Times New Roman" pitchFamily="18" charset="0"/>
                <a:cs typeface="Times New Roman" pitchFamily="18" charset="0"/>
              </a:rPr>
              <a:t>. Energy </a:t>
            </a:r>
            <a:r>
              <a:rPr lang="pt-BR" sz="2800" b="1" dirty="0">
                <a:latin typeface="Times New Roman" pitchFamily="18" charset="0"/>
                <a:cs typeface="Times New Roman" pitchFamily="18" charset="0"/>
              </a:rPr>
              <a:t>Matriz </a:t>
            </a:r>
            <a:r>
              <a:rPr lang="pt-BR" sz="2800" b="1" dirty="0" err="1">
                <a:latin typeface="Times New Roman" pitchFamily="18" charset="0"/>
                <a:cs typeface="Times New Roman" pitchFamily="18" charset="0"/>
              </a:rPr>
              <a:t>and</a:t>
            </a:r>
            <a:r>
              <a:rPr lang="pt-BR" sz="2800" b="1" dirty="0">
                <a:latin typeface="Times New Roman" pitchFamily="18" charset="0"/>
                <a:cs typeface="Times New Roman" pitchFamily="18" charset="0"/>
              </a:rPr>
              <a:t> </a:t>
            </a:r>
            <a:r>
              <a:rPr lang="pt-BR" sz="2800" b="1" dirty="0" err="1" smtClean="0">
                <a:latin typeface="Times New Roman" pitchFamily="18" charset="0"/>
                <a:cs typeface="Times New Roman" pitchFamily="18" charset="0"/>
              </a:rPr>
              <a:t>Biorefinery</a:t>
            </a:r>
            <a:r>
              <a:rPr lang="pt-BR" sz="2800" b="1" dirty="0" smtClean="0">
                <a:latin typeface="Times New Roman" pitchFamily="18" charset="0"/>
                <a:cs typeface="Times New Roman" pitchFamily="18" charset="0"/>
              </a:rPr>
              <a:t> in </a:t>
            </a:r>
            <a:r>
              <a:rPr lang="pt-BR" sz="2800" b="1" dirty="0" err="1" smtClean="0">
                <a:latin typeface="Times New Roman" pitchFamily="18" charset="0"/>
                <a:cs typeface="Times New Roman" pitchFamily="18" charset="0"/>
              </a:rPr>
              <a:t>Brazil</a:t>
            </a:r>
            <a:r>
              <a:rPr lang="pt-BR" sz="2800" b="1" dirty="0" smtClean="0">
                <a:latin typeface="Times New Roman" pitchFamily="18" charset="0"/>
                <a:cs typeface="Times New Roman" pitchFamily="18" charset="0"/>
              </a:rPr>
              <a:t> </a:t>
            </a:r>
            <a:endParaRPr lang="pt-BR" sz="2800" b="1" dirty="0">
              <a:latin typeface="Times New Roman" pitchFamily="18" charset="0"/>
              <a:cs typeface="Times New Roman" pitchFamily="18" charset="0"/>
            </a:endParaRPr>
          </a:p>
          <a:p>
            <a:endParaRPr lang="pt-BR" sz="2800" dirty="0" smtClean="0">
              <a:latin typeface="Times New Roman" pitchFamily="18" charset="0"/>
              <a:cs typeface="Times New Roman" pitchFamily="18" charset="0"/>
            </a:endParaRPr>
          </a:p>
          <a:p>
            <a:r>
              <a:rPr lang="pt-BR" sz="2800" dirty="0" err="1" smtClean="0">
                <a:latin typeface="Times New Roman" pitchFamily="18" charset="0"/>
                <a:cs typeface="Times New Roman" pitchFamily="18" charset="0"/>
              </a:rPr>
              <a:t>Availability</a:t>
            </a:r>
            <a:r>
              <a:rPr lang="pt-BR" sz="2800" dirty="0" smtClean="0">
                <a:latin typeface="Times New Roman" pitchFamily="18" charset="0"/>
                <a:cs typeface="Times New Roman" pitchFamily="18" charset="0"/>
              </a:rPr>
              <a:t> </a:t>
            </a:r>
            <a:r>
              <a:rPr lang="pt-BR" sz="2800" dirty="0">
                <a:latin typeface="Times New Roman" pitchFamily="18" charset="0"/>
                <a:cs typeface="Times New Roman" pitchFamily="18" charset="0"/>
              </a:rPr>
              <a:t>, </a:t>
            </a:r>
            <a:r>
              <a:rPr lang="pt-BR" sz="2800" dirty="0" err="1">
                <a:latin typeface="Times New Roman" pitchFamily="18" charset="0"/>
                <a:cs typeface="Times New Roman" pitchFamily="18" charset="0"/>
              </a:rPr>
              <a:t>Sustainbility</a:t>
            </a:r>
            <a:r>
              <a:rPr lang="pt-BR" sz="2800" dirty="0">
                <a:latin typeface="Times New Roman" pitchFamily="18" charset="0"/>
                <a:cs typeface="Times New Roman" pitchFamily="18" charset="0"/>
              </a:rPr>
              <a:t>, </a:t>
            </a:r>
            <a:r>
              <a:rPr lang="pt-BR" sz="2800" dirty="0" err="1">
                <a:latin typeface="Times New Roman" pitchFamily="18" charset="0"/>
                <a:cs typeface="Times New Roman" pitchFamily="18" charset="0"/>
              </a:rPr>
              <a:t>Easess</a:t>
            </a:r>
            <a:r>
              <a:rPr lang="pt-BR" sz="2800" dirty="0">
                <a:latin typeface="Times New Roman" pitchFamily="18" charset="0"/>
                <a:cs typeface="Times New Roman" pitchFamily="18" charset="0"/>
              </a:rPr>
              <a:t> to </a:t>
            </a:r>
            <a:r>
              <a:rPr lang="pt-BR" sz="2800" dirty="0" err="1">
                <a:latin typeface="Times New Roman" pitchFamily="18" charset="0"/>
                <a:cs typeface="Times New Roman" pitchFamily="18" charset="0"/>
              </a:rPr>
              <a:t>transform</a:t>
            </a:r>
            <a:r>
              <a:rPr lang="pt-BR" sz="2800" dirty="0">
                <a:latin typeface="Times New Roman" pitchFamily="18" charset="0"/>
                <a:cs typeface="Times New Roman" pitchFamily="18" charset="0"/>
              </a:rPr>
              <a:t>, </a:t>
            </a:r>
            <a:r>
              <a:rPr lang="pt-BR" sz="2800" dirty="0" err="1">
                <a:latin typeface="Times New Roman" pitchFamily="18" charset="0"/>
                <a:cs typeface="Times New Roman" pitchFamily="18" charset="0"/>
              </a:rPr>
              <a:t>but</a:t>
            </a:r>
            <a:r>
              <a:rPr lang="pt-BR" sz="2800" dirty="0">
                <a:latin typeface="Times New Roman" pitchFamily="18" charset="0"/>
                <a:cs typeface="Times New Roman" pitchFamily="18" charset="0"/>
              </a:rPr>
              <a:t> </a:t>
            </a:r>
            <a:r>
              <a:rPr lang="pt-BR" sz="2800" dirty="0" err="1">
                <a:latin typeface="Times New Roman" pitchFamily="18" charset="0"/>
                <a:cs typeface="Times New Roman" pitchFamily="18" charset="0"/>
              </a:rPr>
              <a:t>also</a:t>
            </a:r>
            <a:r>
              <a:rPr lang="pt-BR" sz="2800" dirty="0">
                <a:latin typeface="Times New Roman" pitchFamily="18" charset="0"/>
                <a:cs typeface="Times New Roman" pitchFamily="18" charset="0"/>
              </a:rPr>
              <a:t> </a:t>
            </a:r>
            <a:r>
              <a:rPr lang="pt-BR" sz="2800" dirty="0" err="1">
                <a:latin typeface="Times New Roman" pitchFamily="18" charset="0"/>
                <a:cs typeface="Times New Roman" pitchFamily="18" charset="0"/>
              </a:rPr>
              <a:t>Suitability</a:t>
            </a:r>
            <a:r>
              <a:rPr lang="pt-BR" sz="2800" dirty="0">
                <a:latin typeface="Times New Roman" pitchFamily="18" charset="0"/>
                <a:cs typeface="Times New Roman" pitchFamily="18" charset="0"/>
              </a:rPr>
              <a:t> for </a:t>
            </a:r>
            <a:r>
              <a:rPr lang="pt-BR" sz="2800" dirty="0" err="1">
                <a:latin typeface="Times New Roman" pitchFamily="18" charset="0"/>
                <a:cs typeface="Times New Roman" pitchFamily="18" charset="0"/>
              </a:rPr>
              <a:t>each</a:t>
            </a:r>
            <a:r>
              <a:rPr lang="pt-BR" sz="2800" dirty="0">
                <a:latin typeface="Times New Roman" pitchFamily="18" charset="0"/>
                <a:cs typeface="Times New Roman" pitchFamily="18" charset="0"/>
              </a:rPr>
              <a:t> </a:t>
            </a:r>
            <a:r>
              <a:rPr lang="pt-BR" sz="2800" dirty="0" smtClean="0">
                <a:latin typeface="Times New Roman" pitchFamily="18" charset="0"/>
                <a:cs typeface="Times New Roman" pitchFamily="18" charset="0"/>
              </a:rPr>
              <a:t>use</a:t>
            </a:r>
          </a:p>
          <a:p>
            <a:endParaRPr lang="pt-BR" sz="2800" b="1" dirty="0">
              <a:latin typeface="Times New Roman" pitchFamily="18" charset="0"/>
              <a:cs typeface="Times New Roman" pitchFamily="18" charset="0"/>
            </a:endParaRPr>
          </a:p>
          <a:p>
            <a:r>
              <a:rPr lang="pt-BR" sz="2400" b="1" dirty="0">
                <a:latin typeface="Times New Roman" pitchFamily="18" charset="0"/>
                <a:cs typeface="Times New Roman" pitchFamily="18" charset="0"/>
              </a:rPr>
              <a:t>Sugar </a:t>
            </a:r>
            <a:r>
              <a:rPr lang="pt-BR" sz="2400" b="1" dirty="0" err="1">
                <a:latin typeface="Times New Roman" pitchFamily="18" charset="0"/>
                <a:cs typeface="Times New Roman" pitchFamily="18" charset="0"/>
              </a:rPr>
              <a:t>cane</a:t>
            </a:r>
            <a:r>
              <a:rPr lang="pt-BR" sz="2400" b="1" dirty="0">
                <a:latin typeface="Times New Roman" pitchFamily="18" charset="0"/>
                <a:cs typeface="Times New Roman" pitchFamily="18" charset="0"/>
              </a:rPr>
              <a:t>- </a:t>
            </a:r>
            <a:r>
              <a:rPr lang="pt-BR" sz="2400" b="1" dirty="0" err="1">
                <a:latin typeface="Times New Roman" pitchFamily="18" charset="0"/>
                <a:cs typeface="Times New Roman" pitchFamily="18" charset="0"/>
              </a:rPr>
              <a:t>Ethanol</a:t>
            </a:r>
            <a:r>
              <a:rPr lang="pt-BR" sz="2400" b="1" dirty="0">
                <a:latin typeface="Times New Roman" pitchFamily="18" charset="0"/>
                <a:cs typeface="Times New Roman" pitchFamily="18" charset="0"/>
              </a:rPr>
              <a:t> for light </a:t>
            </a:r>
            <a:r>
              <a:rPr lang="pt-BR" sz="2400" b="1" dirty="0" err="1">
                <a:latin typeface="Times New Roman" pitchFamily="18" charset="0"/>
                <a:cs typeface="Times New Roman" pitchFamily="18" charset="0"/>
              </a:rPr>
              <a:t>cars</a:t>
            </a:r>
            <a:endParaRPr lang="pt-BR" sz="2400" b="1" dirty="0">
              <a:latin typeface="Times New Roman" pitchFamily="18" charset="0"/>
              <a:cs typeface="Times New Roman" pitchFamily="18" charset="0"/>
            </a:endParaRPr>
          </a:p>
          <a:p>
            <a:endParaRPr lang="pt-BR" sz="2400" b="1" dirty="0">
              <a:latin typeface="Times New Roman" pitchFamily="18" charset="0"/>
              <a:cs typeface="Times New Roman" pitchFamily="18" charset="0"/>
            </a:endParaRPr>
          </a:p>
          <a:p>
            <a:r>
              <a:rPr lang="pt-BR" sz="2400" b="1" dirty="0" err="1">
                <a:latin typeface="Times New Roman" pitchFamily="18" charset="0"/>
                <a:cs typeface="Times New Roman" pitchFamily="18" charset="0"/>
              </a:rPr>
              <a:t>Soya</a:t>
            </a:r>
            <a:r>
              <a:rPr lang="pt-BR" sz="2400" b="1" dirty="0">
                <a:latin typeface="Times New Roman" pitchFamily="18" charset="0"/>
                <a:cs typeface="Times New Roman" pitchFamily="18" charset="0"/>
              </a:rPr>
              <a:t> </a:t>
            </a:r>
            <a:r>
              <a:rPr lang="pt-BR" sz="2400" b="1" dirty="0" err="1" smtClean="0">
                <a:latin typeface="Times New Roman" pitchFamily="18" charset="0"/>
                <a:cs typeface="Times New Roman" pitchFamily="18" charset="0"/>
              </a:rPr>
              <a:t>Bean</a:t>
            </a:r>
            <a:r>
              <a:rPr lang="pt-BR" sz="2400" b="1" dirty="0" smtClean="0">
                <a:latin typeface="Times New Roman" pitchFamily="18" charset="0"/>
                <a:cs typeface="Times New Roman" pitchFamily="18" charset="0"/>
              </a:rPr>
              <a:t>/Palm </a:t>
            </a:r>
            <a:r>
              <a:rPr lang="pt-BR" sz="2400" b="1" dirty="0" err="1" smtClean="0">
                <a:latin typeface="Times New Roman" pitchFamily="18" charset="0"/>
                <a:cs typeface="Times New Roman" pitchFamily="18" charset="0"/>
              </a:rPr>
              <a:t>Oil</a:t>
            </a:r>
            <a:r>
              <a:rPr lang="pt-BR" sz="2400" b="1" dirty="0" smtClean="0">
                <a:latin typeface="Times New Roman" pitchFamily="18" charset="0"/>
                <a:cs typeface="Times New Roman" pitchFamily="18" charset="0"/>
              </a:rPr>
              <a:t> (</a:t>
            </a:r>
            <a:r>
              <a:rPr lang="pt-BR" sz="2400" b="1" dirty="0" err="1" smtClean="0">
                <a:latin typeface="Times New Roman" pitchFamily="18" charset="0"/>
                <a:cs typeface="Times New Roman" pitchFamily="18" charset="0"/>
              </a:rPr>
              <a:t>Reforestation</a:t>
            </a:r>
            <a:r>
              <a:rPr lang="pt-BR" sz="2400" b="1" dirty="0" smtClean="0">
                <a:latin typeface="Times New Roman" pitchFamily="18" charset="0"/>
                <a:cs typeface="Times New Roman" pitchFamily="18" charset="0"/>
              </a:rPr>
              <a:t> </a:t>
            </a:r>
            <a:r>
              <a:rPr lang="pt-BR" sz="2400" b="1" dirty="0" err="1" smtClean="0">
                <a:latin typeface="Times New Roman" pitchFamily="18" charset="0"/>
                <a:cs typeface="Times New Roman" pitchFamily="18" charset="0"/>
              </a:rPr>
              <a:t>by</a:t>
            </a:r>
            <a:r>
              <a:rPr lang="pt-BR" sz="2400" b="1" dirty="0" smtClean="0">
                <a:latin typeface="Times New Roman" pitchFamily="18" charset="0"/>
                <a:cs typeface="Times New Roman" pitchFamily="18" charset="0"/>
              </a:rPr>
              <a:t> Vale)/Animal Fat- </a:t>
            </a:r>
            <a:r>
              <a:rPr lang="pt-BR" sz="2400" b="1" dirty="0">
                <a:latin typeface="Times New Roman" pitchFamily="18" charset="0"/>
                <a:cs typeface="Times New Roman" pitchFamily="18" charset="0"/>
              </a:rPr>
              <a:t>Biodiesel </a:t>
            </a:r>
          </a:p>
          <a:p>
            <a:endParaRPr lang="pt-BR" sz="2400" b="1" dirty="0">
              <a:latin typeface="Times New Roman" pitchFamily="18" charset="0"/>
              <a:cs typeface="Times New Roman" pitchFamily="18" charset="0"/>
            </a:endParaRPr>
          </a:p>
          <a:p>
            <a:r>
              <a:rPr lang="pt-BR" sz="2400" b="1" dirty="0" err="1">
                <a:latin typeface="Times New Roman" pitchFamily="18" charset="0"/>
                <a:cs typeface="Times New Roman" pitchFamily="18" charset="0"/>
              </a:rPr>
              <a:t>Eucalyptus</a:t>
            </a:r>
            <a:r>
              <a:rPr lang="pt-BR" sz="2400" b="1" dirty="0">
                <a:latin typeface="Times New Roman" pitchFamily="18" charset="0"/>
                <a:cs typeface="Times New Roman" pitchFamily="18" charset="0"/>
              </a:rPr>
              <a:t>- Biorefinery </a:t>
            </a:r>
            <a:r>
              <a:rPr lang="pt-BR" sz="2400" b="1" dirty="0" err="1">
                <a:latin typeface="Times New Roman" pitchFamily="18" charset="0"/>
                <a:cs typeface="Times New Roman" pitchFamily="18" charset="0"/>
              </a:rPr>
              <a:t>and</a:t>
            </a:r>
            <a:r>
              <a:rPr lang="pt-BR" sz="2400" b="1" dirty="0">
                <a:latin typeface="Times New Roman" pitchFamily="18" charset="0"/>
                <a:cs typeface="Times New Roman" pitchFamily="18" charset="0"/>
              </a:rPr>
              <a:t> </a:t>
            </a:r>
            <a:r>
              <a:rPr lang="pt-BR" sz="2400" b="1" dirty="0" err="1" smtClean="0">
                <a:latin typeface="Times New Roman" pitchFamily="18" charset="0"/>
                <a:cs typeface="Times New Roman" pitchFamily="18" charset="0"/>
              </a:rPr>
              <a:t>Co-Processing</a:t>
            </a:r>
            <a:r>
              <a:rPr lang="pt-BR" sz="2400" b="1" dirty="0" smtClean="0">
                <a:latin typeface="Times New Roman" pitchFamily="18" charset="0"/>
                <a:cs typeface="Times New Roman" pitchFamily="18" charset="0"/>
              </a:rPr>
              <a:t> (</a:t>
            </a:r>
            <a:r>
              <a:rPr lang="en-US" sz="2400" b="1" dirty="0">
                <a:latin typeface="Times New Roman" pitchFamily="18" charset="0"/>
                <a:cs typeface="Times New Roman" pitchFamily="18" charset="0"/>
              </a:rPr>
              <a:t>143.21 million cubic meters (71 million dry tons / year</a:t>
            </a:r>
            <a:r>
              <a:rPr lang="en-US" sz="2400" b="1" dirty="0" smtClean="0">
                <a:latin typeface="Times New Roman" pitchFamily="18" charset="0"/>
                <a:cs typeface="Times New Roman" pitchFamily="18" charset="0"/>
              </a:rPr>
              <a:t>)</a:t>
            </a:r>
            <a:endParaRPr lang="pt-BR" sz="2400" b="1" dirty="0">
              <a:latin typeface="Times New Roman" pitchFamily="18" charset="0"/>
              <a:cs typeface="Times New Roman" pitchFamily="18" charset="0"/>
            </a:endParaRPr>
          </a:p>
          <a:p>
            <a:endParaRPr lang="pt-BR" sz="2400" b="1" dirty="0">
              <a:latin typeface="Times New Roman" pitchFamily="18" charset="0"/>
              <a:cs typeface="Times New Roman" pitchFamily="18" charset="0"/>
            </a:endParaRPr>
          </a:p>
          <a:p>
            <a:r>
              <a:rPr lang="pt-BR" sz="2400" b="1" dirty="0" err="1">
                <a:latin typeface="Times New Roman" pitchFamily="18" charset="0"/>
                <a:cs typeface="Times New Roman" pitchFamily="18" charset="0"/>
              </a:rPr>
              <a:t>Biogas</a:t>
            </a:r>
            <a:r>
              <a:rPr lang="pt-BR" sz="2400" b="1" dirty="0">
                <a:latin typeface="Times New Roman" pitchFamily="18" charset="0"/>
                <a:cs typeface="Times New Roman" pitchFamily="18" charset="0"/>
              </a:rPr>
              <a:t> (Biomethane)</a:t>
            </a:r>
          </a:p>
          <a:p>
            <a:endParaRPr lang="pt-BR" sz="2400" b="1" dirty="0">
              <a:latin typeface="Times New Roman" pitchFamily="18" charset="0"/>
              <a:cs typeface="Times New Roman" pitchFamily="18" charset="0"/>
            </a:endParaRPr>
          </a:p>
          <a:p>
            <a:r>
              <a:rPr lang="pt-BR" sz="2400" b="1" dirty="0">
                <a:latin typeface="Times New Roman" pitchFamily="18" charset="0"/>
                <a:cs typeface="Times New Roman" pitchFamily="18" charset="0"/>
              </a:rPr>
              <a:t>Jet </a:t>
            </a:r>
            <a:r>
              <a:rPr lang="pt-BR" sz="2400" b="1" dirty="0" err="1">
                <a:latin typeface="Times New Roman" pitchFamily="18" charset="0"/>
                <a:cs typeface="Times New Roman" pitchFamily="18" charset="0"/>
              </a:rPr>
              <a:t>Fuel</a:t>
            </a:r>
            <a:r>
              <a:rPr lang="pt-BR" sz="2400" b="1" dirty="0">
                <a:latin typeface="Times New Roman" pitchFamily="18" charset="0"/>
                <a:cs typeface="Times New Roman" pitchFamily="18" charset="0"/>
              </a:rPr>
              <a:t> – </a:t>
            </a:r>
            <a:r>
              <a:rPr lang="pt-BR" sz="2400" b="1" dirty="0" err="1">
                <a:latin typeface="Times New Roman" pitchFamily="18" charset="0"/>
                <a:cs typeface="Times New Roman" pitchFamily="18" charset="0"/>
              </a:rPr>
              <a:t>Macauba</a:t>
            </a:r>
            <a:r>
              <a:rPr lang="pt-BR" sz="2400" b="1" dirty="0">
                <a:latin typeface="Times New Roman" pitchFamily="18" charset="0"/>
                <a:cs typeface="Times New Roman" pitchFamily="18" charset="0"/>
              </a:rPr>
              <a:t> </a:t>
            </a:r>
            <a:r>
              <a:rPr lang="pt-BR" sz="2400" b="1" dirty="0" err="1">
                <a:latin typeface="Times New Roman" pitchFamily="18" charset="0"/>
                <a:cs typeface="Times New Roman" pitchFamily="18" charset="0"/>
              </a:rPr>
              <a:t>and</a:t>
            </a:r>
            <a:r>
              <a:rPr lang="pt-BR" sz="2400" b="1" dirty="0">
                <a:latin typeface="Times New Roman" pitchFamily="18" charset="0"/>
                <a:cs typeface="Times New Roman" pitchFamily="18" charset="0"/>
              </a:rPr>
              <a:t> FAME – </a:t>
            </a:r>
            <a:r>
              <a:rPr lang="pt-BR" sz="2400" b="1" dirty="0" err="1">
                <a:latin typeface="Times New Roman" pitchFamily="18" charset="0"/>
                <a:cs typeface="Times New Roman" pitchFamily="18" charset="0"/>
              </a:rPr>
              <a:t>research</a:t>
            </a:r>
            <a:r>
              <a:rPr lang="pt-BR" sz="2400" b="1" dirty="0">
                <a:latin typeface="Times New Roman" pitchFamily="18" charset="0"/>
                <a:cs typeface="Times New Roman" pitchFamily="18" charset="0"/>
              </a:rPr>
              <a:t> </a:t>
            </a:r>
            <a:r>
              <a:rPr lang="pt-BR" sz="2400" b="1" dirty="0" err="1">
                <a:latin typeface="Times New Roman" pitchFamily="18" charset="0"/>
                <a:cs typeface="Times New Roman" pitchFamily="18" charset="0"/>
              </a:rPr>
              <a:t>stage</a:t>
            </a:r>
            <a:endParaRPr lang="pt-BR"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9594756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2"/>
          <p:cNvSpPr txBox="1">
            <a:spLocks noChangeArrowheads="1"/>
          </p:cNvSpPr>
          <p:nvPr/>
        </p:nvSpPr>
        <p:spPr bwMode="auto">
          <a:xfrm>
            <a:off x="1698009" y="1"/>
            <a:ext cx="8430730" cy="7602081"/>
          </a:xfrm>
          <a:prstGeom prst="rect">
            <a:avLst/>
          </a:prstGeom>
          <a:noFill/>
          <a:ln w="9525">
            <a:noFill/>
            <a:miter lim="800000"/>
            <a:headEnd/>
            <a:tailEnd/>
          </a:ln>
        </p:spPr>
        <p:txBody>
          <a:bodyPr wrap="square">
            <a:spAutoFit/>
          </a:bodyPr>
          <a:lstStyle/>
          <a:p>
            <a:r>
              <a:rPr lang="en-US" sz="3200" b="1" dirty="0">
                <a:latin typeface="Book Antiqua" pitchFamily="18" charset="0"/>
              </a:rPr>
              <a:t>Immediate </a:t>
            </a:r>
            <a:r>
              <a:rPr lang="en-US" sz="2400" b="1" dirty="0">
                <a:latin typeface="Book Antiqua" pitchFamily="18" charset="0"/>
              </a:rPr>
              <a:t>Applications  (easier to be understood with established market)- Biomass is more consolidated </a:t>
            </a:r>
          </a:p>
          <a:p>
            <a:r>
              <a:rPr lang="en-US" sz="2400" b="1" dirty="0">
                <a:solidFill>
                  <a:srgbClr val="0066CC"/>
                </a:solidFill>
                <a:latin typeface="Book Antiqua" pitchFamily="18" charset="0"/>
              </a:rPr>
              <a:t>Biofuels</a:t>
            </a:r>
          </a:p>
          <a:p>
            <a:pPr>
              <a:buFontTx/>
              <a:buChar char="•"/>
            </a:pPr>
            <a:r>
              <a:rPr lang="en-US" sz="2400" b="1" dirty="0">
                <a:latin typeface="Book Antiqua" pitchFamily="18" charset="0"/>
              </a:rPr>
              <a:t>Bioethanol  for light cars</a:t>
            </a:r>
          </a:p>
          <a:p>
            <a:pPr>
              <a:buFontTx/>
              <a:buChar char="•"/>
            </a:pPr>
            <a:r>
              <a:rPr lang="en-US" sz="2400" b="1" dirty="0" err="1">
                <a:latin typeface="Book Antiqua" pitchFamily="18" charset="0"/>
              </a:rPr>
              <a:t>Biobutanol</a:t>
            </a:r>
            <a:r>
              <a:rPr lang="en-US" sz="2400" b="1" dirty="0">
                <a:latin typeface="Book Antiqua" pitchFamily="18" charset="0"/>
              </a:rPr>
              <a:t> for light cars</a:t>
            </a:r>
          </a:p>
          <a:p>
            <a:pPr>
              <a:buFontTx/>
              <a:buChar char="•"/>
            </a:pPr>
            <a:r>
              <a:rPr lang="en-US" sz="2400" b="1" dirty="0">
                <a:latin typeface="Book Antiqua" pitchFamily="18" charset="0"/>
              </a:rPr>
              <a:t>Additives for bioethanol use in heavy engines</a:t>
            </a:r>
          </a:p>
          <a:p>
            <a:pPr>
              <a:buFontTx/>
              <a:buChar char="•"/>
            </a:pPr>
            <a:r>
              <a:rPr lang="en-US" sz="2400" b="1" dirty="0">
                <a:latin typeface="Book Antiqua" pitchFamily="18" charset="0"/>
              </a:rPr>
              <a:t>Biodiesel for heavy engines</a:t>
            </a:r>
          </a:p>
          <a:p>
            <a:pPr>
              <a:buFontTx/>
              <a:buChar char="•"/>
            </a:pPr>
            <a:r>
              <a:rPr lang="en-US" sz="2400" b="1" dirty="0">
                <a:latin typeface="Book Antiqua" pitchFamily="18" charset="0"/>
              </a:rPr>
              <a:t>Additives for biodiesel – ethyl levulinate</a:t>
            </a:r>
          </a:p>
          <a:p>
            <a:pPr>
              <a:buFontTx/>
              <a:buChar char="•"/>
            </a:pPr>
            <a:r>
              <a:rPr lang="en-US" sz="2400" b="1" dirty="0" err="1">
                <a:latin typeface="Book Antiqua" pitchFamily="18" charset="0"/>
              </a:rPr>
              <a:t>Biokerosene</a:t>
            </a:r>
            <a:r>
              <a:rPr lang="en-US" sz="2400" b="1" dirty="0">
                <a:latin typeface="Book Antiqua" pitchFamily="18" charset="0"/>
              </a:rPr>
              <a:t>  for jet fuels and maritime fuels</a:t>
            </a:r>
          </a:p>
          <a:p>
            <a:pPr>
              <a:buFontTx/>
              <a:buChar char="•"/>
            </a:pPr>
            <a:r>
              <a:rPr lang="en-US" sz="2400" b="1" dirty="0">
                <a:latin typeface="Book Antiqua" pitchFamily="18" charset="0"/>
              </a:rPr>
              <a:t>H</a:t>
            </a:r>
            <a:r>
              <a:rPr lang="en-US" sz="2400" b="1" baseline="-25000" dirty="0">
                <a:latin typeface="Book Antiqua" pitchFamily="18" charset="0"/>
              </a:rPr>
              <a:t>2 </a:t>
            </a:r>
            <a:r>
              <a:rPr lang="en-US" sz="2400" b="1" dirty="0">
                <a:latin typeface="Book Antiqua" pitchFamily="18" charset="0"/>
              </a:rPr>
              <a:t>Production from Ethanol   (Hydrogenation is critical in many routes</a:t>
            </a:r>
            <a:r>
              <a:rPr lang="en-US" sz="2400" b="1" dirty="0" smtClean="0">
                <a:latin typeface="Book Antiqua" pitchFamily="18" charset="0"/>
              </a:rPr>
              <a:t>)- Fuel Cell by </a:t>
            </a:r>
            <a:r>
              <a:rPr lang="en-US" sz="2400" b="1" dirty="0" smtClean="0">
                <a:latin typeface="Book Antiqua" pitchFamily="18" charset="0"/>
              </a:rPr>
              <a:t>Ethanol</a:t>
            </a:r>
          </a:p>
          <a:p>
            <a:pPr>
              <a:buFontTx/>
              <a:buChar char="•"/>
            </a:pPr>
            <a:r>
              <a:rPr lang="en-US" sz="2400" b="1" dirty="0" smtClean="0">
                <a:latin typeface="Book Antiqua" pitchFamily="18" charset="0"/>
              </a:rPr>
              <a:t>Co-Processing (depending of the product is easier: FCC for several renewable fuels or </a:t>
            </a:r>
            <a:r>
              <a:rPr lang="en-US" sz="2400" b="1" smtClean="0">
                <a:latin typeface="Book Antiqua" pitchFamily="18" charset="0"/>
              </a:rPr>
              <a:t>HDT for diesel) </a:t>
            </a:r>
            <a:endParaRPr lang="en-US" sz="2400" b="1" dirty="0">
              <a:latin typeface="Book Antiqua" pitchFamily="18" charset="0"/>
            </a:endParaRPr>
          </a:p>
          <a:p>
            <a:r>
              <a:rPr lang="en-US" sz="2400" b="1" dirty="0">
                <a:solidFill>
                  <a:srgbClr val="3333CC"/>
                </a:solidFill>
                <a:latin typeface="Book Antiqua" pitchFamily="18" charset="0"/>
              </a:rPr>
              <a:t>Biorefineries- Commodities and High Added Value Chemicals</a:t>
            </a:r>
          </a:p>
          <a:p>
            <a:r>
              <a:rPr lang="en-US" sz="2400" b="1" dirty="0">
                <a:solidFill>
                  <a:srgbClr val="3333CC"/>
                </a:solidFill>
                <a:latin typeface="Book Antiqua" pitchFamily="18" charset="0"/>
              </a:rPr>
              <a:t>Bioenergy- combined cycles </a:t>
            </a:r>
          </a:p>
          <a:p>
            <a:r>
              <a:rPr lang="en-US" sz="2400" b="1" dirty="0" err="1" smtClean="0">
                <a:solidFill>
                  <a:srgbClr val="3333CC"/>
                </a:solidFill>
                <a:latin typeface="Book Antiqua" pitchFamily="18" charset="0"/>
              </a:rPr>
              <a:t>Biobase</a:t>
            </a:r>
            <a:r>
              <a:rPr lang="en-US" sz="2400" b="1" dirty="0" smtClean="0">
                <a:solidFill>
                  <a:srgbClr val="3333CC"/>
                </a:solidFill>
                <a:latin typeface="Book Antiqua" pitchFamily="18" charset="0"/>
              </a:rPr>
              <a:t> materials </a:t>
            </a:r>
            <a:r>
              <a:rPr lang="en-US" sz="2400" b="1" dirty="0">
                <a:solidFill>
                  <a:srgbClr val="3333CC"/>
                </a:solidFill>
                <a:latin typeface="Book Antiqua" pitchFamily="18" charset="0"/>
              </a:rPr>
              <a:t>– including applications for </a:t>
            </a:r>
            <a:r>
              <a:rPr lang="en-US" sz="2400" b="1" dirty="0" smtClean="0">
                <a:solidFill>
                  <a:srgbClr val="3333CC"/>
                </a:solidFill>
                <a:latin typeface="Book Antiqua" pitchFamily="18" charset="0"/>
              </a:rPr>
              <a:t>medical and food </a:t>
            </a:r>
            <a:r>
              <a:rPr lang="en-US" sz="2400" b="1" dirty="0">
                <a:solidFill>
                  <a:srgbClr val="3333CC"/>
                </a:solidFill>
                <a:latin typeface="Book Antiqua" pitchFamily="18" charset="0"/>
              </a:rPr>
              <a:t>areas </a:t>
            </a:r>
          </a:p>
          <a:p>
            <a:endParaRPr lang="en-US" sz="2400" b="1" dirty="0">
              <a:solidFill>
                <a:schemeClr val="hlink"/>
              </a:solidFill>
              <a:latin typeface="Book Antiqua" pitchFamily="18" charset="0"/>
            </a:endParaRPr>
          </a:p>
          <a:p>
            <a:endParaRPr lang="en-US" sz="2400" b="1" dirty="0">
              <a:latin typeface="Book Antiqua" pitchFamily="18" charset="0"/>
            </a:endParaRPr>
          </a:p>
        </p:txBody>
      </p:sp>
    </p:spTree>
    <p:extLst>
      <p:ext uri="{BB962C8B-B14F-4D97-AF65-F5344CB8AC3E}">
        <p14:creationId xmlns:p14="http://schemas.microsoft.com/office/powerpoint/2010/main" val="36291277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
          <p:cNvSpPr>
            <a:spLocks noChangeArrowheads="1"/>
          </p:cNvSpPr>
          <p:nvPr/>
        </p:nvSpPr>
        <p:spPr bwMode="auto">
          <a:xfrm>
            <a:off x="1524000" y="0"/>
            <a:ext cx="9144000" cy="838200"/>
          </a:xfrm>
          <a:prstGeom prst="rect">
            <a:avLst/>
          </a:prstGeom>
          <a:solidFill>
            <a:srgbClr val="66BD51"/>
          </a:solidFill>
          <a:ln w="9525">
            <a:noFill/>
            <a:miter lim="800000"/>
            <a:headEnd/>
            <a:tailEnd/>
          </a:ln>
        </p:spPr>
        <p:txBody>
          <a:bodyPr wrap="none" anchor="ctr"/>
          <a:lstStyle/>
          <a:p>
            <a:pPr algn="ctr"/>
            <a:endParaRPr lang="pt-BR" sz="1000">
              <a:solidFill>
                <a:schemeClr val="bg1"/>
              </a:solidFill>
              <a:latin typeface="Calibri" pitchFamily="34" charset="0"/>
            </a:endParaRPr>
          </a:p>
        </p:txBody>
      </p:sp>
      <p:sp>
        <p:nvSpPr>
          <p:cNvPr id="6151" name="Title 1"/>
          <p:cNvSpPr>
            <a:spLocks noGrp="1"/>
          </p:cNvSpPr>
          <p:nvPr>
            <p:ph type="ctrTitle" idx="4294967295"/>
          </p:nvPr>
        </p:nvSpPr>
        <p:spPr>
          <a:xfrm>
            <a:off x="1952810" y="183793"/>
            <a:ext cx="8101042" cy="609600"/>
          </a:xfrm>
        </p:spPr>
        <p:txBody>
          <a:bodyPr>
            <a:noAutofit/>
          </a:bodyPr>
          <a:lstStyle/>
          <a:p>
            <a:r>
              <a:rPr lang="en-US" sz="3000" b="1" dirty="0">
                <a:latin typeface="Arial" pitchFamily="34" charset="0"/>
                <a:ea typeface="ＭＳ Ｐゴシック" pitchFamily="34" charset="-128"/>
                <a:cs typeface="Arial" pitchFamily="34" charset="0"/>
              </a:rPr>
              <a:t>Evolutionary Engineering and the 1G Learning Curve </a:t>
            </a:r>
          </a:p>
        </p:txBody>
      </p:sp>
      <p:sp>
        <p:nvSpPr>
          <p:cNvPr id="6152" name="Text Box 7"/>
          <p:cNvSpPr txBox="1">
            <a:spLocks noChangeArrowheads="1"/>
          </p:cNvSpPr>
          <p:nvPr/>
        </p:nvSpPr>
        <p:spPr bwMode="auto">
          <a:xfrm>
            <a:off x="2667002" y="2181225"/>
            <a:ext cx="974725" cy="369888"/>
          </a:xfrm>
          <a:prstGeom prst="rect">
            <a:avLst/>
          </a:prstGeom>
          <a:noFill/>
          <a:ln w="9525">
            <a:noFill/>
            <a:miter lim="800000"/>
            <a:headEnd/>
            <a:tailEnd/>
          </a:ln>
        </p:spPr>
        <p:txBody>
          <a:bodyPr lIns="91425" tIns="45712" rIns="91425" bIns="45712">
            <a:spAutoFit/>
          </a:bodyPr>
          <a:lstStyle/>
          <a:p>
            <a:pPr>
              <a:buClr>
                <a:srgbClr val="006600"/>
              </a:buClr>
            </a:pPr>
            <a:r>
              <a:rPr lang="en-US" b="1">
                <a:solidFill>
                  <a:srgbClr val="006600"/>
                </a:solidFill>
                <a:latin typeface="Arial Black" pitchFamily="34" charset="0"/>
              </a:rPr>
              <a:t>70’s</a:t>
            </a:r>
            <a:endParaRPr lang="pt-BR" b="1">
              <a:solidFill>
                <a:srgbClr val="006600"/>
              </a:solidFill>
              <a:latin typeface="Arial Black" pitchFamily="34" charset="0"/>
            </a:endParaRPr>
          </a:p>
        </p:txBody>
      </p:sp>
      <p:sp>
        <p:nvSpPr>
          <p:cNvPr id="6153" name="Text Box 8"/>
          <p:cNvSpPr txBox="1">
            <a:spLocks noChangeArrowheads="1"/>
          </p:cNvSpPr>
          <p:nvPr/>
        </p:nvSpPr>
        <p:spPr bwMode="auto">
          <a:xfrm>
            <a:off x="4991100" y="2381250"/>
            <a:ext cx="1104900" cy="400050"/>
          </a:xfrm>
          <a:prstGeom prst="rect">
            <a:avLst/>
          </a:prstGeom>
          <a:noFill/>
          <a:ln w="9525">
            <a:noFill/>
            <a:miter lim="800000"/>
            <a:headEnd/>
            <a:tailEnd/>
          </a:ln>
        </p:spPr>
        <p:txBody>
          <a:bodyPr lIns="91425" tIns="45712" rIns="91425" bIns="45712">
            <a:spAutoFit/>
          </a:bodyPr>
          <a:lstStyle/>
          <a:p>
            <a:pPr>
              <a:buClr>
                <a:srgbClr val="006600"/>
              </a:buClr>
            </a:pPr>
            <a:r>
              <a:rPr lang="en-US" sz="2000" b="1">
                <a:solidFill>
                  <a:srgbClr val="006600"/>
                </a:solidFill>
                <a:latin typeface="Arial Black" pitchFamily="34" charset="0"/>
              </a:rPr>
              <a:t>Today</a:t>
            </a:r>
            <a:endParaRPr lang="pt-BR" sz="2000" b="1">
              <a:solidFill>
                <a:srgbClr val="006600"/>
              </a:solidFill>
              <a:latin typeface="Arial Black" pitchFamily="34" charset="0"/>
            </a:endParaRPr>
          </a:p>
        </p:txBody>
      </p:sp>
      <p:sp>
        <p:nvSpPr>
          <p:cNvPr id="6154" name="AutoShape 9"/>
          <p:cNvSpPr>
            <a:spLocks noChangeArrowheads="1"/>
          </p:cNvSpPr>
          <p:nvPr/>
        </p:nvSpPr>
        <p:spPr bwMode="auto">
          <a:xfrm>
            <a:off x="3497265" y="2654302"/>
            <a:ext cx="511175" cy="733631"/>
          </a:xfrm>
          <a:prstGeom prst="rightArrow">
            <a:avLst>
              <a:gd name="adj1" fmla="val 50000"/>
              <a:gd name="adj2" fmla="val 36829"/>
            </a:avLst>
          </a:prstGeom>
          <a:solidFill>
            <a:srgbClr val="387E47"/>
          </a:solidFill>
          <a:ln w="9525">
            <a:solidFill>
              <a:srgbClr val="387E47"/>
            </a:solidFill>
            <a:miter lim="800000"/>
            <a:headEnd/>
            <a:tailEnd/>
          </a:ln>
        </p:spPr>
        <p:txBody>
          <a:bodyPr lIns="91425" tIns="45712" rIns="91425" bIns="45712" anchor="ctr">
            <a:spAutoFit/>
          </a:bodyPr>
          <a:lstStyle/>
          <a:p>
            <a:endParaRPr lang="pt-BR">
              <a:latin typeface="Calibri" pitchFamily="34" charset="0"/>
            </a:endParaRPr>
          </a:p>
        </p:txBody>
      </p:sp>
      <p:sp>
        <p:nvSpPr>
          <p:cNvPr id="6155" name="Text Box 10"/>
          <p:cNvSpPr txBox="1">
            <a:spLocks noChangeArrowheads="1"/>
          </p:cNvSpPr>
          <p:nvPr/>
        </p:nvSpPr>
        <p:spPr bwMode="auto">
          <a:xfrm>
            <a:off x="4008438" y="3141663"/>
            <a:ext cx="1223962" cy="400050"/>
          </a:xfrm>
          <a:prstGeom prst="rect">
            <a:avLst/>
          </a:prstGeom>
          <a:noFill/>
          <a:ln w="9525">
            <a:noFill/>
            <a:miter lim="800000"/>
            <a:headEnd/>
            <a:tailEnd/>
          </a:ln>
        </p:spPr>
        <p:txBody>
          <a:bodyPr lIns="91425" tIns="45712" rIns="91425" bIns="45712">
            <a:spAutoFit/>
          </a:bodyPr>
          <a:lstStyle/>
          <a:p>
            <a:pPr>
              <a:buClr>
                <a:srgbClr val="006600"/>
              </a:buClr>
            </a:pPr>
            <a:r>
              <a:rPr lang="en-US" sz="2000" b="1">
                <a:solidFill>
                  <a:srgbClr val="008000"/>
                </a:solidFill>
                <a:latin typeface="Arial Black" pitchFamily="34" charset="0"/>
              </a:rPr>
              <a:t>82 %</a:t>
            </a:r>
            <a:endParaRPr lang="pt-BR" sz="2000" b="1">
              <a:solidFill>
                <a:srgbClr val="008000"/>
              </a:solidFill>
              <a:latin typeface="Arial Black" pitchFamily="34" charset="0"/>
            </a:endParaRPr>
          </a:p>
        </p:txBody>
      </p:sp>
      <p:graphicFrame>
        <p:nvGraphicFramePr>
          <p:cNvPr id="6146" name="Object 8"/>
          <p:cNvGraphicFramePr>
            <a:graphicFrameLocks noChangeAspect="1"/>
          </p:cNvGraphicFramePr>
          <p:nvPr/>
        </p:nvGraphicFramePr>
        <p:xfrm>
          <a:off x="4810118" y="2714623"/>
          <a:ext cx="1157287" cy="2006601"/>
        </p:xfrm>
        <a:graphic>
          <a:graphicData uri="http://schemas.openxmlformats.org/presentationml/2006/ole">
            <mc:AlternateContent xmlns:mc="http://schemas.openxmlformats.org/markup-compatibility/2006">
              <mc:Choice xmlns:v="urn:schemas-microsoft-com:vml" Requires="v">
                <p:oleObj spid="_x0000_s4246" name="CorelPhotoPaint.Image.9" r:id="rId4" imgW="2273016" imgH="3796825" progId="">
                  <p:embed/>
                </p:oleObj>
              </mc:Choice>
              <mc:Fallback>
                <p:oleObj name="CorelPhotoPaint.Image.9" r:id="rId4" imgW="2273016" imgH="3796825"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0118" y="2714623"/>
                        <a:ext cx="1157287" cy="2006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7" name="Object 9"/>
          <p:cNvGraphicFramePr>
            <a:graphicFrameLocks noChangeAspect="1"/>
          </p:cNvGraphicFramePr>
          <p:nvPr/>
        </p:nvGraphicFramePr>
        <p:xfrm>
          <a:off x="2667000" y="2635250"/>
          <a:ext cx="808038" cy="1352550"/>
        </p:xfrm>
        <a:graphic>
          <a:graphicData uri="http://schemas.openxmlformats.org/presentationml/2006/ole">
            <mc:AlternateContent xmlns:mc="http://schemas.openxmlformats.org/markup-compatibility/2006">
              <mc:Choice xmlns:v="urn:schemas-microsoft-com:vml" Requires="v">
                <p:oleObj spid="_x0000_s4247" name="CorelPhotoPaint.Image.9" r:id="rId6" imgW="1587302" imgH="2653968" progId="">
                  <p:embed/>
                </p:oleObj>
              </mc:Choice>
              <mc:Fallback>
                <p:oleObj name="CorelPhotoPaint.Image.9" r:id="rId6" imgW="1587302" imgH="2653968"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7000" y="2635250"/>
                        <a:ext cx="808038" cy="135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56" name="Text Box 8"/>
          <p:cNvSpPr txBox="1">
            <a:spLocks noChangeArrowheads="1"/>
          </p:cNvSpPr>
          <p:nvPr/>
        </p:nvSpPr>
        <p:spPr bwMode="auto">
          <a:xfrm>
            <a:off x="7952550" y="2008498"/>
            <a:ext cx="1898695" cy="400093"/>
          </a:xfrm>
          <a:prstGeom prst="rect">
            <a:avLst/>
          </a:prstGeom>
          <a:noFill/>
          <a:ln w="9525">
            <a:noFill/>
            <a:miter lim="800000"/>
            <a:headEnd/>
            <a:tailEnd/>
          </a:ln>
        </p:spPr>
        <p:txBody>
          <a:bodyPr wrap="none" lIns="91425" tIns="45712" rIns="91425" bIns="45712">
            <a:spAutoFit/>
          </a:bodyPr>
          <a:lstStyle/>
          <a:p>
            <a:pPr>
              <a:buClr>
                <a:srgbClr val="006600"/>
              </a:buClr>
            </a:pPr>
            <a:r>
              <a:rPr lang="en-US" sz="2000" b="1" dirty="0">
                <a:solidFill>
                  <a:srgbClr val="006600"/>
                </a:solidFill>
                <a:latin typeface="Arial Black" pitchFamily="34" charset="0"/>
              </a:rPr>
              <a:t>In 10 years?</a:t>
            </a:r>
            <a:endParaRPr lang="pt-BR" sz="2000" b="1" dirty="0">
              <a:solidFill>
                <a:srgbClr val="006600"/>
              </a:solidFill>
              <a:latin typeface="Arial Black" pitchFamily="34" charset="0"/>
            </a:endParaRPr>
          </a:p>
        </p:txBody>
      </p:sp>
      <p:sp>
        <p:nvSpPr>
          <p:cNvPr id="6157" name="AutoShape 9"/>
          <p:cNvSpPr>
            <a:spLocks noChangeArrowheads="1"/>
          </p:cNvSpPr>
          <p:nvPr/>
        </p:nvSpPr>
        <p:spPr bwMode="auto">
          <a:xfrm>
            <a:off x="6180139" y="2770190"/>
            <a:ext cx="444500" cy="733631"/>
          </a:xfrm>
          <a:prstGeom prst="rightArrow">
            <a:avLst>
              <a:gd name="adj1" fmla="val 50000"/>
              <a:gd name="adj2" fmla="val 36829"/>
            </a:avLst>
          </a:prstGeom>
          <a:solidFill>
            <a:srgbClr val="387E47"/>
          </a:solidFill>
          <a:ln w="9525">
            <a:solidFill>
              <a:srgbClr val="387E47"/>
            </a:solidFill>
            <a:miter lim="800000"/>
            <a:headEnd/>
            <a:tailEnd/>
          </a:ln>
        </p:spPr>
        <p:txBody>
          <a:bodyPr lIns="91425" tIns="45712" rIns="91425" bIns="45712" anchor="ctr">
            <a:spAutoFit/>
          </a:bodyPr>
          <a:lstStyle/>
          <a:p>
            <a:endParaRPr lang="pt-BR">
              <a:latin typeface="Calibri" pitchFamily="34" charset="0"/>
            </a:endParaRPr>
          </a:p>
        </p:txBody>
      </p:sp>
      <p:sp>
        <p:nvSpPr>
          <p:cNvPr id="6158" name="Text Box 10"/>
          <p:cNvSpPr txBox="1">
            <a:spLocks noChangeArrowheads="1"/>
          </p:cNvSpPr>
          <p:nvPr/>
        </p:nvSpPr>
        <p:spPr bwMode="auto">
          <a:xfrm rot="10800000" flipV="1">
            <a:off x="6624640" y="3170238"/>
            <a:ext cx="1482725" cy="400050"/>
          </a:xfrm>
          <a:prstGeom prst="rect">
            <a:avLst/>
          </a:prstGeom>
          <a:noFill/>
          <a:ln w="9525">
            <a:noFill/>
            <a:miter lim="800000"/>
            <a:headEnd/>
            <a:tailEnd/>
          </a:ln>
        </p:spPr>
        <p:txBody>
          <a:bodyPr lIns="91425" tIns="45712" rIns="91425" bIns="45712">
            <a:spAutoFit/>
          </a:bodyPr>
          <a:lstStyle/>
          <a:p>
            <a:pPr>
              <a:buClr>
                <a:srgbClr val="006600"/>
              </a:buClr>
            </a:pPr>
            <a:r>
              <a:rPr lang="en-US" sz="2000" b="1">
                <a:solidFill>
                  <a:srgbClr val="008000"/>
                </a:solidFill>
                <a:latin typeface="Arial Black" pitchFamily="34" charset="0"/>
              </a:rPr>
              <a:t>40-60 %</a:t>
            </a:r>
            <a:endParaRPr lang="pt-BR" sz="2000" b="1">
              <a:solidFill>
                <a:srgbClr val="008000"/>
              </a:solidFill>
              <a:latin typeface="Arial Black" pitchFamily="34" charset="0"/>
            </a:endParaRPr>
          </a:p>
        </p:txBody>
      </p:sp>
      <p:graphicFrame>
        <p:nvGraphicFramePr>
          <p:cNvPr id="6148" name="Object 13"/>
          <p:cNvGraphicFramePr>
            <a:graphicFrameLocks noChangeAspect="1"/>
          </p:cNvGraphicFramePr>
          <p:nvPr/>
        </p:nvGraphicFramePr>
        <p:xfrm>
          <a:off x="8035927" y="2479676"/>
          <a:ext cx="1673225" cy="2797175"/>
        </p:xfrm>
        <a:graphic>
          <a:graphicData uri="http://schemas.openxmlformats.org/presentationml/2006/ole">
            <mc:AlternateContent xmlns:mc="http://schemas.openxmlformats.org/markup-compatibility/2006">
              <mc:Choice xmlns:v="urn:schemas-microsoft-com:vml" Requires="v">
                <p:oleObj spid="_x0000_s4248" name="CorelPhotoPaint.Image.9" r:id="rId8" imgW="2273016" imgH="3796825" progId="">
                  <p:embed/>
                </p:oleObj>
              </mc:Choice>
              <mc:Fallback>
                <p:oleObj name="CorelPhotoPaint.Image.9" r:id="rId8" imgW="2273016" imgH="3796825"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35927" y="2479676"/>
                        <a:ext cx="1673225" cy="279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 name="Rectangle 26"/>
          <p:cNvSpPr/>
          <p:nvPr/>
        </p:nvSpPr>
        <p:spPr>
          <a:xfrm>
            <a:off x="8124825" y="3786190"/>
            <a:ext cx="914400" cy="550862"/>
          </a:xfrm>
          <a:prstGeom prst="rect">
            <a:avLst/>
          </a:prstGeom>
          <a:solidFill>
            <a:srgbClr val="9A9DA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pt-BR">
              <a:solidFill>
                <a:srgbClr val="FFFFFF"/>
              </a:solidFill>
              <a:ea typeface="ＭＳ Ｐゴシック" pitchFamily="-106" charset="-128"/>
            </a:endParaRPr>
          </a:p>
        </p:txBody>
      </p:sp>
      <p:sp>
        <p:nvSpPr>
          <p:cNvPr id="28" name="Rectangle 27"/>
          <p:cNvSpPr/>
          <p:nvPr/>
        </p:nvSpPr>
        <p:spPr>
          <a:xfrm>
            <a:off x="9310712" y="3714754"/>
            <a:ext cx="287337" cy="550863"/>
          </a:xfrm>
          <a:prstGeom prst="rect">
            <a:avLst/>
          </a:prstGeom>
          <a:solidFill>
            <a:srgbClr val="9A9DA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pt-BR">
              <a:solidFill>
                <a:srgbClr val="FFFFFF"/>
              </a:solidFill>
              <a:ea typeface="ＭＳ Ｐゴシック" pitchFamily="-106" charset="-128"/>
            </a:endParaRPr>
          </a:p>
        </p:txBody>
      </p:sp>
      <p:sp>
        <p:nvSpPr>
          <p:cNvPr id="29" name="Rectangle 28"/>
          <p:cNvSpPr/>
          <p:nvPr/>
        </p:nvSpPr>
        <p:spPr>
          <a:xfrm>
            <a:off x="9024958" y="3786190"/>
            <a:ext cx="358776" cy="5508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pt-BR">
              <a:solidFill>
                <a:srgbClr val="FFFFFF"/>
              </a:solidFill>
              <a:ea typeface="ＭＳ Ｐゴシック" pitchFamily="-106" charset="-128"/>
            </a:endParaRPr>
          </a:p>
        </p:txBody>
      </p:sp>
      <p:sp>
        <p:nvSpPr>
          <p:cNvPr id="6162" name="TextBox 25"/>
          <p:cNvSpPr txBox="1">
            <a:spLocks noChangeArrowheads="1"/>
          </p:cNvSpPr>
          <p:nvPr/>
        </p:nvSpPr>
        <p:spPr bwMode="auto">
          <a:xfrm>
            <a:off x="8062941" y="3723804"/>
            <a:ext cx="1819275" cy="523220"/>
          </a:xfrm>
          <a:prstGeom prst="rect">
            <a:avLst/>
          </a:prstGeom>
          <a:noFill/>
          <a:ln w="9525">
            <a:noFill/>
            <a:miter lim="800000"/>
            <a:headEnd/>
            <a:tailEnd/>
          </a:ln>
        </p:spPr>
        <p:txBody>
          <a:bodyPr wrap="square">
            <a:spAutoFit/>
          </a:bodyPr>
          <a:lstStyle/>
          <a:p>
            <a:r>
              <a:rPr lang="en-US" sz="2800" b="1" dirty="0">
                <a:solidFill>
                  <a:srgbClr val="FF0000"/>
                </a:solidFill>
                <a:latin typeface="Abadi MT Condensed Extra Bold"/>
              </a:rPr>
              <a:t>12.000/ha</a:t>
            </a:r>
          </a:p>
        </p:txBody>
      </p:sp>
      <p:graphicFrame>
        <p:nvGraphicFramePr>
          <p:cNvPr id="6149" name="Object 1"/>
          <p:cNvGraphicFramePr>
            <a:graphicFrameLocks noChangeAspect="1"/>
          </p:cNvGraphicFramePr>
          <p:nvPr/>
        </p:nvGraphicFramePr>
        <p:xfrm>
          <a:off x="1881159" y="4751388"/>
          <a:ext cx="4429156" cy="2106612"/>
        </p:xfrm>
        <a:graphic>
          <a:graphicData uri="http://schemas.openxmlformats.org/presentationml/2006/ole">
            <mc:AlternateContent xmlns:mc="http://schemas.openxmlformats.org/markup-compatibility/2006">
              <mc:Choice xmlns:v="urn:schemas-microsoft-com:vml" Requires="v">
                <p:oleObj spid="_x0000_s4249" name="Image" r:id="rId9" imgW="10704762" imgH="5282540" progId="">
                  <p:embed/>
                </p:oleObj>
              </mc:Choice>
              <mc:Fallback>
                <p:oleObj name="Image" r:id="rId9" imgW="10704762" imgH="5282540" progId="">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l="914" r="1402"/>
                      <a:stretch>
                        <a:fillRect/>
                      </a:stretch>
                    </p:blipFill>
                    <p:spPr bwMode="auto">
                      <a:xfrm>
                        <a:off x="1881159" y="4751388"/>
                        <a:ext cx="4429156" cy="21066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CaixaDeTexto 18"/>
          <p:cNvSpPr txBox="1"/>
          <p:nvPr/>
        </p:nvSpPr>
        <p:spPr>
          <a:xfrm>
            <a:off x="6667506" y="6000768"/>
            <a:ext cx="4116063" cy="923330"/>
          </a:xfrm>
          <a:prstGeom prst="rect">
            <a:avLst/>
          </a:prstGeom>
          <a:noFill/>
        </p:spPr>
        <p:txBody>
          <a:bodyPr wrap="none" rtlCol="0">
            <a:spAutoFit/>
          </a:bodyPr>
          <a:lstStyle/>
          <a:p>
            <a:r>
              <a:rPr lang="en-US" b="1" dirty="0">
                <a:solidFill>
                  <a:srgbClr val="FF0000"/>
                </a:solidFill>
              </a:rPr>
              <a:t>US$ 20-25 cents </a:t>
            </a:r>
            <a:r>
              <a:rPr lang="en-US" b="1" dirty="0">
                <a:solidFill>
                  <a:srgbClr val="FF0000"/>
                </a:solidFill>
                <a:sym typeface="Wingdings" pitchFamily="2" charset="2"/>
              </a:rPr>
              <a:t> production cost of </a:t>
            </a:r>
          </a:p>
          <a:p>
            <a:r>
              <a:rPr lang="en-US" b="1" dirty="0">
                <a:solidFill>
                  <a:srgbClr val="FF0000"/>
                </a:solidFill>
                <a:sym typeface="Wingdings" pitchFamily="2" charset="2"/>
              </a:rPr>
              <a:t>1 liter of ethanol (70% due to sugar cane)</a:t>
            </a:r>
            <a:endParaRPr lang="pt-BR" b="1" dirty="0">
              <a:solidFill>
                <a:srgbClr val="FF0000"/>
              </a:solidFill>
            </a:endParaRPr>
          </a:p>
          <a:p>
            <a:endParaRPr lang="pt-BR" dirty="0"/>
          </a:p>
        </p:txBody>
      </p:sp>
      <p:sp>
        <p:nvSpPr>
          <p:cNvPr id="20" name="CaixaDeTexto 19"/>
          <p:cNvSpPr txBox="1"/>
          <p:nvPr/>
        </p:nvSpPr>
        <p:spPr>
          <a:xfrm>
            <a:off x="4188336" y="1285863"/>
            <a:ext cx="1121846" cy="984885"/>
          </a:xfrm>
          <a:prstGeom prst="rect">
            <a:avLst/>
          </a:prstGeom>
          <a:noFill/>
        </p:spPr>
        <p:txBody>
          <a:bodyPr wrap="none" rtlCol="0">
            <a:spAutoFit/>
          </a:bodyPr>
          <a:lstStyle/>
          <a:p>
            <a:r>
              <a:rPr lang="pt-BR" sz="4000" b="1" dirty="0"/>
              <a:t>1G</a:t>
            </a:r>
          </a:p>
          <a:p>
            <a:r>
              <a:rPr lang="pt-BR" b="1" dirty="0"/>
              <a:t>(40 </a:t>
            </a:r>
            <a:r>
              <a:rPr lang="pt-BR" b="1" dirty="0" err="1"/>
              <a:t>years</a:t>
            </a:r>
            <a:r>
              <a:rPr lang="pt-BR" b="1" dirty="0"/>
              <a:t>)</a:t>
            </a:r>
          </a:p>
        </p:txBody>
      </p:sp>
      <p:sp>
        <p:nvSpPr>
          <p:cNvPr id="21" name="CaixaDeTexto 20"/>
          <p:cNvSpPr txBox="1"/>
          <p:nvPr/>
        </p:nvSpPr>
        <p:spPr>
          <a:xfrm>
            <a:off x="7096132" y="1357298"/>
            <a:ext cx="2428678" cy="707886"/>
          </a:xfrm>
          <a:prstGeom prst="rect">
            <a:avLst/>
          </a:prstGeom>
          <a:noFill/>
        </p:spPr>
        <p:txBody>
          <a:bodyPr wrap="none" rtlCol="0">
            <a:spAutoFit/>
          </a:bodyPr>
          <a:lstStyle/>
          <a:p>
            <a:r>
              <a:rPr lang="pt-BR" sz="4000" b="1" dirty="0"/>
              <a:t>2G </a:t>
            </a:r>
            <a:r>
              <a:rPr lang="pt-BR" sz="2400" b="1" dirty="0" err="1"/>
              <a:t>Biochemical</a:t>
            </a:r>
            <a:endParaRPr lang="pt-BR" sz="2400" b="1" dirty="0"/>
          </a:p>
        </p:txBody>
      </p:sp>
      <p:sp>
        <p:nvSpPr>
          <p:cNvPr id="22" name="CaixaDeTexto 21"/>
          <p:cNvSpPr txBox="1"/>
          <p:nvPr/>
        </p:nvSpPr>
        <p:spPr>
          <a:xfrm>
            <a:off x="5667372" y="5429264"/>
            <a:ext cx="397866" cy="1107996"/>
          </a:xfrm>
          <a:prstGeom prst="rect">
            <a:avLst/>
          </a:prstGeom>
          <a:noFill/>
        </p:spPr>
        <p:txBody>
          <a:bodyPr wrap="none" rtlCol="0">
            <a:spAutoFit/>
          </a:bodyPr>
          <a:lstStyle/>
          <a:p>
            <a:r>
              <a:rPr lang="pt-BR" sz="6600" dirty="0">
                <a:solidFill>
                  <a:srgbClr val="FF0000"/>
                </a:solidFill>
              </a:rPr>
              <a:t>.</a:t>
            </a:r>
          </a:p>
        </p:txBody>
      </p:sp>
      <p:cxnSp>
        <p:nvCxnSpPr>
          <p:cNvPr id="24" name="Conector de seta reta 23"/>
          <p:cNvCxnSpPr/>
          <p:nvPr/>
        </p:nvCxnSpPr>
        <p:spPr>
          <a:xfrm>
            <a:off x="5953125" y="6215082"/>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5" name="Picture 4" descr="Portal Unicamp">
            <a:hlinkClick r:id="rId11"/>
          </p:cNvPr>
          <p:cNvPicPr>
            <a:picLocks noChangeAspect="1" noChangeArrowheads="1"/>
          </p:cNvPicPr>
          <p:nvPr/>
        </p:nvPicPr>
        <p:blipFill>
          <a:blip r:embed="rId12" r:link="rId13"/>
          <a:srcRect/>
          <a:stretch>
            <a:fillRect/>
          </a:stretch>
        </p:blipFill>
        <p:spPr bwMode="auto">
          <a:xfrm>
            <a:off x="9737727" y="152400"/>
            <a:ext cx="747713" cy="782638"/>
          </a:xfrm>
          <a:prstGeom prst="rect">
            <a:avLst/>
          </a:prstGeom>
          <a:noFill/>
          <a:ln w="9525">
            <a:noFill/>
            <a:miter lim="800000"/>
            <a:headEnd/>
            <a:tailEnd/>
          </a:ln>
        </p:spPr>
      </p:pic>
      <p:sp>
        <p:nvSpPr>
          <p:cNvPr id="26" name="CaixaDeTexto 25"/>
          <p:cNvSpPr txBox="1"/>
          <p:nvPr/>
        </p:nvSpPr>
        <p:spPr>
          <a:xfrm>
            <a:off x="1790132" y="955340"/>
            <a:ext cx="8342194" cy="707886"/>
          </a:xfrm>
          <a:prstGeom prst="rect">
            <a:avLst/>
          </a:prstGeom>
          <a:noFill/>
        </p:spPr>
        <p:txBody>
          <a:bodyPr wrap="square" rtlCol="0">
            <a:spAutoFit/>
          </a:bodyPr>
          <a:lstStyle/>
          <a:p>
            <a:r>
              <a:rPr lang="pt-BR" sz="2000" b="1" dirty="0" err="1">
                <a:latin typeface="Times New Roman" pitchFamily="18" charset="0"/>
                <a:cs typeface="Times New Roman" pitchFamily="18" charset="0"/>
              </a:rPr>
              <a:t>Learning</a:t>
            </a:r>
            <a:r>
              <a:rPr lang="pt-BR" sz="2000" b="1" dirty="0">
                <a:latin typeface="Times New Roman" pitchFamily="18" charset="0"/>
                <a:cs typeface="Times New Roman" pitchFamily="18" charset="0"/>
              </a:rPr>
              <a:t> curve </a:t>
            </a:r>
            <a:r>
              <a:rPr lang="pt-BR" sz="2000" b="1" dirty="0" err="1">
                <a:latin typeface="Times New Roman" pitchFamily="18" charset="0"/>
                <a:cs typeface="Times New Roman" pitchFamily="18" charset="0"/>
              </a:rPr>
              <a:t>of</a:t>
            </a:r>
            <a:r>
              <a:rPr lang="pt-BR" sz="2000" b="1" dirty="0">
                <a:latin typeface="Times New Roman" pitchFamily="18" charset="0"/>
                <a:cs typeface="Times New Roman" pitchFamily="18" charset="0"/>
              </a:rPr>
              <a:t>  </a:t>
            </a:r>
            <a:r>
              <a:rPr lang="pt-BR" sz="2000" b="1" dirty="0" err="1">
                <a:latin typeface="Times New Roman" pitchFamily="18" charset="0"/>
                <a:cs typeface="Times New Roman" pitchFamily="18" charset="0"/>
              </a:rPr>
              <a:t>Biochemical</a:t>
            </a:r>
            <a:r>
              <a:rPr lang="pt-BR" sz="2000" b="1" dirty="0">
                <a:latin typeface="Times New Roman" pitchFamily="18" charset="0"/>
                <a:cs typeface="Times New Roman" pitchFamily="18" charset="0"/>
              </a:rPr>
              <a:t>/Thermochemical 2G </a:t>
            </a:r>
            <a:r>
              <a:rPr lang="pt-BR" sz="2000" b="1" dirty="0" err="1">
                <a:latin typeface="Times New Roman" pitchFamily="18" charset="0"/>
                <a:cs typeface="Times New Roman" pitchFamily="18" charset="0"/>
              </a:rPr>
              <a:t>Routes</a:t>
            </a:r>
            <a:r>
              <a:rPr lang="pt-BR" sz="2000" b="1" dirty="0">
                <a:latin typeface="Times New Roman" pitchFamily="18" charset="0"/>
                <a:cs typeface="Times New Roman" pitchFamily="18" charset="0"/>
              </a:rPr>
              <a:t> </a:t>
            </a:r>
            <a:r>
              <a:rPr lang="pt-BR" sz="2000" b="1" dirty="0">
                <a:latin typeface="Times New Roman" pitchFamily="18" charset="0"/>
                <a:cs typeface="Times New Roman" pitchFamily="18" charset="0"/>
                <a:sym typeface="Wingdings" pitchFamily="2" charset="2"/>
              </a:rPr>
              <a:t> </a:t>
            </a:r>
            <a:r>
              <a:rPr lang="pt-BR" sz="2000" b="1" dirty="0" err="1">
                <a:latin typeface="Times New Roman" pitchFamily="18" charset="0"/>
                <a:cs typeface="Times New Roman" pitchFamily="18" charset="0"/>
                <a:sym typeface="Wingdings" pitchFamily="2" charset="2"/>
              </a:rPr>
              <a:t>important</a:t>
            </a:r>
            <a:r>
              <a:rPr lang="pt-BR" sz="2000" b="1" dirty="0">
                <a:latin typeface="Times New Roman" pitchFamily="18" charset="0"/>
                <a:cs typeface="Times New Roman" pitchFamily="18" charset="0"/>
                <a:sym typeface="Wingdings" pitchFamily="2" charset="2"/>
              </a:rPr>
              <a:t> </a:t>
            </a:r>
            <a:r>
              <a:rPr lang="pt-BR" sz="2000" b="1" dirty="0" err="1">
                <a:latin typeface="Times New Roman" pitchFamily="18" charset="0"/>
                <a:cs typeface="Times New Roman" pitchFamily="18" charset="0"/>
                <a:sym typeface="Wingdings" pitchFamily="2" charset="2"/>
              </a:rPr>
              <a:t>knowledge</a:t>
            </a:r>
            <a:r>
              <a:rPr lang="pt-BR" sz="2000" b="1" dirty="0">
                <a:latin typeface="Times New Roman" pitchFamily="18" charset="0"/>
                <a:cs typeface="Times New Roman" pitchFamily="18" charset="0"/>
                <a:sym typeface="Wingdings" pitchFamily="2" charset="2"/>
              </a:rPr>
              <a:t> </a:t>
            </a:r>
            <a:r>
              <a:rPr lang="pt-BR" sz="2000" b="1" dirty="0">
                <a:latin typeface="Times New Roman" pitchFamily="18" charset="0"/>
                <a:cs typeface="Times New Roman" pitchFamily="18" charset="0"/>
              </a:rPr>
              <a:t>  </a:t>
            </a:r>
          </a:p>
        </p:txBody>
      </p:sp>
      <p:sp>
        <p:nvSpPr>
          <p:cNvPr id="30" name="CaixaDeTexto 29"/>
          <p:cNvSpPr txBox="1"/>
          <p:nvPr/>
        </p:nvSpPr>
        <p:spPr>
          <a:xfrm>
            <a:off x="1815306" y="1533402"/>
            <a:ext cx="1928733" cy="646331"/>
          </a:xfrm>
          <a:prstGeom prst="rect">
            <a:avLst/>
          </a:prstGeom>
          <a:noFill/>
        </p:spPr>
        <p:txBody>
          <a:bodyPr wrap="none" rtlCol="0">
            <a:spAutoFit/>
          </a:bodyPr>
          <a:lstStyle/>
          <a:p>
            <a:r>
              <a:rPr lang="pt-BR" sz="3600" b="1" dirty="0">
                <a:solidFill>
                  <a:srgbClr val="FF0000"/>
                </a:solidFill>
                <a:latin typeface="Times New Roman" pitchFamily="18" charset="0"/>
                <a:cs typeface="Times New Roman" pitchFamily="18" charset="0"/>
              </a:rPr>
              <a:t>40 </a:t>
            </a:r>
            <a:r>
              <a:rPr lang="pt-BR" sz="3600" b="1" dirty="0" err="1">
                <a:solidFill>
                  <a:srgbClr val="FF0000"/>
                </a:solidFill>
                <a:latin typeface="Times New Roman" pitchFamily="18" charset="0"/>
                <a:cs typeface="Times New Roman" pitchFamily="18" charset="0"/>
              </a:rPr>
              <a:t>years</a:t>
            </a:r>
            <a:r>
              <a:rPr lang="pt-BR" sz="3600" b="1" dirty="0">
                <a:solidFill>
                  <a:srgbClr val="FF0000"/>
                </a:solidFill>
                <a:latin typeface="Times New Roman" pitchFamily="18" charset="0"/>
                <a:cs typeface="Times New Roman" pitchFamily="18" charset="0"/>
              </a:rPr>
              <a:t> </a:t>
            </a:r>
          </a:p>
        </p:txBody>
      </p:sp>
      <p:sp>
        <p:nvSpPr>
          <p:cNvPr id="31" name="CaixaDeTexto 30"/>
          <p:cNvSpPr txBox="1"/>
          <p:nvPr/>
        </p:nvSpPr>
        <p:spPr>
          <a:xfrm>
            <a:off x="1086928" y="4094325"/>
            <a:ext cx="3702299" cy="923330"/>
          </a:xfrm>
          <a:prstGeom prst="rect">
            <a:avLst/>
          </a:prstGeom>
          <a:noFill/>
        </p:spPr>
        <p:txBody>
          <a:bodyPr wrap="square" rtlCol="0">
            <a:spAutoFit/>
          </a:bodyPr>
          <a:lstStyle/>
          <a:p>
            <a:r>
              <a:rPr lang="pt-BR" b="1" dirty="0"/>
              <a:t>2 </a:t>
            </a:r>
            <a:r>
              <a:rPr lang="pt-BR" b="1" dirty="0" err="1"/>
              <a:t>Millions</a:t>
            </a:r>
            <a:r>
              <a:rPr lang="pt-BR" b="1" dirty="0"/>
              <a:t> ha- Sugar 4.5 </a:t>
            </a:r>
            <a:r>
              <a:rPr lang="pt-BR" b="1" dirty="0" err="1"/>
              <a:t>Mt</a:t>
            </a:r>
            <a:r>
              <a:rPr lang="pt-BR" b="1" dirty="0"/>
              <a:t>, </a:t>
            </a:r>
          </a:p>
          <a:p>
            <a:r>
              <a:rPr lang="pt-BR" b="1" dirty="0"/>
              <a:t>80 </a:t>
            </a:r>
            <a:r>
              <a:rPr lang="pt-BR" b="1" dirty="0" err="1"/>
              <a:t>Mt</a:t>
            </a:r>
            <a:r>
              <a:rPr lang="pt-BR" b="1" dirty="0"/>
              <a:t> </a:t>
            </a:r>
            <a:r>
              <a:rPr lang="pt-BR" b="1" dirty="0" err="1"/>
              <a:t>of</a:t>
            </a:r>
            <a:r>
              <a:rPr lang="pt-BR" b="1" dirty="0"/>
              <a:t>  Sugar </a:t>
            </a:r>
            <a:r>
              <a:rPr lang="pt-BR" b="1" dirty="0" err="1"/>
              <a:t>Cane</a:t>
            </a:r>
            <a:r>
              <a:rPr lang="pt-BR" b="1" dirty="0"/>
              <a:t>- 1 </a:t>
            </a:r>
            <a:r>
              <a:rPr lang="pt-BR" b="1" dirty="0" err="1"/>
              <a:t>Billion</a:t>
            </a:r>
            <a:r>
              <a:rPr lang="pt-BR" b="1" dirty="0"/>
              <a:t> </a:t>
            </a:r>
            <a:r>
              <a:rPr lang="pt-BR" b="1" dirty="0" err="1"/>
              <a:t>liters</a:t>
            </a:r>
            <a:endParaRPr lang="pt-BR" b="1" dirty="0"/>
          </a:p>
          <a:p>
            <a:endParaRPr lang="pt-BR" b="1" dirty="0"/>
          </a:p>
        </p:txBody>
      </p:sp>
      <p:sp>
        <p:nvSpPr>
          <p:cNvPr id="32" name="CaixaDeTexto 31"/>
          <p:cNvSpPr txBox="1"/>
          <p:nvPr/>
        </p:nvSpPr>
        <p:spPr>
          <a:xfrm>
            <a:off x="6343314" y="4374487"/>
            <a:ext cx="1703667" cy="923330"/>
          </a:xfrm>
          <a:prstGeom prst="rect">
            <a:avLst/>
          </a:prstGeom>
          <a:noFill/>
        </p:spPr>
        <p:txBody>
          <a:bodyPr wrap="square" rtlCol="0">
            <a:spAutoFit/>
          </a:bodyPr>
          <a:lstStyle/>
          <a:p>
            <a:r>
              <a:rPr lang="pt-BR" b="1" dirty="0"/>
              <a:t>8.5 </a:t>
            </a:r>
            <a:r>
              <a:rPr lang="pt-BR" b="1" dirty="0" err="1"/>
              <a:t>Millions</a:t>
            </a:r>
            <a:r>
              <a:rPr lang="pt-BR" b="1" dirty="0"/>
              <a:t> ha</a:t>
            </a:r>
          </a:p>
          <a:p>
            <a:r>
              <a:rPr lang="pt-BR" b="1" dirty="0"/>
              <a:t>Sugar 36 </a:t>
            </a:r>
            <a:r>
              <a:rPr lang="pt-BR" b="1" dirty="0" err="1"/>
              <a:t>Mt</a:t>
            </a:r>
            <a:endParaRPr lang="pt-BR" b="1" dirty="0"/>
          </a:p>
          <a:p>
            <a:r>
              <a:rPr lang="pt-BR" b="1" dirty="0"/>
              <a:t>23 </a:t>
            </a:r>
            <a:r>
              <a:rPr lang="pt-BR" b="1" dirty="0" err="1"/>
              <a:t>Billions</a:t>
            </a:r>
            <a:r>
              <a:rPr lang="pt-BR" b="1" dirty="0"/>
              <a:t> </a:t>
            </a:r>
            <a:r>
              <a:rPr lang="pt-BR" b="1" dirty="0" err="1"/>
              <a:t>liters</a:t>
            </a:r>
            <a:endParaRPr lang="pt-BR" b="1" dirty="0"/>
          </a:p>
        </p:txBody>
      </p:sp>
      <p:sp>
        <p:nvSpPr>
          <p:cNvPr id="2" name="CaixaDeTexto 1"/>
          <p:cNvSpPr txBox="1"/>
          <p:nvPr/>
        </p:nvSpPr>
        <p:spPr>
          <a:xfrm>
            <a:off x="7216726" y="5429264"/>
            <a:ext cx="4362156" cy="369332"/>
          </a:xfrm>
          <a:prstGeom prst="rect">
            <a:avLst/>
          </a:prstGeom>
          <a:noFill/>
        </p:spPr>
        <p:txBody>
          <a:bodyPr wrap="none" rtlCol="0">
            <a:spAutoFit/>
          </a:bodyPr>
          <a:lstStyle/>
          <a:p>
            <a:r>
              <a:rPr lang="pt-BR" b="1" dirty="0" err="1" smtClean="0"/>
              <a:t>Today</a:t>
            </a:r>
            <a:r>
              <a:rPr lang="pt-BR" b="1" dirty="0" smtClean="0"/>
              <a:t> - 3  - 2G </a:t>
            </a:r>
            <a:r>
              <a:rPr lang="pt-BR" b="1" dirty="0" err="1" smtClean="0"/>
              <a:t>Ethanol</a:t>
            </a:r>
            <a:r>
              <a:rPr lang="pt-BR" b="1" dirty="0" smtClean="0"/>
              <a:t>  </a:t>
            </a:r>
            <a:r>
              <a:rPr lang="pt-BR" b="1" dirty="0" err="1" smtClean="0"/>
              <a:t>Plants</a:t>
            </a:r>
            <a:r>
              <a:rPr lang="pt-BR" b="1" dirty="0" smtClean="0"/>
              <a:t> in </a:t>
            </a:r>
            <a:r>
              <a:rPr lang="pt-BR" b="1" dirty="0" err="1" smtClean="0"/>
              <a:t>Operation</a:t>
            </a:r>
            <a:r>
              <a:rPr lang="pt-BR" b="1" dirty="0" smtClean="0"/>
              <a:t> </a:t>
            </a:r>
            <a:r>
              <a:rPr lang="pt-BR" dirty="0" smtClean="0"/>
              <a:t> </a:t>
            </a:r>
            <a:endParaRPr lang="pt-BR" dirty="0"/>
          </a:p>
        </p:txBody>
      </p:sp>
    </p:spTree>
    <p:extLst>
      <p:ext uri="{BB962C8B-B14F-4D97-AF65-F5344CB8AC3E}">
        <p14:creationId xmlns:p14="http://schemas.microsoft.com/office/powerpoint/2010/main" val="296964883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Número de Slide 5"/>
          <p:cNvSpPr>
            <a:spLocks noGrp="1"/>
          </p:cNvSpPr>
          <p:nvPr>
            <p:ph type="sldNum" sz="quarter" idx="4294967295"/>
          </p:nvPr>
        </p:nvSpPr>
        <p:spPr>
          <a:xfrm>
            <a:off x="8077200" y="6356351"/>
            <a:ext cx="2133600" cy="365125"/>
          </a:xfrm>
          <a:prstGeom prst="rect">
            <a:avLst/>
          </a:prstGeom>
        </p:spPr>
        <p:txBody>
          <a:bodyPr/>
          <a:lstStyle/>
          <a:p>
            <a:fld id="{5C46478F-8DF1-457A-B6D4-608CEADA4451}" type="slidenum">
              <a:rPr lang="pt-BR"/>
              <a:pPr/>
              <a:t>44</a:t>
            </a:fld>
            <a:endParaRPr lang="pt-BR"/>
          </a:p>
        </p:txBody>
      </p:sp>
      <p:sp>
        <p:nvSpPr>
          <p:cNvPr id="200706" name="Rectangle 2"/>
          <p:cNvSpPr>
            <a:spLocks noGrp="1" noChangeArrowheads="1"/>
          </p:cNvSpPr>
          <p:nvPr>
            <p:ph type="title"/>
          </p:nvPr>
        </p:nvSpPr>
        <p:spPr>
          <a:xfrm>
            <a:off x="1981200" y="1"/>
            <a:ext cx="8218488" cy="1196975"/>
          </a:xfrm>
        </p:spPr>
        <p:txBody>
          <a:bodyPr/>
          <a:lstStyle/>
          <a:p>
            <a:r>
              <a:rPr lang="en-US" sz="4100" b="1" dirty="0"/>
              <a:t> Ethanol as Fuel and </a:t>
            </a:r>
            <a:r>
              <a:rPr lang="en-US" sz="4100" b="1" dirty="0" smtClean="0"/>
              <a:t>Chemicals in Brazil</a:t>
            </a:r>
            <a:endParaRPr lang="en-US" sz="4100" b="1" dirty="0"/>
          </a:p>
        </p:txBody>
      </p:sp>
      <p:sp>
        <p:nvSpPr>
          <p:cNvPr id="200707" name="Rectangle 3"/>
          <p:cNvSpPr>
            <a:spLocks noGrp="1" noChangeArrowheads="1"/>
          </p:cNvSpPr>
          <p:nvPr>
            <p:ph type="body" idx="1"/>
          </p:nvPr>
        </p:nvSpPr>
        <p:spPr>
          <a:xfrm>
            <a:off x="1981200" y="1196975"/>
            <a:ext cx="8229600" cy="4929188"/>
          </a:xfrm>
        </p:spPr>
        <p:txBody>
          <a:bodyPr>
            <a:normAutofit fontScale="77500" lnSpcReduction="20000"/>
          </a:bodyPr>
          <a:lstStyle/>
          <a:p>
            <a:pPr>
              <a:buClr>
                <a:schemeClr val="tx1"/>
              </a:buClr>
              <a:buFont typeface="Wingdings" pitchFamily="2" charset="2"/>
              <a:buChar char="§"/>
            </a:pPr>
            <a:r>
              <a:rPr lang="en-US" sz="2500" b="1" dirty="0"/>
              <a:t>Increase in oil price impacting fuel price</a:t>
            </a:r>
            <a:r>
              <a:rPr lang="pt-BR" sz="2500" b="1" dirty="0"/>
              <a:t>  (</a:t>
            </a:r>
            <a:r>
              <a:rPr lang="pt-BR" sz="2500" b="1" dirty="0" err="1"/>
              <a:t>earlier</a:t>
            </a:r>
            <a:r>
              <a:rPr lang="pt-BR" sz="2500" b="1" dirty="0"/>
              <a:t> 70´s)</a:t>
            </a:r>
          </a:p>
          <a:p>
            <a:pPr>
              <a:buClr>
                <a:schemeClr val="tx1"/>
              </a:buClr>
              <a:buFont typeface="Wingdings" pitchFamily="2" charset="2"/>
              <a:buChar char="§"/>
            </a:pPr>
            <a:r>
              <a:rPr lang="pt-BR" sz="2500" b="1" dirty="0"/>
              <a:t>1978 </a:t>
            </a:r>
            <a:r>
              <a:rPr lang="pt-BR" sz="2500" b="1" dirty="0" err="1"/>
              <a:t>Proalcool</a:t>
            </a:r>
            <a:r>
              <a:rPr lang="pt-BR" sz="2500" b="1" dirty="0"/>
              <a:t> </a:t>
            </a:r>
            <a:r>
              <a:rPr lang="pt-BR" sz="2500" b="1" dirty="0" err="1"/>
              <a:t>Program</a:t>
            </a:r>
            <a:r>
              <a:rPr lang="pt-BR" sz="2500" b="1" dirty="0"/>
              <a:t> </a:t>
            </a:r>
          </a:p>
          <a:p>
            <a:pPr>
              <a:buClr>
                <a:schemeClr val="tx1"/>
              </a:buClr>
              <a:buFont typeface="Wingdings" pitchFamily="2" charset="2"/>
              <a:buChar char="§"/>
            </a:pPr>
            <a:r>
              <a:rPr lang="pt-BR" sz="2500" b="1" dirty="0"/>
              <a:t>1978 Fiat 147 </a:t>
            </a:r>
            <a:r>
              <a:rPr lang="pt-BR" sz="2500" b="1" dirty="0" err="1"/>
              <a:t>powered</a:t>
            </a:r>
            <a:r>
              <a:rPr lang="pt-BR" sz="2500" b="1" dirty="0"/>
              <a:t> </a:t>
            </a:r>
            <a:r>
              <a:rPr lang="pt-BR" sz="2500" b="1" dirty="0" err="1"/>
              <a:t>by</a:t>
            </a:r>
            <a:r>
              <a:rPr lang="pt-BR" sz="2500" b="1" dirty="0"/>
              <a:t> </a:t>
            </a:r>
            <a:r>
              <a:rPr lang="pt-BR" sz="2500" b="1" dirty="0" err="1"/>
              <a:t>Ethanol</a:t>
            </a:r>
            <a:endParaRPr lang="pt-BR" sz="2500" b="1" dirty="0"/>
          </a:p>
          <a:p>
            <a:pPr>
              <a:buClr>
                <a:schemeClr val="tx1"/>
              </a:buClr>
              <a:buFont typeface="Wingdings" pitchFamily="2" charset="2"/>
              <a:buChar char="§"/>
            </a:pPr>
            <a:r>
              <a:rPr lang="en-US" sz="3600" b="1" dirty="0">
                <a:solidFill>
                  <a:srgbClr val="FF0066"/>
                </a:solidFill>
              </a:rPr>
              <a:t>Advent of flex fuel vehicles (2003)</a:t>
            </a:r>
          </a:p>
          <a:p>
            <a:pPr>
              <a:buClr>
                <a:schemeClr val="tx1"/>
              </a:buClr>
              <a:buFont typeface="Wingdings" pitchFamily="2" charset="2"/>
              <a:buChar char="§"/>
            </a:pPr>
            <a:r>
              <a:rPr lang="en-US" sz="2500" b="1" dirty="0">
                <a:solidFill>
                  <a:srgbClr val="FF0000"/>
                </a:solidFill>
              </a:rPr>
              <a:t>Ethanol-chemistry is ready to use-</a:t>
            </a:r>
            <a:r>
              <a:rPr lang="en-US" sz="2500" dirty="0">
                <a:solidFill>
                  <a:srgbClr val="FF0000"/>
                </a:solidFill>
              </a:rPr>
              <a:t> </a:t>
            </a:r>
            <a:r>
              <a:rPr lang="en-US" sz="2500" b="1" dirty="0"/>
              <a:t>early 80´s, </a:t>
            </a:r>
            <a:r>
              <a:rPr lang="en-US" sz="2500" b="1" dirty="0" err="1"/>
              <a:t>ethylene,acethaldehyde</a:t>
            </a:r>
            <a:r>
              <a:rPr lang="en-US" sz="2500" b="1" dirty="0"/>
              <a:t>, acetic acid, ethyl acetate, higher </a:t>
            </a:r>
            <a:r>
              <a:rPr lang="en-US" sz="2500" b="1" dirty="0" err="1"/>
              <a:t>alchools</a:t>
            </a:r>
            <a:r>
              <a:rPr lang="en-US" sz="2500" b="1" dirty="0"/>
              <a:t>  etc. plants were built an used</a:t>
            </a:r>
          </a:p>
          <a:p>
            <a:pPr>
              <a:buClr>
                <a:schemeClr val="tx1"/>
              </a:buClr>
              <a:buFont typeface="Wingdings" pitchFamily="2" charset="2"/>
              <a:buChar char="§"/>
            </a:pPr>
            <a:r>
              <a:rPr lang="en-US" sz="2500" b="1" dirty="0"/>
              <a:t>Biomass Production and Ethanol Process Improvement </a:t>
            </a:r>
            <a:endParaRPr lang="en-US" sz="2500" b="1" dirty="0" smtClean="0"/>
          </a:p>
          <a:p>
            <a:pPr>
              <a:buClr>
                <a:schemeClr val="tx1"/>
              </a:buClr>
              <a:buFont typeface="Wingdings" pitchFamily="2" charset="2"/>
              <a:buChar char="§"/>
            </a:pPr>
            <a:r>
              <a:rPr lang="en-US" sz="2500" b="1" dirty="0" smtClean="0"/>
              <a:t>2G Ethanol  (3 plants in operation)</a:t>
            </a:r>
          </a:p>
          <a:p>
            <a:pPr>
              <a:buClr>
                <a:schemeClr val="tx1"/>
              </a:buClr>
              <a:buFont typeface="Wingdings" pitchFamily="2" charset="2"/>
              <a:buChar char="§"/>
            </a:pPr>
            <a:r>
              <a:rPr lang="en-US" sz="2500" b="1" dirty="0" smtClean="0"/>
              <a:t>Corn ethanol 1</a:t>
            </a:r>
            <a:r>
              <a:rPr lang="en-US" sz="2500" b="1" baseline="30000" dirty="0" smtClean="0"/>
              <a:t>st</a:t>
            </a:r>
            <a:r>
              <a:rPr lang="en-US" sz="2500" b="1" dirty="0" smtClean="0"/>
              <a:t> Plant in Brazil and </a:t>
            </a:r>
            <a:r>
              <a:rPr lang="en-US" sz="2500" b="1" dirty="0" err="1" smtClean="0"/>
              <a:t>Energ</a:t>
            </a:r>
            <a:r>
              <a:rPr lang="en-US" sz="2500" b="1" dirty="0" smtClean="0"/>
              <a:t>-Cane </a:t>
            </a:r>
          </a:p>
          <a:p>
            <a:pPr>
              <a:buClr>
                <a:schemeClr val="tx1"/>
              </a:buClr>
              <a:buFont typeface="Wingdings" pitchFamily="2" charset="2"/>
              <a:buChar char="§"/>
            </a:pPr>
            <a:r>
              <a:rPr lang="en-US" sz="2500" b="1" dirty="0" smtClean="0"/>
              <a:t>International price of sugar is decreasing systematically </a:t>
            </a:r>
            <a:endParaRPr lang="en-US" sz="2500" b="1" dirty="0"/>
          </a:p>
          <a:p>
            <a:pPr>
              <a:buClr>
                <a:schemeClr val="tx1"/>
              </a:buClr>
              <a:buFont typeface="Wingdings" pitchFamily="2" charset="2"/>
              <a:buChar char="§"/>
            </a:pPr>
            <a:r>
              <a:rPr lang="en-US" sz="2500" b="1" dirty="0">
                <a:solidFill>
                  <a:srgbClr val="FF0000"/>
                </a:solidFill>
              </a:rPr>
              <a:t>October 2019 – </a:t>
            </a:r>
            <a:r>
              <a:rPr lang="en-US" sz="2500" b="1" dirty="0" smtClean="0">
                <a:solidFill>
                  <a:srgbClr val="FF0000"/>
                </a:solidFill>
              </a:rPr>
              <a:t>Hybrid Toyota </a:t>
            </a:r>
            <a:r>
              <a:rPr lang="en-US" sz="2500" b="1" dirty="0">
                <a:solidFill>
                  <a:srgbClr val="FF0000"/>
                </a:solidFill>
              </a:rPr>
              <a:t>Corolla </a:t>
            </a:r>
            <a:r>
              <a:rPr lang="en-US" sz="2500" b="1" dirty="0" smtClean="0">
                <a:solidFill>
                  <a:srgbClr val="FF0000"/>
                </a:solidFill>
              </a:rPr>
              <a:t>(Otto cycle Engine and Electrical)  </a:t>
            </a:r>
            <a:r>
              <a:rPr lang="en-US" sz="2500" b="1" dirty="0">
                <a:solidFill>
                  <a:srgbClr val="FF0000"/>
                </a:solidFill>
              </a:rPr>
              <a:t>with  Flex fuel Engine</a:t>
            </a:r>
          </a:p>
          <a:p>
            <a:pPr>
              <a:buClr>
                <a:schemeClr val="tx1"/>
              </a:buClr>
              <a:buFont typeface="Wingdings" pitchFamily="2" charset="2"/>
              <a:buChar char="§"/>
            </a:pPr>
            <a:r>
              <a:rPr lang="en-US" sz="2500" b="1" dirty="0" smtClean="0">
                <a:solidFill>
                  <a:srgbClr val="FF0000"/>
                </a:solidFill>
              </a:rPr>
              <a:t>Fuel Cell Engine </a:t>
            </a:r>
            <a:r>
              <a:rPr lang="en-US" sz="2500" b="1" dirty="0">
                <a:solidFill>
                  <a:srgbClr val="FF0000"/>
                </a:solidFill>
              </a:rPr>
              <a:t>with Ethanol 2019 </a:t>
            </a:r>
            <a:r>
              <a:rPr lang="en-US" sz="2500" b="1" dirty="0" smtClean="0">
                <a:solidFill>
                  <a:srgbClr val="FF0000"/>
                </a:solidFill>
              </a:rPr>
              <a:t>( </a:t>
            </a:r>
            <a:r>
              <a:rPr lang="en-US" sz="2500" b="1" dirty="0" err="1" smtClean="0">
                <a:solidFill>
                  <a:srgbClr val="FF0000"/>
                </a:solidFill>
              </a:rPr>
              <a:t>Nissam</a:t>
            </a:r>
            <a:r>
              <a:rPr lang="en-US" sz="2500" b="1" dirty="0" smtClean="0">
                <a:solidFill>
                  <a:srgbClr val="FF0000"/>
                </a:solidFill>
              </a:rPr>
              <a:t> </a:t>
            </a:r>
            <a:r>
              <a:rPr lang="en-US" sz="2500" b="1" dirty="0">
                <a:solidFill>
                  <a:srgbClr val="FF0000"/>
                </a:solidFill>
              </a:rPr>
              <a:t>in test </a:t>
            </a:r>
            <a:r>
              <a:rPr lang="en-US" sz="2500" b="1" dirty="0" smtClean="0">
                <a:solidFill>
                  <a:srgbClr val="FF0000"/>
                </a:solidFill>
              </a:rPr>
              <a:t>phase )</a:t>
            </a:r>
            <a:endParaRPr lang="en-US" sz="2500" b="1" dirty="0">
              <a:solidFill>
                <a:srgbClr val="FF0000"/>
              </a:solidFill>
            </a:endParaRPr>
          </a:p>
          <a:p>
            <a:pPr>
              <a:buClr>
                <a:schemeClr val="tx1"/>
              </a:buClr>
              <a:buFont typeface="Wingdings" pitchFamily="2" charset="2"/>
              <a:buChar char="§"/>
            </a:pPr>
            <a:r>
              <a:rPr lang="en-US" sz="2500" b="1" dirty="0" err="1">
                <a:solidFill>
                  <a:srgbClr val="FF0000"/>
                </a:solidFill>
              </a:rPr>
              <a:t>RenoBio</a:t>
            </a:r>
            <a:r>
              <a:rPr lang="en-US" sz="2500" b="1" dirty="0">
                <a:solidFill>
                  <a:srgbClr val="FF0000"/>
                </a:solidFill>
              </a:rPr>
              <a:t>- from 2020</a:t>
            </a:r>
            <a:r>
              <a:rPr lang="en-US" sz="2500" dirty="0">
                <a:solidFill>
                  <a:srgbClr val="FF0000"/>
                </a:solidFill>
              </a:rPr>
              <a:t> </a:t>
            </a:r>
            <a:endParaRPr lang="pt-BR" sz="2500" dirty="0">
              <a:solidFill>
                <a:srgbClr val="FF0000"/>
              </a:solidFill>
            </a:endParaRPr>
          </a:p>
          <a:p>
            <a:pPr>
              <a:buClr>
                <a:schemeClr val="tx1"/>
              </a:buClr>
              <a:buFont typeface="Wingdings" pitchFamily="2" charset="2"/>
              <a:buChar char="§"/>
            </a:pPr>
            <a:endParaRPr lang="en-US" sz="2500" b="1" dirty="0"/>
          </a:p>
        </p:txBody>
      </p:sp>
    </p:spTree>
    <p:extLst>
      <p:ext uri="{BB962C8B-B14F-4D97-AF65-F5344CB8AC3E}">
        <p14:creationId xmlns:p14="http://schemas.microsoft.com/office/powerpoint/2010/main" val="2440314533"/>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p:cNvPicPr>
            <a:picLocks noChangeAspect="1" noChangeArrowheads="1"/>
          </p:cNvPicPr>
          <p:nvPr/>
        </p:nvPicPr>
        <p:blipFill>
          <a:blip r:embed="rId3"/>
          <a:srcRect/>
          <a:stretch>
            <a:fillRect/>
          </a:stretch>
        </p:blipFill>
        <p:spPr bwMode="auto">
          <a:xfrm>
            <a:off x="2024064" y="330200"/>
            <a:ext cx="7488237" cy="5976938"/>
          </a:xfrm>
          <a:prstGeom prst="rect">
            <a:avLst/>
          </a:prstGeom>
          <a:noFill/>
          <a:ln w="9525">
            <a:noFill/>
            <a:miter lim="800000"/>
            <a:headEnd/>
            <a:tailEnd/>
          </a:ln>
        </p:spPr>
      </p:pic>
      <p:sp>
        <p:nvSpPr>
          <p:cNvPr id="205827" name="Text Box 3"/>
          <p:cNvSpPr txBox="1">
            <a:spLocks noChangeArrowheads="1"/>
          </p:cNvSpPr>
          <p:nvPr/>
        </p:nvSpPr>
        <p:spPr bwMode="auto">
          <a:xfrm>
            <a:off x="1847850" y="6524625"/>
            <a:ext cx="8013700" cy="304800"/>
          </a:xfrm>
          <a:prstGeom prst="rect">
            <a:avLst/>
          </a:prstGeom>
          <a:noFill/>
          <a:ln w="9525">
            <a:noFill/>
            <a:miter lim="800000"/>
            <a:headEnd/>
            <a:tailEnd/>
          </a:ln>
          <a:effectLst/>
        </p:spPr>
        <p:txBody>
          <a:bodyPr>
            <a:spAutoFit/>
          </a:bodyPr>
          <a:lstStyle/>
          <a:p>
            <a:pPr>
              <a:defRPr/>
            </a:pPr>
            <a:r>
              <a:rPr lang="en-US" sz="1400" b="1" dirty="0">
                <a:effectLst>
                  <a:outerShdw blurRad="38100" dist="38100" dir="2700000" algn="tl">
                    <a:srgbClr val="C0C0C0"/>
                  </a:outerShdw>
                </a:effectLst>
                <a:latin typeface="Verdana" pitchFamily="34" charset="0"/>
              </a:rPr>
              <a:t>Source: Thematic Project  </a:t>
            </a:r>
            <a:r>
              <a:rPr lang="en-US" sz="1400" b="1" dirty="0" err="1">
                <a:effectLst>
                  <a:outerShdw blurRad="38100" dist="38100" dir="2700000" algn="tl">
                    <a:srgbClr val="C0C0C0"/>
                  </a:outerShdw>
                </a:effectLst>
                <a:latin typeface="Verdana" pitchFamily="34" charset="0"/>
              </a:rPr>
              <a:t>Fapesp</a:t>
            </a:r>
            <a:r>
              <a:rPr lang="en-US" sz="1400" b="1" dirty="0">
                <a:effectLst>
                  <a:outerShdw blurRad="38100" dist="38100" dir="2700000" algn="tl">
                    <a:srgbClr val="C0C0C0"/>
                  </a:outerShdw>
                </a:effectLst>
                <a:latin typeface="Verdana" pitchFamily="34" charset="0"/>
              </a:rPr>
              <a:t>– Coordinator  </a:t>
            </a:r>
            <a:r>
              <a:rPr lang="en-US" sz="1400" b="1" dirty="0" err="1">
                <a:effectLst>
                  <a:outerShdw blurRad="38100" dist="38100" dir="2700000" algn="tl">
                    <a:srgbClr val="C0C0C0"/>
                  </a:outerShdw>
                </a:effectLst>
                <a:latin typeface="Verdana" pitchFamily="34" charset="0"/>
              </a:rPr>
              <a:t>Maciel</a:t>
            </a:r>
            <a:r>
              <a:rPr lang="en-US" sz="1400" b="1" dirty="0">
                <a:effectLst>
                  <a:outerShdw blurRad="38100" dist="38100" dir="2700000" algn="tl">
                    <a:srgbClr val="C0C0C0"/>
                  </a:outerShdw>
                </a:effectLst>
                <a:latin typeface="Verdana" pitchFamily="34" charset="0"/>
              </a:rPr>
              <a:t> </a:t>
            </a:r>
            <a:r>
              <a:rPr lang="en-US" sz="1400" b="1" dirty="0" err="1">
                <a:effectLst>
                  <a:outerShdw blurRad="38100" dist="38100" dir="2700000" algn="tl">
                    <a:srgbClr val="C0C0C0"/>
                  </a:outerShdw>
                </a:effectLst>
                <a:latin typeface="Verdana" pitchFamily="34" charset="0"/>
              </a:rPr>
              <a:t>Filho</a:t>
            </a:r>
            <a:r>
              <a:rPr lang="en-US" sz="1400" dirty="0">
                <a:effectLst>
                  <a:outerShdw blurRad="38100" dist="38100" dir="2700000" algn="tl">
                    <a:srgbClr val="C0C0C0"/>
                  </a:outerShdw>
                </a:effectLst>
                <a:latin typeface="Verdana" pitchFamily="34" charset="0"/>
              </a:rPr>
              <a:t> </a:t>
            </a:r>
          </a:p>
        </p:txBody>
      </p:sp>
      <p:sp>
        <p:nvSpPr>
          <p:cNvPr id="17412" name="Text Box 4"/>
          <p:cNvSpPr txBox="1">
            <a:spLocks noChangeArrowheads="1"/>
          </p:cNvSpPr>
          <p:nvPr/>
        </p:nvSpPr>
        <p:spPr bwMode="auto">
          <a:xfrm>
            <a:off x="1524000" y="-7938"/>
            <a:ext cx="3572302" cy="400110"/>
          </a:xfrm>
          <a:prstGeom prst="rect">
            <a:avLst/>
          </a:prstGeom>
          <a:noFill/>
          <a:ln w="9525">
            <a:noFill/>
            <a:miter lim="800000"/>
            <a:headEnd/>
            <a:tailEnd/>
          </a:ln>
        </p:spPr>
        <p:txBody>
          <a:bodyPr wrap="square">
            <a:spAutoFit/>
          </a:bodyPr>
          <a:lstStyle/>
          <a:p>
            <a:r>
              <a:rPr lang="en-US" sz="2000" b="1" dirty="0">
                <a:latin typeface="Times New Roman" pitchFamily="18" charset="0"/>
                <a:cs typeface="Times New Roman" pitchFamily="18" charset="0"/>
              </a:rPr>
              <a:t>Integrated Circular Process</a:t>
            </a:r>
          </a:p>
        </p:txBody>
      </p:sp>
      <p:sp>
        <p:nvSpPr>
          <p:cNvPr id="17413" name="Line 7"/>
          <p:cNvSpPr>
            <a:spLocks noChangeShapeType="1"/>
          </p:cNvSpPr>
          <p:nvPr/>
        </p:nvSpPr>
        <p:spPr bwMode="auto">
          <a:xfrm flipV="1">
            <a:off x="4368800" y="188915"/>
            <a:ext cx="0" cy="287337"/>
          </a:xfrm>
          <a:prstGeom prst="line">
            <a:avLst/>
          </a:prstGeom>
          <a:noFill/>
          <a:ln w="9525">
            <a:solidFill>
              <a:schemeClr val="tx1"/>
            </a:solidFill>
            <a:round/>
            <a:headEnd/>
            <a:tailEnd type="triangle" w="med" len="med"/>
          </a:ln>
        </p:spPr>
        <p:txBody>
          <a:bodyPr/>
          <a:lstStyle/>
          <a:p>
            <a:endParaRPr lang="pt-BR"/>
          </a:p>
        </p:txBody>
      </p:sp>
      <p:sp>
        <p:nvSpPr>
          <p:cNvPr id="17414" name="Line 10"/>
          <p:cNvSpPr>
            <a:spLocks noChangeShapeType="1"/>
          </p:cNvSpPr>
          <p:nvPr/>
        </p:nvSpPr>
        <p:spPr bwMode="auto">
          <a:xfrm>
            <a:off x="4368802" y="188913"/>
            <a:ext cx="663575" cy="0"/>
          </a:xfrm>
          <a:prstGeom prst="line">
            <a:avLst/>
          </a:prstGeom>
          <a:noFill/>
          <a:ln w="9525">
            <a:solidFill>
              <a:schemeClr val="tx1"/>
            </a:solidFill>
            <a:round/>
            <a:headEnd/>
            <a:tailEnd/>
          </a:ln>
        </p:spPr>
        <p:txBody>
          <a:bodyPr/>
          <a:lstStyle/>
          <a:p>
            <a:endParaRPr lang="pt-BR"/>
          </a:p>
        </p:txBody>
      </p:sp>
      <p:sp>
        <p:nvSpPr>
          <p:cNvPr id="17415" name="Line 11"/>
          <p:cNvSpPr>
            <a:spLocks noChangeShapeType="1"/>
          </p:cNvSpPr>
          <p:nvPr/>
        </p:nvSpPr>
        <p:spPr bwMode="auto">
          <a:xfrm>
            <a:off x="4900614" y="188913"/>
            <a:ext cx="131762" cy="0"/>
          </a:xfrm>
          <a:prstGeom prst="line">
            <a:avLst/>
          </a:prstGeom>
          <a:noFill/>
          <a:ln w="9525">
            <a:solidFill>
              <a:schemeClr val="tx1"/>
            </a:solidFill>
            <a:round/>
            <a:headEnd/>
            <a:tailEnd type="triangle" w="med" len="med"/>
          </a:ln>
        </p:spPr>
        <p:txBody>
          <a:bodyPr/>
          <a:lstStyle/>
          <a:p>
            <a:endParaRPr lang="pt-BR"/>
          </a:p>
        </p:txBody>
      </p:sp>
      <p:sp>
        <p:nvSpPr>
          <p:cNvPr id="17416" name="Text Box 12"/>
          <p:cNvSpPr txBox="1">
            <a:spLocks noChangeArrowheads="1"/>
          </p:cNvSpPr>
          <p:nvPr/>
        </p:nvSpPr>
        <p:spPr bwMode="auto">
          <a:xfrm>
            <a:off x="4953001" y="-7938"/>
            <a:ext cx="4559300" cy="338138"/>
          </a:xfrm>
          <a:prstGeom prst="rect">
            <a:avLst/>
          </a:prstGeom>
          <a:noFill/>
          <a:ln w="9525">
            <a:noFill/>
            <a:miter lim="800000"/>
            <a:headEnd/>
            <a:tailEnd/>
          </a:ln>
        </p:spPr>
        <p:txBody>
          <a:bodyPr>
            <a:spAutoFit/>
          </a:bodyPr>
          <a:lstStyle/>
          <a:p>
            <a:r>
              <a:rPr lang="en-US" sz="1600" b="1">
                <a:solidFill>
                  <a:srgbClr val="FF0000"/>
                </a:solidFill>
              </a:rPr>
              <a:t>Zero Generation Process</a:t>
            </a:r>
            <a:r>
              <a:rPr lang="en-US" sz="1600" b="1">
                <a:solidFill>
                  <a:srgbClr val="FF0000"/>
                </a:solidFill>
                <a:sym typeface="Wingdings" pitchFamily="2" charset="2"/>
              </a:rPr>
              <a:t></a:t>
            </a:r>
            <a:r>
              <a:rPr lang="en-US" sz="1600" b="1">
                <a:solidFill>
                  <a:srgbClr val="FF0000"/>
                </a:solidFill>
              </a:rPr>
              <a:t>Chemicals</a:t>
            </a:r>
            <a:endParaRPr lang="pt-BR" sz="1600" b="1">
              <a:solidFill>
                <a:srgbClr val="FF0000"/>
              </a:solidFill>
            </a:endParaRPr>
          </a:p>
        </p:txBody>
      </p:sp>
      <p:sp>
        <p:nvSpPr>
          <p:cNvPr id="17417" name="Line 12"/>
          <p:cNvSpPr>
            <a:spLocks noChangeShapeType="1"/>
          </p:cNvSpPr>
          <p:nvPr/>
        </p:nvSpPr>
        <p:spPr bwMode="auto">
          <a:xfrm flipH="1">
            <a:off x="4810125" y="1484313"/>
            <a:ext cx="266700" cy="0"/>
          </a:xfrm>
          <a:prstGeom prst="line">
            <a:avLst/>
          </a:prstGeom>
          <a:noFill/>
          <a:ln w="9525">
            <a:solidFill>
              <a:schemeClr val="tx1"/>
            </a:solidFill>
            <a:round/>
            <a:headEnd/>
            <a:tailEnd type="triangle" w="med" len="med"/>
          </a:ln>
        </p:spPr>
        <p:txBody>
          <a:bodyPr/>
          <a:lstStyle/>
          <a:p>
            <a:endParaRPr lang="pt-BR"/>
          </a:p>
        </p:txBody>
      </p:sp>
      <p:sp>
        <p:nvSpPr>
          <p:cNvPr id="17418" name="Line 14"/>
          <p:cNvSpPr>
            <a:spLocks noChangeShapeType="1"/>
          </p:cNvSpPr>
          <p:nvPr/>
        </p:nvSpPr>
        <p:spPr bwMode="auto">
          <a:xfrm flipV="1">
            <a:off x="4881563" y="188913"/>
            <a:ext cx="0" cy="1223962"/>
          </a:xfrm>
          <a:prstGeom prst="line">
            <a:avLst/>
          </a:prstGeom>
          <a:noFill/>
          <a:ln w="9525">
            <a:solidFill>
              <a:schemeClr val="tx1"/>
            </a:solidFill>
            <a:round/>
            <a:headEnd/>
            <a:tailEnd type="triangle" w="med" len="med"/>
          </a:ln>
        </p:spPr>
        <p:txBody>
          <a:bodyPr/>
          <a:lstStyle/>
          <a:p>
            <a:endParaRPr lang="pt-BR"/>
          </a:p>
        </p:txBody>
      </p:sp>
      <p:sp>
        <p:nvSpPr>
          <p:cNvPr id="17419" name="CaixaDeTexto 10"/>
          <p:cNvSpPr txBox="1">
            <a:spLocks noChangeArrowheads="1"/>
          </p:cNvSpPr>
          <p:nvPr/>
        </p:nvSpPr>
        <p:spPr bwMode="auto">
          <a:xfrm>
            <a:off x="6815140" y="428627"/>
            <a:ext cx="3758337" cy="584775"/>
          </a:xfrm>
          <a:prstGeom prst="rect">
            <a:avLst/>
          </a:prstGeom>
          <a:noFill/>
          <a:ln w="9525">
            <a:noFill/>
            <a:miter lim="800000"/>
            <a:headEnd/>
            <a:tailEnd/>
          </a:ln>
        </p:spPr>
        <p:txBody>
          <a:bodyPr wrap="none">
            <a:spAutoFit/>
          </a:bodyPr>
          <a:lstStyle/>
          <a:p>
            <a:r>
              <a:rPr lang="pt-BR" sz="3200" b="1" dirty="0">
                <a:latin typeface="Times New Roman" pitchFamily="18" charset="0"/>
                <a:cs typeface="Times New Roman" pitchFamily="18" charset="0"/>
              </a:rPr>
              <a:t>Zero CO2  </a:t>
            </a:r>
            <a:r>
              <a:rPr lang="pt-BR" sz="3200" b="1" dirty="0" err="1">
                <a:latin typeface="Times New Roman" pitchFamily="18" charset="0"/>
                <a:cs typeface="Times New Roman" pitchFamily="18" charset="0"/>
              </a:rPr>
              <a:t>emission</a:t>
            </a:r>
            <a:r>
              <a:rPr lang="pt-BR" sz="3200" b="1" dirty="0">
                <a:latin typeface="Times New Roman" pitchFamily="18" charset="0"/>
                <a:cs typeface="Times New Roman" pitchFamily="18" charset="0"/>
              </a:rPr>
              <a:t> </a:t>
            </a:r>
          </a:p>
        </p:txBody>
      </p:sp>
      <p:cxnSp>
        <p:nvCxnSpPr>
          <p:cNvPr id="17" name="Conector de seta reta 16"/>
          <p:cNvCxnSpPr/>
          <p:nvPr/>
        </p:nvCxnSpPr>
        <p:spPr>
          <a:xfrm rot="10800000">
            <a:off x="2595564" y="4498975"/>
            <a:ext cx="1071562"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421" name="CaixaDeTexto 19"/>
          <p:cNvSpPr txBox="1">
            <a:spLocks noChangeArrowheads="1"/>
          </p:cNvSpPr>
          <p:nvPr/>
        </p:nvSpPr>
        <p:spPr bwMode="auto">
          <a:xfrm>
            <a:off x="1524001" y="4286250"/>
            <a:ext cx="1099981" cy="338554"/>
          </a:xfrm>
          <a:prstGeom prst="rect">
            <a:avLst/>
          </a:prstGeom>
          <a:noFill/>
          <a:ln w="9525">
            <a:noFill/>
            <a:miter lim="800000"/>
            <a:headEnd/>
            <a:tailEnd/>
          </a:ln>
        </p:spPr>
        <p:txBody>
          <a:bodyPr wrap="none">
            <a:spAutoFit/>
          </a:bodyPr>
          <a:lstStyle/>
          <a:p>
            <a:r>
              <a:rPr lang="pt-BR" sz="1600" b="1">
                <a:solidFill>
                  <a:srgbClr val="FF0000"/>
                </a:solidFill>
                <a:latin typeface="Times New Roman" pitchFamily="18" charset="0"/>
                <a:cs typeface="Times New Roman" pitchFamily="18" charset="0"/>
              </a:rPr>
              <a:t>Electricity</a:t>
            </a:r>
          </a:p>
        </p:txBody>
      </p:sp>
      <p:cxnSp>
        <p:nvCxnSpPr>
          <p:cNvPr id="28" name="Conector de seta reta 27"/>
          <p:cNvCxnSpPr/>
          <p:nvPr/>
        </p:nvCxnSpPr>
        <p:spPr>
          <a:xfrm rot="5400000">
            <a:off x="4693446" y="4883947"/>
            <a:ext cx="519113"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Conector de seta reta 29"/>
          <p:cNvCxnSpPr/>
          <p:nvPr/>
        </p:nvCxnSpPr>
        <p:spPr>
          <a:xfrm rot="10800000">
            <a:off x="3024189" y="5145091"/>
            <a:ext cx="1876425" cy="15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424" name="CaixaDeTexto 30"/>
          <p:cNvSpPr txBox="1">
            <a:spLocks noChangeArrowheads="1"/>
          </p:cNvSpPr>
          <p:nvPr/>
        </p:nvSpPr>
        <p:spPr bwMode="auto">
          <a:xfrm>
            <a:off x="1524000" y="4786316"/>
            <a:ext cx="1714500" cy="1724025"/>
          </a:xfrm>
          <a:prstGeom prst="rect">
            <a:avLst/>
          </a:prstGeom>
          <a:noFill/>
          <a:ln w="9525">
            <a:noFill/>
            <a:miter lim="800000"/>
            <a:headEnd/>
            <a:tailEnd/>
          </a:ln>
        </p:spPr>
        <p:txBody>
          <a:bodyPr>
            <a:spAutoFit/>
          </a:bodyPr>
          <a:lstStyle/>
          <a:p>
            <a:r>
              <a:rPr lang="pt-BR" b="1" dirty="0">
                <a:solidFill>
                  <a:srgbClr val="FF0000"/>
                </a:solidFill>
                <a:latin typeface="Times New Roman" pitchFamily="18" charset="0"/>
                <a:cs typeface="Times New Roman" pitchFamily="18" charset="0"/>
              </a:rPr>
              <a:t>CO2+ H</a:t>
            </a:r>
            <a:r>
              <a:rPr lang="pt-BR" b="1" baseline="-25000" dirty="0">
                <a:solidFill>
                  <a:srgbClr val="FF0000"/>
                </a:solidFill>
                <a:latin typeface="Times New Roman" pitchFamily="18" charset="0"/>
                <a:cs typeface="Times New Roman" pitchFamily="18" charset="0"/>
              </a:rPr>
              <a:t>2</a:t>
            </a:r>
          </a:p>
          <a:p>
            <a:r>
              <a:rPr lang="pt-BR" sz="1600" b="1" dirty="0">
                <a:solidFill>
                  <a:srgbClr val="FF0000"/>
                </a:solidFill>
                <a:latin typeface="Times New Roman" pitchFamily="18" charset="0"/>
                <a:cs typeface="Times New Roman" pitchFamily="18" charset="0"/>
              </a:rPr>
              <a:t>for </a:t>
            </a:r>
            <a:r>
              <a:rPr lang="pt-BR" sz="1600" b="1" dirty="0" err="1">
                <a:solidFill>
                  <a:srgbClr val="FF0000"/>
                </a:solidFill>
                <a:latin typeface="Times New Roman" pitchFamily="18" charset="0"/>
                <a:cs typeface="Times New Roman" pitchFamily="18" charset="0"/>
              </a:rPr>
              <a:t>Chemicals</a:t>
            </a:r>
            <a:endParaRPr lang="pt-BR" sz="1600" b="1" dirty="0">
              <a:solidFill>
                <a:srgbClr val="FF0000"/>
              </a:solidFill>
              <a:latin typeface="Times New Roman" pitchFamily="18" charset="0"/>
              <a:cs typeface="Times New Roman" pitchFamily="18" charset="0"/>
            </a:endParaRPr>
          </a:p>
          <a:p>
            <a:endParaRPr lang="pt-BR" sz="1600" b="1" dirty="0">
              <a:solidFill>
                <a:srgbClr val="FF0000"/>
              </a:solidFill>
              <a:latin typeface="Times New Roman" pitchFamily="18" charset="0"/>
              <a:cs typeface="Times New Roman" pitchFamily="18" charset="0"/>
            </a:endParaRPr>
          </a:p>
          <a:p>
            <a:r>
              <a:rPr lang="pt-BR" sz="1600" b="1" dirty="0">
                <a:solidFill>
                  <a:srgbClr val="FF0000"/>
                </a:solidFill>
                <a:latin typeface="Times New Roman" pitchFamily="18" charset="0"/>
                <a:cs typeface="Times New Roman" pitchFamily="18" charset="0"/>
              </a:rPr>
              <a:t>H</a:t>
            </a:r>
            <a:r>
              <a:rPr lang="pt-BR" sz="1600" b="1" baseline="-25000" dirty="0">
                <a:solidFill>
                  <a:srgbClr val="FF0000"/>
                </a:solidFill>
                <a:latin typeface="Times New Roman" pitchFamily="18" charset="0"/>
                <a:cs typeface="Times New Roman" pitchFamily="18" charset="0"/>
              </a:rPr>
              <a:t>2</a:t>
            </a:r>
            <a:r>
              <a:rPr lang="pt-BR" sz="1600" b="1" dirty="0">
                <a:solidFill>
                  <a:srgbClr val="FF0000"/>
                </a:solidFill>
                <a:latin typeface="Times New Roman" pitchFamily="18" charset="0"/>
                <a:cs typeface="Times New Roman" pitchFamily="18" charset="0"/>
              </a:rPr>
              <a:t> </a:t>
            </a:r>
            <a:r>
              <a:rPr lang="pt-BR" sz="1600" b="1" dirty="0" err="1">
                <a:solidFill>
                  <a:srgbClr val="FF0000"/>
                </a:solidFill>
                <a:latin typeface="Times New Roman" pitchFamily="18" charset="0"/>
                <a:cs typeface="Times New Roman" pitchFamily="18" charset="0"/>
              </a:rPr>
              <a:t>from</a:t>
            </a:r>
            <a:r>
              <a:rPr lang="pt-BR" sz="1600" b="1" dirty="0">
                <a:solidFill>
                  <a:srgbClr val="FF0000"/>
                </a:solidFill>
                <a:latin typeface="Times New Roman" pitchFamily="18" charset="0"/>
                <a:cs typeface="Times New Roman" pitchFamily="18" charset="0"/>
              </a:rPr>
              <a:t> </a:t>
            </a:r>
            <a:r>
              <a:rPr lang="pt-BR" sz="1600" b="1" dirty="0" err="1">
                <a:solidFill>
                  <a:srgbClr val="FF0000"/>
                </a:solidFill>
                <a:latin typeface="Times New Roman" pitchFamily="18" charset="0"/>
                <a:cs typeface="Times New Roman" pitchFamily="18" charset="0"/>
              </a:rPr>
              <a:t>water</a:t>
            </a:r>
            <a:endParaRPr lang="pt-BR" sz="1600" b="1" dirty="0">
              <a:solidFill>
                <a:srgbClr val="FF0000"/>
              </a:solidFill>
              <a:latin typeface="Times New Roman" pitchFamily="18" charset="0"/>
              <a:cs typeface="Times New Roman" pitchFamily="18" charset="0"/>
            </a:endParaRPr>
          </a:p>
          <a:p>
            <a:r>
              <a:rPr lang="pt-BR" sz="1600" b="1" dirty="0" err="1">
                <a:solidFill>
                  <a:srgbClr val="FF0000"/>
                </a:solidFill>
                <a:latin typeface="Times New Roman" pitchFamily="18" charset="0"/>
                <a:cs typeface="Times New Roman" pitchFamily="18" charset="0"/>
              </a:rPr>
              <a:t>eletrolysis</a:t>
            </a:r>
            <a:endParaRPr lang="pt-BR" sz="1600" b="1" dirty="0">
              <a:solidFill>
                <a:srgbClr val="FF0000"/>
              </a:solidFill>
              <a:latin typeface="Times New Roman" pitchFamily="18" charset="0"/>
              <a:cs typeface="Times New Roman" pitchFamily="18" charset="0"/>
            </a:endParaRPr>
          </a:p>
          <a:p>
            <a:endParaRPr lang="pt-BR" b="1" baseline="-25000" dirty="0"/>
          </a:p>
          <a:p>
            <a:endParaRPr lang="pt-BR" baseline="-25000" dirty="0"/>
          </a:p>
        </p:txBody>
      </p:sp>
      <p:cxnSp>
        <p:nvCxnSpPr>
          <p:cNvPr id="39" name="Conector de seta reta 38"/>
          <p:cNvCxnSpPr/>
          <p:nvPr/>
        </p:nvCxnSpPr>
        <p:spPr>
          <a:xfrm>
            <a:off x="8596314" y="5786441"/>
            <a:ext cx="915987" cy="15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426" name="CaixaDeTexto 40"/>
          <p:cNvSpPr txBox="1">
            <a:spLocks noChangeArrowheads="1"/>
          </p:cNvSpPr>
          <p:nvPr/>
        </p:nvSpPr>
        <p:spPr bwMode="auto">
          <a:xfrm>
            <a:off x="9512302" y="5572127"/>
            <a:ext cx="1008609" cy="615553"/>
          </a:xfrm>
          <a:prstGeom prst="rect">
            <a:avLst/>
          </a:prstGeom>
          <a:noFill/>
          <a:ln w="9525">
            <a:noFill/>
            <a:miter lim="800000"/>
            <a:headEnd/>
            <a:tailEnd/>
          </a:ln>
        </p:spPr>
        <p:txBody>
          <a:bodyPr wrap="none">
            <a:spAutoFit/>
          </a:bodyPr>
          <a:lstStyle/>
          <a:p>
            <a:r>
              <a:rPr lang="en-US" sz="1600" b="1">
                <a:solidFill>
                  <a:srgbClr val="FF0000"/>
                </a:solidFill>
                <a:latin typeface="Times New Roman" pitchFamily="18" charset="0"/>
                <a:cs typeface="Times New Roman" pitchFamily="18" charset="0"/>
              </a:rPr>
              <a:t>Fertilizer</a:t>
            </a:r>
            <a:endParaRPr lang="pt-BR" sz="1600" b="1">
              <a:solidFill>
                <a:srgbClr val="FF0000"/>
              </a:solidFill>
              <a:latin typeface="Times New Roman" pitchFamily="18" charset="0"/>
              <a:cs typeface="Times New Roman" pitchFamily="18" charset="0"/>
            </a:endParaRPr>
          </a:p>
          <a:p>
            <a:endParaRPr lang="pt-BR"/>
          </a:p>
        </p:txBody>
      </p:sp>
      <p:sp>
        <p:nvSpPr>
          <p:cNvPr id="19" name="CaixaDeTexto 18"/>
          <p:cNvSpPr txBox="1"/>
          <p:nvPr/>
        </p:nvSpPr>
        <p:spPr>
          <a:xfrm>
            <a:off x="8617636" y="1937990"/>
            <a:ext cx="2058577" cy="1000274"/>
          </a:xfrm>
          <a:prstGeom prst="rect">
            <a:avLst/>
          </a:prstGeom>
          <a:noFill/>
        </p:spPr>
        <p:txBody>
          <a:bodyPr wrap="none" rtlCol="0">
            <a:spAutoFit/>
          </a:bodyPr>
          <a:lstStyle/>
          <a:p>
            <a:pPr>
              <a:buFont typeface="Arial" pitchFamily="34" charset="0"/>
              <a:buChar char="•"/>
            </a:pPr>
            <a:r>
              <a:rPr lang="pt-BR" sz="900" b="1" dirty="0" err="1">
                <a:solidFill>
                  <a:srgbClr val="FF0000"/>
                </a:solidFill>
                <a:latin typeface="Times New Roman" pitchFamily="18" charset="0"/>
                <a:cs typeface="Times New Roman" pitchFamily="18" charset="0"/>
              </a:rPr>
              <a:t>Purified</a:t>
            </a:r>
            <a:r>
              <a:rPr lang="pt-BR" sz="900" b="1" dirty="0">
                <a:solidFill>
                  <a:srgbClr val="FF0000"/>
                </a:solidFill>
                <a:latin typeface="Times New Roman" pitchFamily="18" charset="0"/>
                <a:cs typeface="Times New Roman" pitchFamily="18" charset="0"/>
              </a:rPr>
              <a:t>  </a:t>
            </a:r>
            <a:r>
              <a:rPr lang="pt-BR" sz="900" b="1" dirty="0" err="1">
                <a:solidFill>
                  <a:srgbClr val="FF0000"/>
                </a:solidFill>
                <a:latin typeface="Times New Roman" pitchFamily="18" charset="0"/>
                <a:cs typeface="Times New Roman" pitchFamily="18" charset="0"/>
              </a:rPr>
              <a:t>glycerin</a:t>
            </a:r>
            <a:r>
              <a:rPr lang="pt-BR" sz="900" b="1" dirty="0">
                <a:solidFill>
                  <a:srgbClr val="FF0000"/>
                </a:solidFill>
                <a:latin typeface="Times New Roman" pitchFamily="18" charset="0"/>
                <a:cs typeface="Times New Roman" pitchFamily="18" charset="0"/>
              </a:rPr>
              <a:t> for </a:t>
            </a:r>
            <a:r>
              <a:rPr lang="pt-BR" sz="900" b="1" dirty="0" err="1">
                <a:solidFill>
                  <a:srgbClr val="FF0000"/>
                </a:solidFill>
                <a:latin typeface="Times New Roman" pitchFamily="18" charset="0"/>
                <a:cs typeface="Times New Roman" pitchFamily="18" charset="0"/>
              </a:rPr>
              <a:t>pharmaceutical</a:t>
            </a:r>
            <a:endParaRPr lang="pt-BR" sz="900" b="1" dirty="0">
              <a:solidFill>
                <a:srgbClr val="FF0000"/>
              </a:solidFill>
              <a:latin typeface="Times New Roman" pitchFamily="18" charset="0"/>
              <a:cs typeface="Times New Roman" pitchFamily="18" charset="0"/>
            </a:endParaRPr>
          </a:p>
          <a:p>
            <a:r>
              <a:rPr lang="pt-BR" sz="900" b="1" dirty="0">
                <a:solidFill>
                  <a:srgbClr val="FF0000"/>
                </a:solidFill>
                <a:latin typeface="Times New Roman" pitchFamily="18" charset="0"/>
                <a:cs typeface="Times New Roman" pitchFamily="18" charset="0"/>
              </a:rPr>
              <a:t>.</a:t>
            </a:r>
            <a:r>
              <a:rPr lang="pt-BR" sz="900" b="1" dirty="0" err="1">
                <a:solidFill>
                  <a:srgbClr val="FF0000"/>
                </a:solidFill>
                <a:latin typeface="Times New Roman" pitchFamily="18" charset="0"/>
                <a:cs typeface="Times New Roman" pitchFamily="18" charset="0"/>
              </a:rPr>
              <a:t>Glycerin</a:t>
            </a:r>
            <a:r>
              <a:rPr lang="pt-BR" sz="900" b="1" dirty="0">
                <a:solidFill>
                  <a:srgbClr val="FF0000"/>
                </a:solidFill>
                <a:latin typeface="Times New Roman" pitchFamily="18" charset="0"/>
                <a:cs typeface="Times New Roman" pitchFamily="18" charset="0"/>
              </a:rPr>
              <a:t> as </a:t>
            </a:r>
            <a:r>
              <a:rPr lang="pt-BR" sz="900" b="1" dirty="0" err="1">
                <a:solidFill>
                  <a:srgbClr val="FF0000"/>
                </a:solidFill>
                <a:latin typeface="Times New Roman" pitchFamily="18" charset="0"/>
                <a:cs typeface="Times New Roman" pitchFamily="18" charset="0"/>
              </a:rPr>
              <a:t>carbon</a:t>
            </a:r>
            <a:r>
              <a:rPr lang="pt-BR" sz="900" b="1" dirty="0">
                <a:solidFill>
                  <a:srgbClr val="FF0000"/>
                </a:solidFill>
                <a:latin typeface="Times New Roman" pitchFamily="18" charset="0"/>
                <a:cs typeface="Times New Roman" pitchFamily="18" charset="0"/>
              </a:rPr>
              <a:t> source for </a:t>
            </a:r>
          </a:p>
          <a:p>
            <a:r>
              <a:rPr lang="pt-BR" sz="900" b="1" dirty="0" err="1">
                <a:solidFill>
                  <a:srgbClr val="FF0000"/>
                </a:solidFill>
                <a:latin typeface="Times New Roman" pitchFamily="18" charset="0"/>
                <a:cs typeface="Times New Roman" pitchFamily="18" charset="0"/>
              </a:rPr>
              <a:t>propionic</a:t>
            </a:r>
            <a:r>
              <a:rPr lang="pt-BR" sz="900" b="1" dirty="0">
                <a:solidFill>
                  <a:srgbClr val="FF0000"/>
                </a:solidFill>
                <a:latin typeface="Times New Roman" pitchFamily="18" charset="0"/>
                <a:cs typeface="Times New Roman" pitchFamily="18" charset="0"/>
              </a:rPr>
              <a:t> </a:t>
            </a:r>
            <a:r>
              <a:rPr lang="pt-BR" sz="900" b="1" dirty="0" err="1">
                <a:solidFill>
                  <a:srgbClr val="FF0000"/>
                </a:solidFill>
                <a:latin typeface="Times New Roman" pitchFamily="18" charset="0"/>
                <a:cs typeface="Times New Roman" pitchFamily="18" charset="0"/>
              </a:rPr>
              <a:t>acid</a:t>
            </a:r>
            <a:r>
              <a:rPr lang="pt-BR" sz="900" b="1" dirty="0">
                <a:solidFill>
                  <a:srgbClr val="FF0000"/>
                </a:solidFill>
                <a:latin typeface="Times New Roman" pitchFamily="18" charset="0"/>
                <a:cs typeface="Times New Roman" pitchFamily="18" charset="0"/>
              </a:rPr>
              <a:t> </a:t>
            </a:r>
            <a:r>
              <a:rPr lang="pt-BR" sz="900" b="1" dirty="0" err="1">
                <a:solidFill>
                  <a:srgbClr val="FF0000"/>
                </a:solidFill>
                <a:latin typeface="Times New Roman" pitchFamily="18" charset="0"/>
                <a:cs typeface="Times New Roman" pitchFamily="18" charset="0"/>
              </a:rPr>
              <a:t>and</a:t>
            </a:r>
            <a:r>
              <a:rPr lang="pt-BR" sz="900" b="1" dirty="0">
                <a:solidFill>
                  <a:srgbClr val="FF0000"/>
                </a:solidFill>
                <a:latin typeface="Times New Roman" pitchFamily="18" charset="0"/>
                <a:cs typeface="Times New Roman" pitchFamily="18" charset="0"/>
              </a:rPr>
              <a:t> </a:t>
            </a:r>
            <a:r>
              <a:rPr lang="pt-BR" sz="900" b="1" dirty="0" err="1">
                <a:solidFill>
                  <a:srgbClr val="FF0000"/>
                </a:solidFill>
                <a:latin typeface="Times New Roman" pitchFamily="18" charset="0"/>
                <a:cs typeface="Times New Roman" pitchFamily="18" charset="0"/>
              </a:rPr>
              <a:t>other</a:t>
            </a:r>
            <a:r>
              <a:rPr lang="pt-BR" sz="900" b="1" dirty="0">
                <a:solidFill>
                  <a:srgbClr val="FF0000"/>
                </a:solidFill>
                <a:latin typeface="Times New Roman" pitchFamily="18" charset="0"/>
                <a:cs typeface="Times New Roman" pitchFamily="18" charset="0"/>
              </a:rPr>
              <a:t> </a:t>
            </a:r>
          </a:p>
          <a:p>
            <a:r>
              <a:rPr lang="pt-BR" sz="900" b="1" dirty="0" err="1">
                <a:solidFill>
                  <a:srgbClr val="FF0000"/>
                </a:solidFill>
                <a:latin typeface="Times New Roman" pitchFamily="18" charset="0"/>
                <a:cs typeface="Times New Roman" pitchFamily="18" charset="0"/>
              </a:rPr>
              <a:t>high</a:t>
            </a:r>
            <a:r>
              <a:rPr lang="pt-BR" sz="900" b="1" dirty="0">
                <a:solidFill>
                  <a:srgbClr val="FF0000"/>
                </a:solidFill>
                <a:latin typeface="Times New Roman" pitchFamily="18" charset="0"/>
                <a:cs typeface="Times New Roman" pitchFamily="18" charset="0"/>
              </a:rPr>
              <a:t> </a:t>
            </a:r>
            <a:r>
              <a:rPr lang="pt-BR" sz="900" b="1" dirty="0" err="1">
                <a:solidFill>
                  <a:srgbClr val="FF0000"/>
                </a:solidFill>
                <a:latin typeface="Times New Roman" pitchFamily="18" charset="0"/>
                <a:cs typeface="Times New Roman" pitchFamily="18" charset="0"/>
              </a:rPr>
              <a:t>added</a:t>
            </a:r>
            <a:r>
              <a:rPr lang="pt-BR" sz="900" b="1" dirty="0">
                <a:solidFill>
                  <a:srgbClr val="FF0000"/>
                </a:solidFill>
                <a:latin typeface="Times New Roman" pitchFamily="18" charset="0"/>
                <a:cs typeface="Times New Roman" pitchFamily="18" charset="0"/>
              </a:rPr>
              <a:t> </a:t>
            </a:r>
            <a:r>
              <a:rPr lang="pt-BR" sz="900" b="1" dirty="0" err="1">
                <a:solidFill>
                  <a:srgbClr val="FF0000"/>
                </a:solidFill>
                <a:latin typeface="Times New Roman" pitchFamily="18" charset="0"/>
                <a:cs typeface="Times New Roman" pitchFamily="18" charset="0"/>
              </a:rPr>
              <a:t>organic</a:t>
            </a:r>
            <a:r>
              <a:rPr lang="pt-BR" sz="900" b="1" dirty="0">
                <a:solidFill>
                  <a:srgbClr val="FF0000"/>
                </a:solidFill>
                <a:latin typeface="Times New Roman" pitchFamily="18" charset="0"/>
                <a:cs typeface="Times New Roman" pitchFamily="18" charset="0"/>
              </a:rPr>
              <a:t> </a:t>
            </a:r>
            <a:r>
              <a:rPr lang="pt-BR" sz="900" b="1" dirty="0" err="1">
                <a:solidFill>
                  <a:srgbClr val="FF0000"/>
                </a:solidFill>
                <a:latin typeface="Times New Roman" pitchFamily="18" charset="0"/>
                <a:cs typeface="Times New Roman" pitchFamily="18" charset="0"/>
              </a:rPr>
              <a:t>acids</a:t>
            </a:r>
            <a:endParaRPr lang="pt-BR" sz="900" b="1" dirty="0">
              <a:solidFill>
                <a:srgbClr val="FF0000"/>
              </a:solidFill>
              <a:latin typeface="Times New Roman" pitchFamily="18" charset="0"/>
              <a:cs typeface="Times New Roman" pitchFamily="18" charset="0"/>
            </a:endParaRPr>
          </a:p>
          <a:p>
            <a:r>
              <a:rPr lang="pt-BR" sz="900" b="1" dirty="0">
                <a:solidFill>
                  <a:srgbClr val="FF0000"/>
                </a:solidFill>
                <a:latin typeface="Times New Roman" pitchFamily="18" charset="0"/>
                <a:cs typeface="Times New Roman" pitchFamily="18" charset="0"/>
              </a:rPr>
              <a:t>.</a:t>
            </a:r>
            <a:r>
              <a:rPr lang="pt-BR" sz="900" b="1" dirty="0" err="1">
                <a:solidFill>
                  <a:srgbClr val="FF0000"/>
                </a:solidFill>
                <a:latin typeface="Times New Roman" pitchFamily="18" charset="0"/>
                <a:cs typeface="Times New Roman" pitchFamily="18" charset="0"/>
              </a:rPr>
              <a:t>Ethylene</a:t>
            </a:r>
            <a:r>
              <a:rPr lang="pt-BR" sz="900" b="1" dirty="0">
                <a:solidFill>
                  <a:srgbClr val="FF0000"/>
                </a:solidFill>
                <a:latin typeface="Times New Roman" pitchFamily="18" charset="0"/>
                <a:cs typeface="Times New Roman" pitchFamily="18" charset="0"/>
              </a:rPr>
              <a:t>, </a:t>
            </a:r>
            <a:r>
              <a:rPr lang="pt-BR" sz="900" b="1" dirty="0" err="1">
                <a:solidFill>
                  <a:srgbClr val="FF0000"/>
                </a:solidFill>
                <a:latin typeface="Times New Roman" pitchFamily="18" charset="0"/>
                <a:cs typeface="Times New Roman" pitchFamily="18" charset="0"/>
              </a:rPr>
              <a:t>and</a:t>
            </a:r>
            <a:r>
              <a:rPr lang="pt-BR" sz="900" b="1" dirty="0">
                <a:solidFill>
                  <a:srgbClr val="FF0000"/>
                </a:solidFill>
                <a:latin typeface="Times New Roman" pitchFamily="18" charset="0"/>
                <a:cs typeface="Times New Roman" pitchFamily="18" charset="0"/>
              </a:rPr>
              <a:t> Syngas </a:t>
            </a:r>
            <a:r>
              <a:rPr lang="pt-BR" sz="900" b="1" dirty="0" err="1">
                <a:solidFill>
                  <a:srgbClr val="FF0000"/>
                </a:solidFill>
                <a:latin typeface="Times New Roman" pitchFamily="18" charset="0"/>
                <a:cs typeface="Times New Roman" pitchFamily="18" charset="0"/>
              </a:rPr>
              <a:t>Production</a:t>
            </a:r>
            <a:endParaRPr lang="pt-BR" sz="900" b="1" dirty="0">
              <a:solidFill>
                <a:srgbClr val="FF0000"/>
              </a:solidFill>
              <a:latin typeface="Times New Roman" pitchFamily="18" charset="0"/>
              <a:cs typeface="Times New Roman" pitchFamily="18" charset="0"/>
            </a:endParaRPr>
          </a:p>
          <a:p>
            <a:endParaRPr lang="pt-BR" sz="1400" dirty="0"/>
          </a:p>
        </p:txBody>
      </p:sp>
      <p:cxnSp>
        <p:nvCxnSpPr>
          <p:cNvPr id="23" name="Conector angulado 22"/>
          <p:cNvCxnSpPr/>
          <p:nvPr/>
        </p:nvCxnSpPr>
        <p:spPr>
          <a:xfrm rot="5400000" flipH="1" flipV="1">
            <a:off x="6709455" y="3173205"/>
            <a:ext cx="1788652" cy="597"/>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6" name="Conector de seta reta 25"/>
          <p:cNvCxnSpPr/>
          <p:nvPr/>
        </p:nvCxnSpPr>
        <p:spPr>
          <a:xfrm>
            <a:off x="7624550" y="2238233"/>
            <a:ext cx="1125940" cy="136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Conector de seta reta 23"/>
          <p:cNvCxnSpPr/>
          <p:nvPr/>
        </p:nvCxnSpPr>
        <p:spPr>
          <a:xfrm rot="5400000" flipH="1" flipV="1">
            <a:off x="5764195" y="1816119"/>
            <a:ext cx="1663741" cy="8572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Retângulo 24"/>
          <p:cNvSpPr/>
          <p:nvPr/>
        </p:nvSpPr>
        <p:spPr>
          <a:xfrm>
            <a:off x="6805415" y="1186424"/>
            <a:ext cx="1906163" cy="313932"/>
          </a:xfrm>
          <a:prstGeom prst="rect">
            <a:avLst/>
          </a:prstGeom>
        </p:spPr>
        <p:txBody>
          <a:bodyPr wrap="none">
            <a:spAutoFit/>
          </a:bodyPr>
          <a:lstStyle/>
          <a:p>
            <a:pPr algn="ctr" defTabSz="800100">
              <a:lnSpc>
                <a:spcPct val="90000"/>
              </a:lnSpc>
              <a:spcBef>
                <a:spcPct val="0"/>
              </a:spcBef>
              <a:spcAft>
                <a:spcPct val="35000"/>
              </a:spcAft>
            </a:pPr>
            <a:r>
              <a:rPr lang="pt-BR" sz="1600" b="1" dirty="0">
                <a:latin typeface="Times New Roman" pitchFamily="18" charset="0"/>
                <a:cs typeface="Times New Roman" pitchFamily="18" charset="0"/>
              </a:rPr>
              <a:t>LEVULINIC ACID</a:t>
            </a:r>
          </a:p>
        </p:txBody>
      </p:sp>
    </p:spTree>
    <p:extLst>
      <p:ext uri="{BB962C8B-B14F-4D97-AF65-F5344CB8AC3E}">
        <p14:creationId xmlns:p14="http://schemas.microsoft.com/office/powerpoint/2010/main" val="282604489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478980" y="6494806"/>
            <a:ext cx="2133600" cy="365125"/>
          </a:xfrm>
        </p:spPr>
        <p:txBody>
          <a:bodyPr/>
          <a:lstStyle/>
          <a:p>
            <a:fld id="{6055A8F0-9F88-424C-BD2C-F9A54B1E20F4}" type="slidenum">
              <a:rPr lang="en-US" b="1" smtClean="0">
                <a:solidFill>
                  <a:schemeClr val="bg1"/>
                </a:solidFill>
              </a:rPr>
              <a:pPr/>
              <a:t>46</a:t>
            </a:fld>
            <a:endParaRPr lang="en-US" b="1" dirty="0">
              <a:solidFill>
                <a:schemeClr val="bg1"/>
              </a:solidFill>
            </a:endParaRPr>
          </a:p>
        </p:txBody>
      </p:sp>
      <p:sp>
        <p:nvSpPr>
          <p:cNvPr id="5" name="Rectangle 4"/>
          <p:cNvSpPr/>
          <p:nvPr/>
        </p:nvSpPr>
        <p:spPr>
          <a:xfrm>
            <a:off x="122958" y="12106"/>
            <a:ext cx="10323019" cy="584775"/>
          </a:xfrm>
          <a:prstGeom prst="rect">
            <a:avLst/>
          </a:prstGeom>
          <a:noFill/>
        </p:spPr>
        <p:txBody>
          <a:bodyPr wrap="none" rtlCol="0">
            <a:spAutoFit/>
          </a:bodyPr>
          <a:lstStyle/>
          <a:p>
            <a:r>
              <a:rPr lang="en-US" sz="3200" b="1" dirty="0">
                <a:solidFill>
                  <a:srgbClr val="0000CC"/>
                </a:solidFill>
              </a:rPr>
              <a:t>Economic performance- one of the criteria </a:t>
            </a:r>
            <a:r>
              <a:rPr lang="en-US" sz="3200" b="1" dirty="0" smtClean="0">
                <a:solidFill>
                  <a:srgbClr val="0000CC"/>
                </a:solidFill>
              </a:rPr>
              <a:t>to take decisions</a:t>
            </a:r>
            <a:endParaRPr lang="en-US" sz="3200" b="1" dirty="0">
              <a:solidFill>
                <a:srgbClr val="0000CC"/>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4360" y="685800"/>
            <a:ext cx="4943773" cy="542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1737626" y="797256"/>
            <a:ext cx="6927566" cy="1600200"/>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711504" y="1281752"/>
            <a:ext cx="1772088" cy="523220"/>
          </a:xfrm>
          <a:prstGeom prst="rect">
            <a:avLst/>
          </a:prstGeom>
          <a:noFill/>
        </p:spPr>
        <p:txBody>
          <a:bodyPr wrap="none" rtlCol="0">
            <a:spAutoFit/>
          </a:bodyPr>
          <a:lstStyle/>
          <a:p>
            <a:r>
              <a:rPr lang="en-US" sz="2800" b="1" dirty="0"/>
              <a:t>Dilute acid</a:t>
            </a:r>
          </a:p>
        </p:txBody>
      </p:sp>
      <p:sp>
        <p:nvSpPr>
          <p:cNvPr id="10" name="TextBox 9"/>
          <p:cNvSpPr txBox="1"/>
          <p:nvPr/>
        </p:nvSpPr>
        <p:spPr>
          <a:xfrm>
            <a:off x="1738763" y="2805755"/>
            <a:ext cx="1612942" cy="954107"/>
          </a:xfrm>
          <a:prstGeom prst="rect">
            <a:avLst/>
          </a:prstGeom>
          <a:noFill/>
        </p:spPr>
        <p:txBody>
          <a:bodyPr wrap="none" rtlCol="0">
            <a:spAutoFit/>
          </a:bodyPr>
          <a:lstStyle/>
          <a:p>
            <a:r>
              <a:rPr lang="en-US" sz="2800" b="1" dirty="0"/>
              <a:t>Steam </a:t>
            </a:r>
          </a:p>
          <a:p>
            <a:r>
              <a:rPr lang="en-US" sz="2800" b="1" dirty="0"/>
              <a:t>Explosion</a:t>
            </a:r>
          </a:p>
        </p:txBody>
      </p:sp>
      <p:sp>
        <p:nvSpPr>
          <p:cNvPr id="11" name="TextBox 10"/>
          <p:cNvSpPr txBox="1"/>
          <p:nvPr/>
        </p:nvSpPr>
        <p:spPr>
          <a:xfrm>
            <a:off x="1737626" y="4639642"/>
            <a:ext cx="1870256" cy="523220"/>
          </a:xfrm>
          <a:prstGeom prst="rect">
            <a:avLst/>
          </a:prstGeom>
          <a:noFill/>
        </p:spPr>
        <p:txBody>
          <a:bodyPr wrap="none" rtlCol="0">
            <a:spAutoFit/>
          </a:bodyPr>
          <a:lstStyle/>
          <a:p>
            <a:r>
              <a:rPr lang="en-US" sz="2800" b="1" dirty="0"/>
              <a:t>Organosolv</a:t>
            </a:r>
          </a:p>
        </p:txBody>
      </p:sp>
      <p:sp>
        <p:nvSpPr>
          <p:cNvPr id="12" name="Rectangle 11"/>
          <p:cNvSpPr/>
          <p:nvPr/>
        </p:nvSpPr>
        <p:spPr>
          <a:xfrm>
            <a:off x="1751276" y="4101152"/>
            <a:ext cx="6911551" cy="1600200"/>
          </a:xfrm>
          <a:prstGeom prst="rect">
            <a:avLst/>
          </a:prstGeom>
          <a:solidFill>
            <a:srgbClr val="FF3399">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3692856" y="1898510"/>
            <a:ext cx="5124736" cy="458002"/>
          </a:xfrm>
          <a:prstGeom prst="rect">
            <a:avLst/>
          </a:prstGeom>
          <a:noFill/>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3698544" y="1352264"/>
            <a:ext cx="5124736" cy="458002"/>
          </a:xfrm>
          <a:prstGeom prst="rect">
            <a:avLst/>
          </a:prstGeom>
          <a:noFill/>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3690585" y="810904"/>
            <a:ext cx="5124736" cy="458002"/>
          </a:xfrm>
          <a:prstGeom prst="rect">
            <a:avLst/>
          </a:prstGeom>
          <a:noFill/>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8505966" y="761168"/>
            <a:ext cx="1517531" cy="584775"/>
          </a:xfrm>
          <a:prstGeom prst="rect">
            <a:avLst/>
          </a:prstGeom>
          <a:noFill/>
        </p:spPr>
        <p:txBody>
          <a:bodyPr wrap="none" rtlCol="0">
            <a:spAutoFit/>
          </a:bodyPr>
          <a:lstStyle/>
          <a:p>
            <a:r>
              <a:rPr lang="en-US" sz="3200" b="1" dirty="0">
                <a:solidFill>
                  <a:srgbClr val="FF0000"/>
                </a:solidFill>
              </a:rPr>
              <a:t>Butanol</a:t>
            </a:r>
          </a:p>
        </p:txBody>
      </p:sp>
      <p:sp>
        <p:nvSpPr>
          <p:cNvPr id="17" name="TextBox 16"/>
          <p:cNvSpPr txBox="1"/>
          <p:nvPr/>
        </p:nvSpPr>
        <p:spPr>
          <a:xfrm>
            <a:off x="8848675" y="1180049"/>
            <a:ext cx="2121851" cy="584775"/>
          </a:xfrm>
          <a:prstGeom prst="rect">
            <a:avLst/>
          </a:prstGeom>
          <a:noFill/>
        </p:spPr>
        <p:txBody>
          <a:bodyPr wrap="square" rtlCol="0">
            <a:spAutoFit/>
          </a:bodyPr>
          <a:lstStyle/>
          <a:p>
            <a:r>
              <a:rPr lang="en-US" sz="3200" b="1" dirty="0">
                <a:solidFill>
                  <a:srgbClr val="0000CC"/>
                </a:solidFill>
              </a:rPr>
              <a:t>Ethanol</a:t>
            </a:r>
          </a:p>
        </p:txBody>
      </p:sp>
      <p:sp>
        <p:nvSpPr>
          <p:cNvPr id="18" name="TextBox 17"/>
          <p:cNvSpPr txBox="1"/>
          <p:nvPr/>
        </p:nvSpPr>
        <p:spPr>
          <a:xfrm>
            <a:off x="8558278" y="1890650"/>
            <a:ext cx="864339" cy="584775"/>
          </a:xfrm>
          <a:prstGeom prst="rect">
            <a:avLst/>
          </a:prstGeom>
          <a:noFill/>
        </p:spPr>
        <p:txBody>
          <a:bodyPr wrap="none" rtlCol="0">
            <a:spAutoFit/>
          </a:bodyPr>
          <a:lstStyle/>
          <a:p>
            <a:r>
              <a:rPr lang="en-US" sz="3200" b="1" dirty="0"/>
              <a:t>Flex</a:t>
            </a:r>
          </a:p>
        </p:txBody>
      </p:sp>
      <p:sp>
        <p:nvSpPr>
          <p:cNvPr id="19" name="TextBox 18"/>
          <p:cNvSpPr txBox="1"/>
          <p:nvPr/>
        </p:nvSpPr>
        <p:spPr>
          <a:xfrm>
            <a:off x="5912834" y="6112151"/>
            <a:ext cx="2915735" cy="369332"/>
          </a:xfrm>
          <a:prstGeom prst="rect">
            <a:avLst/>
          </a:prstGeom>
          <a:noFill/>
        </p:spPr>
        <p:txBody>
          <a:bodyPr wrap="none" rtlCol="0">
            <a:spAutoFit/>
          </a:bodyPr>
          <a:lstStyle/>
          <a:p>
            <a:r>
              <a:rPr lang="en-US" b="1" dirty="0"/>
              <a:t>IRR – Internal Rate of Return</a:t>
            </a:r>
          </a:p>
        </p:txBody>
      </p:sp>
      <p:sp>
        <p:nvSpPr>
          <p:cNvPr id="20" name="Oval 19"/>
          <p:cNvSpPr/>
          <p:nvPr/>
        </p:nvSpPr>
        <p:spPr>
          <a:xfrm>
            <a:off x="7110787" y="3383970"/>
            <a:ext cx="998564" cy="838200"/>
          </a:xfrm>
          <a:prstGeom prst="ellipse">
            <a:avLst/>
          </a:prstGeom>
          <a:noFill/>
          <a:ln w="127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p:cNvSpPr/>
          <p:nvPr/>
        </p:nvSpPr>
        <p:spPr>
          <a:xfrm>
            <a:off x="6324600" y="5057224"/>
            <a:ext cx="682032" cy="629752"/>
          </a:xfrm>
          <a:prstGeom prst="ellipse">
            <a:avLst/>
          </a:prstGeom>
          <a:noFill/>
          <a:ln w="127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p:cNvSpPr txBox="1"/>
          <p:nvPr/>
        </p:nvSpPr>
        <p:spPr>
          <a:xfrm>
            <a:off x="7661998" y="3453407"/>
            <a:ext cx="864339" cy="584775"/>
          </a:xfrm>
          <a:prstGeom prst="rect">
            <a:avLst/>
          </a:prstGeom>
          <a:noFill/>
        </p:spPr>
        <p:txBody>
          <a:bodyPr wrap="none" rtlCol="0">
            <a:spAutoFit/>
          </a:bodyPr>
          <a:lstStyle/>
          <a:p>
            <a:r>
              <a:rPr lang="en-US" sz="3200" b="1" dirty="0"/>
              <a:t>Flex</a:t>
            </a:r>
          </a:p>
        </p:txBody>
      </p:sp>
      <p:sp>
        <p:nvSpPr>
          <p:cNvPr id="23" name="TextBox 22"/>
          <p:cNvSpPr txBox="1"/>
          <p:nvPr/>
        </p:nvSpPr>
        <p:spPr>
          <a:xfrm>
            <a:off x="6942129" y="5057227"/>
            <a:ext cx="864339" cy="584775"/>
          </a:xfrm>
          <a:prstGeom prst="rect">
            <a:avLst/>
          </a:prstGeom>
          <a:noFill/>
        </p:spPr>
        <p:txBody>
          <a:bodyPr wrap="none" rtlCol="0">
            <a:spAutoFit/>
          </a:bodyPr>
          <a:lstStyle/>
          <a:p>
            <a:r>
              <a:rPr lang="en-US" sz="3200" b="1" dirty="0"/>
              <a:t>Flex</a:t>
            </a:r>
          </a:p>
        </p:txBody>
      </p:sp>
      <p:sp>
        <p:nvSpPr>
          <p:cNvPr id="25" name="TextBox 24"/>
          <p:cNvSpPr txBox="1"/>
          <p:nvPr/>
        </p:nvSpPr>
        <p:spPr>
          <a:xfrm>
            <a:off x="6200632" y="528595"/>
            <a:ext cx="2618024" cy="246221"/>
          </a:xfrm>
          <a:prstGeom prst="rect">
            <a:avLst/>
          </a:prstGeom>
          <a:noFill/>
        </p:spPr>
        <p:txBody>
          <a:bodyPr wrap="none" rtlCol="0">
            <a:spAutoFit/>
          </a:bodyPr>
          <a:lstStyle/>
          <a:p>
            <a:r>
              <a:rPr lang="en-US" sz="1000" dirty="0"/>
              <a:t>Error bars: std. deviation of 10,000 simulations</a:t>
            </a:r>
          </a:p>
        </p:txBody>
      </p:sp>
      <p:pic>
        <p:nvPicPr>
          <p:cNvPr id="24" name="Imagem 28"/>
          <p:cNvPicPr>
            <a:picLocks noChangeAspect="1" noChangeArrowheads="1"/>
          </p:cNvPicPr>
          <p:nvPr/>
        </p:nvPicPr>
        <p:blipFill>
          <a:blip r:embed="rId4"/>
          <a:srcRect/>
          <a:stretch>
            <a:fillRect/>
          </a:stretch>
        </p:blipFill>
        <p:spPr bwMode="auto">
          <a:xfrm>
            <a:off x="8508182" y="3302762"/>
            <a:ext cx="2159819" cy="2454108"/>
          </a:xfrm>
          <a:prstGeom prst="rect">
            <a:avLst/>
          </a:prstGeom>
          <a:noFill/>
          <a:ln w="9525">
            <a:noFill/>
            <a:miter lim="800000"/>
            <a:headEnd/>
            <a:tailEnd/>
          </a:ln>
        </p:spPr>
      </p:pic>
      <p:sp>
        <p:nvSpPr>
          <p:cNvPr id="26" name="Left Brace 15"/>
          <p:cNvSpPr/>
          <p:nvPr/>
        </p:nvSpPr>
        <p:spPr>
          <a:xfrm rot="5400000">
            <a:off x="9043372" y="3070199"/>
            <a:ext cx="79562" cy="358253"/>
          </a:xfrm>
          <a:prstGeom prst="leftBrace">
            <a:avLst/>
          </a:prstGeom>
        </p:spPr>
        <p:style>
          <a:lnRef idx="2">
            <a:schemeClr val="accent1"/>
          </a:lnRef>
          <a:fillRef idx="0">
            <a:schemeClr val="accent1"/>
          </a:fillRef>
          <a:effectRef idx="1">
            <a:schemeClr val="accent1"/>
          </a:effectRef>
          <a:fontRef idx="minor">
            <a:schemeClr val="tx1"/>
          </a:fontRef>
        </p:style>
        <p:txBody>
          <a:bodyPr anchor="ctr"/>
          <a:lstStyle/>
          <a:p>
            <a:pPr algn="ctr" defTabSz="457200">
              <a:defRPr/>
            </a:pPr>
            <a:endParaRPr lang="en-US"/>
          </a:p>
        </p:txBody>
      </p:sp>
      <p:sp>
        <p:nvSpPr>
          <p:cNvPr id="27" name="Left Brace 15"/>
          <p:cNvSpPr/>
          <p:nvPr/>
        </p:nvSpPr>
        <p:spPr>
          <a:xfrm rot="5400000">
            <a:off x="9618292" y="3072471"/>
            <a:ext cx="79562" cy="358253"/>
          </a:xfrm>
          <a:prstGeom prst="leftBrace">
            <a:avLst/>
          </a:prstGeom>
        </p:spPr>
        <p:style>
          <a:lnRef idx="2">
            <a:schemeClr val="accent1"/>
          </a:lnRef>
          <a:fillRef idx="0">
            <a:schemeClr val="accent1"/>
          </a:fillRef>
          <a:effectRef idx="1">
            <a:schemeClr val="accent1"/>
          </a:effectRef>
          <a:fontRef idx="minor">
            <a:schemeClr val="tx1"/>
          </a:fontRef>
        </p:style>
        <p:txBody>
          <a:bodyPr anchor="ctr"/>
          <a:lstStyle/>
          <a:p>
            <a:pPr algn="ctr" defTabSz="457200">
              <a:defRPr/>
            </a:pPr>
            <a:endParaRPr lang="en-US"/>
          </a:p>
        </p:txBody>
      </p:sp>
      <p:sp>
        <p:nvSpPr>
          <p:cNvPr id="28" name="Left Brace 15"/>
          <p:cNvSpPr/>
          <p:nvPr/>
        </p:nvSpPr>
        <p:spPr>
          <a:xfrm rot="5400000">
            <a:off x="10172740" y="3088391"/>
            <a:ext cx="79562" cy="358253"/>
          </a:xfrm>
          <a:prstGeom prst="leftBrace">
            <a:avLst/>
          </a:prstGeom>
        </p:spPr>
        <p:style>
          <a:lnRef idx="2">
            <a:schemeClr val="accent1"/>
          </a:lnRef>
          <a:fillRef idx="0">
            <a:schemeClr val="accent1"/>
          </a:fillRef>
          <a:effectRef idx="1">
            <a:schemeClr val="accent1"/>
          </a:effectRef>
          <a:fontRef idx="minor">
            <a:schemeClr val="tx1"/>
          </a:fontRef>
        </p:style>
        <p:txBody>
          <a:bodyPr anchor="ctr"/>
          <a:lstStyle/>
          <a:p>
            <a:pPr algn="ctr" defTabSz="457200">
              <a:defRPr/>
            </a:pPr>
            <a:endParaRPr lang="en-US"/>
          </a:p>
        </p:txBody>
      </p:sp>
      <p:sp>
        <p:nvSpPr>
          <p:cNvPr id="29" name="Retângulo 28"/>
          <p:cNvSpPr/>
          <p:nvPr/>
        </p:nvSpPr>
        <p:spPr>
          <a:xfrm>
            <a:off x="8658368" y="2750989"/>
            <a:ext cx="747215" cy="461665"/>
          </a:xfrm>
          <a:prstGeom prst="rect">
            <a:avLst/>
          </a:prstGeom>
        </p:spPr>
        <p:txBody>
          <a:bodyPr wrap="square">
            <a:spAutoFit/>
          </a:bodyPr>
          <a:lstStyle/>
          <a:p>
            <a:pPr algn="ctr" defTabSz="457200"/>
            <a:r>
              <a:rPr lang="en-US" sz="1200" b="1" dirty="0">
                <a:solidFill>
                  <a:srgbClr val="C00000"/>
                </a:solidFill>
                <a:ea typeface="ＭＳ Ｐゴシック"/>
                <a:cs typeface="ＭＳ Ｐゴシック"/>
              </a:rPr>
              <a:t>Business</a:t>
            </a:r>
          </a:p>
          <a:p>
            <a:pPr algn="ctr" defTabSz="457200"/>
            <a:r>
              <a:rPr lang="en-US" sz="1200" b="1" dirty="0">
                <a:solidFill>
                  <a:srgbClr val="C00000"/>
                </a:solidFill>
                <a:ea typeface="ＭＳ Ｐゴシック"/>
                <a:cs typeface="ＭＳ Ｐゴシック"/>
              </a:rPr>
              <a:t>as usual</a:t>
            </a:r>
          </a:p>
        </p:txBody>
      </p:sp>
      <p:sp>
        <p:nvSpPr>
          <p:cNvPr id="30" name="Retângulo 29"/>
          <p:cNvSpPr/>
          <p:nvPr/>
        </p:nvSpPr>
        <p:spPr>
          <a:xfrm>
            <a:off x="9252108" y="2778285"/>
            <a:ext cx="859810" cy="461665"/>
          </a:xfrm>
          <a:prstGeom prst="rect">
            <a:avLst/>
          </a:prstGeom>
        </p:spPr>
        <p:txBody>
          <a:bodyPr wrap="square">
            <a:spAutoFit/>
          </a:bodyPr>
          <a:lstStyle/>
          <a:p>
            <a:pPr algn="ctr" defTabSz="457200"/>
            <a:r>
              <a:rPr lang="en-US" sz="1200" b="1" dirty="0" err="1">
                <a:solidFill>
                  <a:srgbClr val="1F9A50"/>
                </a:solidFill>
                <a:ea typeface="ＭＳ Ｐゴシック"/>
                <a:cs typeface="ＭＳ Ｐゴシック"/>
              </a:rPr>
              <a:t>Butanol</a:t>
            </a:r>
            <a:endParaRPr lang="en-US" sz="1200" b="1" dirty="0">
              <a:solidFill>
                <a:srgbClr val="1F9A50"/>
              </a:solidFill>
              <a:ea typeface="ＭＳ Ｐゴシック"/>
              <a:cs typeface="ＭＳ Ｐゴシック"/>
            </a:endParaRPr>
          </a:p>
          <a:p>
            <a:pPr algn="ctr" defTabSz="457200"/>
            <a:r>
              <a:rPr lang="en-US" sz="1200" b="1" dirty="0">
                <a:solidFill>
                  <a:srgbClr val="1F9A50"/>
                </a:solidFill>
                <a:ea typeface="ＭＳ Ｐゴシック"/>
                <a:cs typeface="ＭＳ Ｐゴシック"/>
              </a:rPr>
              <a:t>Chemical</a:t>
            </a:r>
          </a:p>
        </p:txBody>
      </p:sp>
      <p:sp>
        <p:nvSpPr>
          <p:cNvPr id="31" name="Retângulo 30"/>
          <p:cNvSpPr/>
          <p:nvPr/>
        </p:nvSpPr>
        <p:spPr>
          <a:xfrm>
            <a:off x="9661539" y="2791933"/>
            <a:ext cx="1197591" cy="461665"/>
          </a:xfrm>
          <a:prstGeom prst="rect">
            <a:avLst/>
          </a:prstGeom>
        </p:spPr>
        <p:txBody>
          <a:bodyPr wrap="square">
            <a:spAutoFit/>
          </a:bodyPr>
          <a:lstStyle/>
          <a:p>
            <a:pPr algn="ctr" defTabSz="457200"/>
            <a:r>
              <a:rPr lang="en-US" sz="1200" b="1" dirty="0" err="1">
                <a:solidFill>
                  <a:srgbClr val="1F9A50"/>
                </a:solidFill>
                <a:ea typeface="ＭＳ Ｐゴシック"/>
                <a:cs typeface="ＭＳ Ｐゴシック"/>
              </a:rPr>
              <a:t>Butanol</a:t>
            </a:r>
            <a:endParaRPr lang="en-US" sz="1200" b="1" dirty="0">
              <a:solidFill>
                <a:srgbClr val="1F9A50"/>
              </a:solidFill>
              <a:ea typeface="ＭＳ Ｐゴシック"/>
              <a:cs typeface="ＭＳ Ｐゴシック"/>
            </a:endParaRPr>
          </a:p>
          <a:p>
            <a:pPr algn="ctr" defTabSz="457200"/>
            <a:r>
              <a:rPr lang="en-US" sz="1200" b="1" dirty="0">
                <a:solidFill>
                  <a:srgbClr val="1F9A50"/>
                </a:solidFill>
                <a:ea typeface="ＭＳ Ｐゴシック"/>
                <a:cs typeface="ＭＳ Ｐゴシック"/>
              </a:rPr>
              <a:t>Biofuel</a:t>
            </a:r>
          </a:p>
        </p:txBody>
      </p:sp>
      <p:sp>
        <p:nvSpPr>
          <p:cNvPr id="32" name="CaixaDeTexto 31"/>
          <p:cNvSpPr txBox="1"/>
          <p:nvPr/>
        </p:nvSpPr>
        <p:spPr>
          <a:xfrm>
            <a:off x="1882255" y="6441741"/>
            <a:ext cx="8516203" cy="646331"/>
          </a:xfrm>
          <a:prstGeom prst="rect">
            <a:avLst/>
          </a:prstGeom>
          <a:noFill/>
        </p:spPr>
        <p:txBody>
          <a:bodyPr wrap="square" rtlCol="0">
            <a:spAutoFit/>
          </a:bodyPr>
          <a:lstStyle/>
          <a:p>
            <a:r>
              <a:rPr lang="en-US" b="1" dirty="0">
                <a:latin typeface="Book Antiqua" pitchFamily="18" charset="0"/>
              </a:rPr>
              <a:t> </a:t>
            </a:r>
            <a:r>
              <a:rPr lang="en-US" b="1" dirty="0" err="1">
                <a:latin typeface="Book Antiqua" pitchFamily="18" charset="0"/>
              </a:rPr>
              <a:t>Assumpçao</a:t>
            </a:r>
            <a:r>
              <a:rPr lang="en-US" b="1" dirty="0">
                <a:latin typeface="Book Antiqua" pitchFamily="18" charset="0"/>
              </a:rPr>
              <a:t> et. al</a:t>
            </a:r>
            <a:r>
              <a:rPr lang="en-US" b="1">
                <a:latin typeface="Book Antiqua" pitchFamily="18" charset="0"/>
              </a:rPr>
              <a:t>, </a:t>
            </a:r>
            <a:r>
              <a:rPr lang="en-US" b="1" smtClean="0">
                <a:latin typeface="Book Antiqua" pitchFamily="18" charset="0"/>
              </a:rPr>
              <a:t>Bioprocess and </a:t>
            </a:r>
            <a:r>
              <a:rPr lang="en-US" b="1" dirty="0" err="1">
                <a:latin typeface="Book Antiqua" pitchFamily="18" charset="0"/>
              </a:rPr>
              <a:t>Biosystems</a:t>
            </a:r>
            <a:r>
              <a:rPr lang="en-US" b="1" dirty="0">
                <a:latin typeface="Book Antiqua" pitchFamily="18" charset="0"/>
              </a:rPr>
              <a:t> Engineering, May,  2018</a:t>
            </a:r>
          </a:p>
          <a:p>
            <a:endParaRPr lang="pt-BR" dirty="0"/>
          </a:p>
        </p:txBody>
      </p:sp>
    </p:spTree>
    <p:extLst>
      <p:ext uri="{BB962C8B-B14F-4D97-AF65-F5344CB8AC3E}">
        <p14:creationId xmlns:p14="http://schemas.microsoft.com/office/powerpoint/2010/main" val="27720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P spid="17" grpId="0"/>
      <p:bldP spid="18" grpId="0"/>
      <p:bldP spid="20" grpId="0" animBg="1"/>
      <p:bldP spid="21" grpId="0" animBg="1"/>
      <p:bldP spid="22" grpId="0"/>
      <p:bldP spid="2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p:cNvGrpSpPr/>
          <p:nvPr/>
        </p:nvGrpSpPr>
        <p:grpSpPr>
          <a:xfrm>
            <a:off x="1512406" y="6529546"/>
            <a:ext cx="9155594" cy="358775"/>
            <a:chOff x="339782" y="41260769"/>
            <a:chExt cx="43225178" cy="2296163"/>
          </a:xfrm>
        </p:grpSpPr>
        <p:sp>
          <p:nvSpPr>
            <p:cNvPr id="43" name="Freeform: Shape 42"/>
            <p:cNvSpPr/>
            <p:nvPr/>
          </p:nvSpPr>
          <p:spPr>
            <a:xfrm flipV="1">
              <a:off x="342471" y="41678089"/>
              <a:ext cx="43216805" cy="1872962"/>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18 w 43973073"/>
                <a:gd name="connsiteY0" fmla="*/ 0 h 8669089"/>
                <a:gd name="connsiteX1" fmla="*/ 16122 w 43973073"/>
                <a:gd name="connsiteY1" fmla="*/ 8636595 h 8669089"/>
                <a:gd name="connsiteX2" fmla="*/ 11503476 w 43973073"/>
                <a:gd name="connsiteY2" fmla="*/ 7584479 h 8669089"/>
                <a:gd name="connsiteX3" fmla="*/ 23980612 w 43973073"/>
                <a:gd name="connsiteY3" fmla="*/ 7997436 h 8669089"/>
                <a:gd name="connsiteX4" fmla="*/ 36841204 w 43973073"/>
                <a:gd name="connsiteY4" fmla="*/ 8646364 h 8669089"/>
                <a:gd name="connsiteX5" fmla="*/ 43973073 w 43973073"/>
                <a:gd name="connsiteY5" fmla="*/ 7083036 h 8669089"/>
                <a:gd name="connsiteX6" fmla="*/ 43895028 w 43973073"/>
                <a:gd name="connsiteY6" fmla="*/ 19050 h 8669089"/>
                <a:gd name="connsiteX7" fmla="*/ 18 w 43973073"/>
                <a:gd name="connsiteY7" fmla="*/ 0 h 8669089"/>
                <a:gd name="connsiteX0" fmla="*/ 87 w 43959461"/>
                <a:gd name="connsiteY0" fmla="*/ 45244 h 8650039"/>
                <a:gd name="connsiteX1" fmla="*/ 2510 w 43959461"/>
                <a:gd name="connsiteY1" fmla="*/ 8617545 h 8650039"/>
                <a:gd name="connsiteX2" fmla="*/ 11489864 w 43959461"/>
                <a:gd name="connsiteY2" fmla="*/ 7565429 h 8650039"/>
                <a:gd name="connsiteX3" fmla="*/ 23967000 w 43959461"/>
                <a:gd name="connsiteY3" fmla="*/ 7978386 h 8650039"/>
                <a:gd name="connsiteX4" fmla="*/ 36827592 w 43959461"/>
                <a:gd name="connsiteY4" fmla="*/ 8627314 h 8650039"/>
                <a:gd name="connsiteX5" fmla="*/ 43959461 w 43959461"/>
                <a:gd name="connsiteY5" fmla="*/ 7063986 h 8650039"/>
                <a:gd name="connsiteX6" fmla="*/ 43881416 w 43959461"/>
                <a:gd name="connsiteY6" fmla="*/ 0 h 8650039"/>
                <a:gd name="connsiteX7" fmla="*/ 87 w 43959461"/>
                <a:gd name="connsiteY7" fmla="*/ 45244 h 8650039"/>
                <a:gd name="connsiteX0" fmla="*/ 87 w 43959461"/>
                <a:gd name="connsiteY0" fmla="*/ 0 h 8604795"/>
                <a:gd name="connsiteX1" fmla="*/ 2510 w 43959461"/>
                <a:gd name="connsiteY1" fmla="*/ 8572301 h 8604795"/>
                <a:gd name="connsiteX2" fmla="*/ 11489864 w 43959461"/>
                <a:gd name="connsiteY2" fmla="*/ 7520185 h 8604795"/>
                <a:gd name="connsiteX3" fmla="*/ 23967000 w 43959461"/>
                <a:gd name="connsiteY3" fmla="*/ 7933142 h 8604795"/>
                <a:gd name="connsiteX4" fmla="*/ 36827592 w 43959461"/>
                <a:gd name="connsiteY4" fmla="*/ 8582070 h 8604795"/>
                <a:gd name="connsiteX5" fmla="*/ 43959461 w 43959461"/>
                <a:gd name="connsiteY5" fmla="*/ 7018742 h 8604795"/>
                <a:gd name="connsiteX6" fmla="*/ 43739204 w 43959461"/>
                <a:gd name="connsiteY6" fmla="*/ 7143 h 8604795"/>
                <a:gd name="connsiteX7" fmla="*/ 87 w 43959461"/>
                <a:gd name="connsiteY7" fmla="*/ 0 h 8604795"/>
                <a:gd name="connsiteX0" fmla="*/ 87 w 43739204"/>
                <a:gd name="connsiteY0" fmla="*/ 0 h 8605190"/>
                <a:gd name="connsiteX1" fmla="*/ 2510 w 43739204"/>
                <a:gd name="connsiteY1" fmla="*/ 8572301 h 8605190"/>
                <a:gd name="connsiteX2" fmla="*/ 11489864 w 43739204"/>
                <a:gd name="connsiteY2" fmla="*/ 7520185 h 8605190"/>
                <a:gd name="connsiteX3" fmla="*/ 23967000 w 43739204"/>
                <a:gd name="connsiteY3" fmla="*/ 7933142 h 8605190"/>
                <a:gd name="connsiteX4" fmla="*/ 36827592 w 43739204"/>
                <a:gd name="connsiteY4" fmla="*/ 8582070 h 8605190"/>
                <a:gd name="connsiteX5" fmla="*/ 43737709 w 43739204"/>
                <a:gd name="connsiteY5" fmla="*/ 7009217 h 8605190"/>
                <a:gd name="connsiteX6" fmla="*/ 43739204 w 43739204"/>
                <a:gd name="connsiteY6" fmla="*/ 7143 h 8605190"/>
                <a:gd name="connsiteX7" fmla="*/ 87 w 43739204"/>
                <a:gd name="connsiteY7" fmla="*/ 0 h 8605190"/>
                <a:gd name="connsiteX0" fmla="*/ 87 w 43842048"/>
                <a:gd name="connsiteY0" fmla="*/ 0 h 8605190"/>
                <a:gd name="connsiteX1" fmla="*/ 2510 w 43842048"/>
                <a:gd name="connsiteY1" fmla="*/ 8572301 h 8605190"/>
                <a:gd name="connsiteX2" fmla="*/ 11489864 w 43842048"/>
                <a:gd name="connsiteY2" fmla="*/ 7520185 h 8605190"/>
                <a:gd name="connsiteX3" fmla="*/ 23967000 w 43842048"/>
                <a:gd name="connsiteY3" fmla="*/ 7933142 h 8605190"/>
                <a:gd name="connsiteX4" fmla="*/ 36827592 w 43842048"/>
                <a:gd name="connsiteY4" fmla="*/ 8582070 h 8605190"/>
                <a:gd name="connsiteX5" fmla="*/ 43737709 w 43842048"/>
                <a:gd name="connsiteY5" fmla="*/ 7009217 h 8605190"/>
                <a:gd name="connsiteX6" fmla="*/ 43842048 w 43842048"/>
                <a:gd name="connsiteY6" fmla="*/ 4768022 h 8605190"/>
                <a:gd name="connsiteX7" fmla="*/ 87 w 43842048"/>
                <a:gd name="connsiteY7" fmla="*/ 0 h 8605190"/>
                <a:gd name="connsiteX0" fmla="*/ 87 w 43737732"/>
                <a:gd name="connsiteY0" fmla="*/ 0 h 8605190"/>
                <a:gd name="connsiteX1" fmla="*/ 2510 w 43737732"/>
                <a:gd name="connsiteY1" fmla="*/ 8572301 h 8605190"/>
                <a:gd name="connsiteX2" fmla="*/ 11489864 w 43737732"/>
                <a:gd name="connsiteY2" fmla="*/ 7520185 h 8605190"/>
                <a:gd name="connsiteX3" fmla="*/ 23967000 w 43737732"/>
                <a:gd name="connsiteY3" fmla="*/ 7933142 h 8605190"/>
                <a:gd name="connsiteX4" fmla="*/ 36827592 w 43737732"/>
                <a:gd name="connsiteY4" fmla="*/ 8582070 h 8605190"/>
                <a:gd name="connsiteX5" fmla="*/ 43737709 w 43737732"/>
                <a:gd name="connsiteY5" fmla="*/ 7009217 h 8605190"/>
                <a:gd name="connsiteX6" fmla="*/ 43731171 w 43737732"/>
                <a:gd name="connsiteY6" fmla="*/ 4615863 h 8605190"/>
                <a:gd name="connsiteX7" fmla="*/ 87 w 43737732"/>
                <a:gd name="connsiteY7" fmla="*/ 0 h 8605190"/>
                <a:gd name="connsiteX0" fmla="*/ 14 w 43754532"/>
                <a:gd name="connsiteY0" fmla="*/ 0 h 6611909"/>
                <a:gd name="connsiteX1" fmla="*/ 19310 w 43754532"/>
                <a:gd name="connsiteY1" fmla="*/ 6579020 h 6611909"/>
                <a:gd name="connsiteX2" fmla="*/ 11506664 w 43754532"/>
                <a:gd name="connsiteY2" fmla="*/ 5526904 h 6611909"/>
                <a:gd name="connsiteX3" fmla="*/ 23983800 w 43754532"/>
                <a:gd name="connsiteY3" fmla="*/ 5939861 h 6611909"/>
                <a:gd name="connsiteX4" fmla="*/ 36844392 w 43754532"/>
                <a:gd name="connsiteY4" fmla="*/ 6588789 h 6611909"/>
                <a:gd name="connsiteX5" fmla="*/ 43754509 w 43754532"/>
                <a:gd name="connsiteY5" fmla="*/ 5015936 h 6611909"/>
                <a:gd name="connsiteX6" fmla="*/ 43747971 w 43754532"/>
                <a:gd name="connsiteY6" fmla="*/ 2622582 h 6611909"/>
                <a:gd name="connsiteX7" fmla="*/ 14 w 43754532"/>
                <a:gd name="connsiteY7" fmla="*/ 0 h 6611909"/>
                <a:gd name="connsiteX0" fmla="*/ 12 w 43759350"/>
                <a:gd name="connsiteY0" fmla="*/ 0 h 4471543"/>
                <a:gd name="connsiteX1" fmla="*/ 24128 w 43759350"/>
                <a:gd name="connsiteY1" fmla="*/ 4438654 h 4471543"/>
                <a:gd name="connsiteX2" fmla="*/ 11511482 w 43759350"/>
                <a:gd name="connsiteY2" fmla="*/ 3386538 h 4471543"/>
                <a:gd name="connsiteX3" fmla="*/ 23988618 w 43759350"/>
                <a:gd name="connsiteY3" fmla="*/ 3799495 h 4471543"/>
                <a:gd name="connsiteX4" fmla="*/ 36849210 w 43759350"/>
                <a:gd name="connsiteY4" fmla="*/ 4448423 h 4471543"/>
                <a:gd name="connsiteX5" fmla="*/ 43759327 w 43759350"/>
                <a:gd name="connsiteY5" fmla="*/ 2875570 h 4471543"/>
                <a:gd name="connsiteX6" fmla="*/ 43752789 w 43759350"/>
                <a:gd name="connsiteY6" fmla="*/ 482216 h 4471543"/>
                <a:gd name="connsiteX7" fmla="*/ 12 w 43759350"/>
                <a:gd name="connsiteY7" fmla="*/ 0 h 4471543"/>
                <a:gd name="connsiteX0" fmla="*/ 29 w 43744905"/>
                <a:gd name="connsiteY0" fmla="*/ 9763 h 3989327"/>
                <a:gd name="connsiteX1" fmla="*/ 9683 w 43744905"/>
                <a:gd name="connsiteY1" fmla="*/ 3956438 h 3989327"/>
                <a:gd name="connsiteX2" fmla="*/ 11497037 w 43744905"/>
                <a:gd name="connsiteY2" fmla="*/ 2904322 h 3989327"/>
                <a:gd name="connsiteX3" fmla="*/ 23974173 w 43744905"/>
                <a:gd name="connsiteY3" fmla="*/ 3317279 h 3989327"/>
                <a:gd name="connsiteX4" fmla="*/ 36834765 w 43744905"/>
                <a:gd name="connsiteY4" fmla="*/ 3966207 h 3989327"/>
                <a:gd name="connsiteX5" fmla="*/ 43744882 w 43744905"/>
                <a:gd name="connsiteY5" fmla="*/ 2393354 h 3989327"/>
                <a:gd name="connsiteX6" fmla="*/ 43738344 w 43744905"/>
                <a:gd name="connsiteY6" fmla="*/ 0 h 3989327"/>
                <a:gd name="connsiteX7" fmla="*/ 29 w 43744905"/>
                <a:gd name="connsiteY7" fmla="*/ 9763 h 3989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4905" h="3989327">
                  <a:moveTo>
                    <a:pt x="29" y="9763"/>
                  </a:moveTo>
                  <a:cubicBezTo>
                    <a:pt x="-606" y="4381103"/>
                    <a:pt x="9683" y="-213607"/>
                    <a:pt x="9683" y="3956438"/>
                  </a:cubicBezTo>
                  <a:cubicBezTo>
                    <a:pt x="6341610" y="3509706"/>
                    <a:pt x="7502955" y="3010848"/>
                    <a:pt x="11497037" y="2904322"/>
                  </a:cubicBezTo>
                  <a:lnTo>
                    <a:pt x="23974173" y="3317279"/>
                  </a:lnTo>
                  <a:cubicBezTo>
                    <a:pt x="28211876" y="3459847"/>
                    <a:pt x="33539647" y="4120195"/>
                    <a:pt x="36834765" y="3966207"/>
                  </a:cubicBezTo>
                  <a:cubicBezTo>
                    <a:pt x="40129883" y="3812219"/>
                    <a:pt x="43119852" y="3683756"/>
                    <a:pt x="43744882" y="2393354"/>
                  </a:cubicBezTo>
                  <a:cubicBezTo>
                    <a:pt x="43745380" y="59329"/>
                    <a:pt x="43737846" y="2334025"/>
                    <a:pt x="43738344" y="0"/>
                  </a:cubicBezTo>
                  <a:lnTo>
                    <a:pt x="29" y="9763"/>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p:cNvSpPr/>
            <p:nvPr/>
          </p:nvSpPr>
          <p:spPr>
            <a:xfrm flipV="1">
              <a:off x="344522" y="41789087"/>
              <a:ext cx="43220438" cy="1767845"/>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365561"/>
                <a:gd name="connsiteX1" fmla="*/ 283 w 43914343"/>
                <a:gd name="connsiteY1" fmla="*/ 7959090 h 8365561"/>
                <a:gd name="connsiteX2" fmla="*/ 28700644 w 43914343"/>
                <a:gd name="connsiteY2" fmla="*/ 6640584 h 8365561"/>
                <a:gd name="connsiteX3" fmla="*/ 43914343 w 43914343"/>
                <a:gd name="connsiteY3" fmla="*/ 7319010 h 8365561"/>
                <a:gd name="connsiteX4" fmla="*/ 43895293 w 43914343"/>
                <a:gd name="connsiteY4" fmla="*/ 19050 h 8365561"/>
                <a:gd name="connsiteX5" fmla="*/ 283 w 43914343"/>
                <a:gd name="connsiteY5" fmla="*/ 0 h 8365561"/>
                <a:gd name="connsiteX0" fmla="*/ 283 w 43914343"/>
                <a:gd name="connsiteY0" fmla="*/ 0 h 8424951"/>
                <a:gd name="connsiteX1" fmla="*/ 283 w 43914343"/>
                <a:gd name="connsiteY1" fmla="*/ 7959090 h 8424951"/>
                <a:gd name="connsiteX2" fmla="*/ 30415144 w 43914343"/>
                <a:gd name="connsiteY2" fmla="*/ 7097784 h 8424951"/>
                <a:gd name="connsiteX3" fmla="*/ 43914343 w 43914343"/>
                <a:gd name="connsiteY3" fmla="*/ 7319010 h 8424951"/>
                <a:gd name="connsiteX4" fmla="*/ 43895293 w 43914343"/>
                <a:gd name="connsiteY4" fmla="*/ 19050 h 8424951"/>
                <a:gd name="connsiteX5" fmla="*/ 283 w 43914343"/>
                <a:gd name="connsiteY5" fmla="*/ 0 h 8424951"/>
                <a:gd name="connsiteX0" fmla="*/ 21 w 43914081"/>
                <a:gd name="connsiteY0" fmla="*/ 0 h 8433065"/>
                <a:gd name="connsiteX1" fmla="*/ 13702 w 43914081"/>
                <a:gd name="connsiteY1" fmla="*/ 7968615 h 8433065"/>
                <a:gd name="connsiteX2" fmla="*/ 30414882 w 43914081"/>
                <a:gd name="connsiteY2" fmla="*/ 7097784 h 8433065"/>
                <a:gd name="connsiteX3" fmla="*/ 43914081 w 43914081"/>
                <a:gd name="connsiteY3" fmla="*/ 7319010 h 8433065"/>
                <a:gd name="connsiteX4" fmla="*/ 43895031 w 43914081"/>
                <a:gd name="connsiteY4" fmla="*/ 19050 h 8433065"/>
                <a:gd name="connsiteX5" fmla="*/ 21 w 43914081"/>
                <a:gd name="connsiteY5" fmla="*/ 0 h 8433065"/>
                <a:gd name="connsiteX0" fmla="*/ 282 w 43900662"/>
                <a:gd name="connsiteY0" fmla="*/ 50007 h 8414015"/>
                <a:gd name="connsiteX1" fmla="*/ 283 w 43900662"/>
                <a:gd name="connsiteY1" fmla="*/ 7949565 h 8414015"/>
                <a:gd name="connsiteX2" fmla="*/ 30401463 w 43900662"/>
                <a:gd name="connsiteY2" fmla="*/ 7078734 h 8414015"/>
                <a:gd name="connsiteX3" fmla="*/ 43900662 w 43900662"/>
                <a:gd name="connsiteY3" fmla="*/ 7299960 h 8414015"/>
                <a:gd name="connsiteX4" fmla="*/ 43881612 w 43900662"/>
                <a:gd name="connsiteY4" fmla="*/ 0 h 8414015"/>
                <a:gd name="connsiteX5" fmla="*/ 282 w 43900662"/>
                <a:gd name="connsiteY5" fmla="*/ 50007 h 8414015"/>
                <a:gd name="connsiteX0" fmla="*/ 282 w 43900662"/>
                <a:gd name="connsiteY0" fmla="*/ 1 h 8364009"/>
                <a:gd name="connsiteX1" fmla="*/ 283 w 43900662"/>
                <a:gd name="connsiteY1" fmla="*/ 7899559 h 8364009"/>
                <a:gd name="connsiteX2" fmla="*/ 30401463 w 43900662"/>
                <a:gd name="connsiteY2" fmla="*/ 7028728 h 8364009"/>
                <a:gd name="connsiteX3" fmla="*/ 43900662 w 43900662"/>
                <a:gd name="connsiteY3" fmla="*/ 7249954 h 8364009"/>
                <a:gd name="connsiteX4" fmla="*/ 43739400 w 43900662"/>
                <a:gd name="connsiteY4" fmla="*/ 0 h 8364009"/>
                <a:gd name="connsiteX5" fmla="*/ 282 w 4390066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0 w 43743992"/>
                <a:gd name="connsiteY4" fmla="*/ 0 h 8364009"/>
                <a:gd name="connsiteX5" fmla="*/ 282 w 4374399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2 w 43743992"/>
                <a:gd name="connsiteY4" fmla="*/ 4598576 h 8364009"/>
                <a:gd name="connsiteX5" fmla="*/ 282 w 43743992"/>
                <a:gd name="connsiteY5" fmla="*/ 1 h 8364009"/>
                <a:gd name="connsiteX0" fmla="*/ 26513 w 43743709"/>
                <a:gd name="connsiteY0" fmla="*/ 0 h 6380873"/>
                <a:gd name="connsiteX1" fmla="*/ 0 w 43743709"/>
                <a:gd name="connsiteY1" fmla="*/ 5916423 h 6380873"/>
                <a:gd name="connsiteX2" fmla="*/ 30401180 w 43743709"/>
                <a:gd name="connsiteY2" fmla="*/ 5045592 h 6380873"/>
                <a:gd name="connsiteX3" fmla="*/ 43743709 w 43743709"/>
                <a:gd name="connsiteY3" fmla="*/ 5269199 h 6380873"/>
                <a:gd name="connsiteX4" fmla="*/ 43739119 w 43743709"/>
                <a:gd name="connsiteY4" fmla="*/ 2615440 h 6380873"/>
                <a:gd name="connsiteX5" fmla="*/ 26513 w 43743709"/>
                <a:gd name="connsiteY5" fmla="*/ 0 h 6380873"/>
                <a:gd name="connsiteX0" fmla="*/ 281 w 43743991"/>
                <a:gd name="connsiteY0" fmla="*/ 0 h 4103564"/>
                <a:gd name="connsiteX1" fmla="*/ 282 w 43743991"/>
                <a:gd name="connsiteY1" fmla="*/ 3639114 h 4103564"/>
                <a:gd name="connsiteX2" fmla="*/ 30401462 w 43743991"/>
                <a:gd name="connsiteY2" fmla="*/ 2768283 h 4103564"/>
                <a:gd name="connsiteX3" fmla="*/ 43743991 w 43743991"/>
                <a:gd name="connsiteY3" fmla="*/ 2991890 h 4103564"/>
                <a:gd name="connsiteX4" fmla="*/ 43739401 w 43743991"/>
                <a:gd name="connsiteY4" fmla="*/ 338131 h 4103564"/>
                <a:gd name="connsiteX5" fmla="*/ 281 w 43743991"/>
                <a:gd name="connsiteY5" fmla="*/ 0 h 4103564"/>
                <a:gd name="connsiteX0" fmla="*/ 51 w 43748582"/>
                <a:gd name="connsiteY0" fmla="*/ 37195 h 3765433"/>
                <a:gd name="connsiteX1" fmla="*/ 4873 w 43748582"/>
                <a:gd name="connsiteY1" fmla="*/ 3300983 h 3765433"/>
                <a:gd name="connsiteX2" fmla="*/ 30406053 w 43748582"/>
                <a:gd name="connsiteY2" fmla="*/ 2430152 h 3765433"/>
                <a:gd name="connsiteX3" fmla="*/ 43748582 w 43748582"/>
                <a:gd name="connsiteY3" fmla="*/ 2653759 h 3765433"/>
                <a:gd name="connsiteX4" fmla="*/ 43743992 w 43748582"/>
                <a:gd name="connsiteY4" fmla="*/ 0 h 3765433"/>
                <a:gd name="connsiteX5" fmla="*/ 51 w 43748582"/>
                <a:gd name="connsiteY5" fmla="*/ 37195 h 376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8582" h="3765433">
                  <a:moveTo>
                    <a:pt x="51" y="37195"/>
                  </a:moveTo>
                  <a:cubicBezTo>
                    <a:pt x="-584" y="4408535"/>
                    <a:pt x="4873" y="-869062"/>
                    <a:pt x="4873" y="3300983"/>
                  </a:cubicBezTo>
                  <a:cubicBezTo>
                    <a:pt x="4965247" y="4687966"/>
                    <a:pt x="23087043" y="2536832"/>
                    <a:pt x="30406053" y="2430152"/>
                  </a:cubicBezTo>
                  <a:cubicBezTo>
                    <a:pt x="37725063" y="2323472"/>
                    <a:pt x="41393121" y="4037567"/>
                    <a:pt x="43748582" y="2653759"/>
                  </a:cubicBezTo>
                  <a:cubicBezTo>
                    <a:pt x="43747051" y="236314"/>
                    <a:pt x="43745523" y="2417445"/>
                    <a:pt x="43743992" y="0"/>
                  </a:cubicBezTo>
                  <a:lnTo>
                    <a:pt x="51" y="3719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Shape 44"/>
            <p:cNvSpPr/>
            <p:nvPr/>
          </p:nvSpPr>
          <p:spPr>
            <a:xfrm flipV="1">
              <a:off x="339782" y="41678089"/>
              <a:ext cx="43219294" cy="1865505"/>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83 w 43973337"/>
                <a:gd name="connsiteY0" fmla="*/ 0 h 8610237"/>
                <a:gd name="connsiteX1" fmla="*/ 283 w 43973337"/>
                <a:gd name="connsiteY1" fmla="*/ 7369155 h 8610237"/>
                <a:gd name="connsiteX2" fmla="*/ 25544206 w 43973337"/>
                <a:gd name="connsiteY2" fmla="*/ 6695768 h 8610237"/>
                <a:gd name="connsiteX3" fmla="*/ 43973337 w 43973337"/>
                <a:gd name="connsiteY3" fmla="*/ 8321900 h 8610237"/>
                <a:gd name="connsiteX4" fmla="*/ 43895293 w 43973337"/>
                <a:gd name="connsiteY4" fmla="*/ 19050 h 8610237"/>
                <a:gd name="connsiteX5" fmla="*/ 283 w 43973337"/>
                <a:gd name="connsiteY5" fmla="*/ 0 h 8610237"/>
                <a:gd name="connsiteX0" fmla="*/ 283 w 43973337"/>
                <a:gd name="connsiteY0" fmla="*/ 0 h 8628748"/>
                <a:gd name="connsiteX1" fmla="*/ 283 w 43973337"/>
                <a:gd name="connsiteY1" fmla="*/ 7369155 h 8628748"/>
                <a:gd name="connsiteX2" fmla="*/ 25367226 w 43973337"/>
                <a:gd name="connsiteY2" fmla="*/ 6902245 h 8628748"/>
                <a:gd name="connsiteX3" fmla="*/ 43973337 w 43973337"/>
                <a:gd name="connsiteY3" fmla="*/ 8321900 h 8628748"/>
                <a:gd name="connsiteX4" fmla="*/ 43895293 w 43973337"/>
                <a:gd name="connsiteY4" fmla="*/ 19050 h 8628748"/>
                <a:gd name="connsiteX5" fmla="*/ 283 w 43973337"/>
                <a:gd name="connsiteY5" fmla="*/ 0 h 8628748"/>
                <a:gd name="connsiteX0" fmla="*/ 18 w 43973072"/>
                <a:gd name="connsiteY0" fmla="*/ 0 h 8628748"/>
                <a:gd name="connsiteX1" fmla="*/ 15978 w 43973072"/>
                <a:gd name="connsiteY1" fmla="*/ 7371537 h 8628748"/>
                <a:gd name="connsiteX2" fmla="*/ 25366961 w 43973072"/>
                <a:gd name="connsiteY2" fmla="*/ 6902245 h 8628748"/>
                <a:gd name="connsiteX3" fmla="*/ 43973072 w 43973072"/>
                <a:gd name="connsiteY3" fmla="*/ 8321900 h 8628748"/>
                <a:gd name="connsiteX4" fmla="*/ 43895028 w 43973072"/>
                <a:gd name="connsiteY4" fmla="*/ 19050 h 8628748"/>
                <a:gd name="connsiteX5" fmla="*/ 18 w 43973072"/>
                <a:gd name="connsiteY5" fmla="*/ 0 h 8628748"/>
                <a:gd name="connsiteX0" fmla="*/ 283 w 43957376"/>
                <a:gd name="connsiteY0" fmla="*/ 45244 h 8609698"/>
                <a:gd name="connsiteX1" fmla="*/ 282 w 43957376"/>
                <a:gd name="connsiteY1" fmla="*/ 7352487 h 8609698"/>
                <a:gd name="connsiteX2" fmla="*/ 25351265 w 43957376"/>
                <a:gd name="connsiteY2" fmla="*/ 6883195 h 8609698"/>
                <a:gd name="connsiteX3" fmla="*/ 43957376 w 43957376"/>
                <a:gd name="connsiteY3" fmla="*/ 8302850 h 8609698"/>
                <a:gd name="connsiteX4" fmla="*/ 43879332 w 43957376"/>
                <a:gd name="connsiteY4" fmla="*/ 0 h 8609698"/>
                <a:gd name="connsiteX5" fmla="*/ 283 w 43957376"/>
                <a:gd name="connsiteY5" fmla="*/ 45244 h 8609698"/>
                <a:gd name="connsiteX0" fmla="*/ 283 w 43957376"/>
                <a:gd name="connsiteY0" fmla="*/ 4763 h 8569217"/>
                <a:gd name="connsiteX1" fmla="*/ 282 w 43957376"/>
                <a:gd name="connsiteY1" fmla="*/ 7312006 h 8569217"/>
                <a:gd name="connsiteX2" fmla="*/ 25351265 w 43957376"/>
                <a:gd name="connsiteY2" fmla="*/ 6842714 h 8569217"/>
                <a:gd name="connsiteX3" fmla="*/ 43957376 w 43957376"/>
                <a:gd name="connsiteY3" fmla="*/ 8262369 h 8569217"/>
                <a:gd name="connsiteX4" fmla="*/ 43737123 w 43957376"/>
                <a:gd name="connsiteY4" fmla="*/ 0 h 8569217"/>
                <a:gd name="connsiteX5" fmla="*/ 283 w 43957376"/>
                <a:gd name="connsiteY5" fmla="*/ 4763 h 8569217"/>
                <a:gd name="connsiteX0" fmla="*/ 283 w 43738035"/>
                <a:gd name="connsiteY0" fmla="*/ 4763 h 8588618"/>
                <a:gd name="connsiteX1" fmla="*/ 282 w 43738035"/>
                <a:gd name="connsiteY1" fmla="*/ 7312006 h 8588618"/>
                <a:gd name="connsiteX2" fmla="*/ 25351265 w 43738035"/>
                <a:gd name="connsiteY2" fmla="*/ 6842714 h 8588618"/>
                <a:gd name="connsiteX3" fmla="*/ 43738035 w 43738035"/>
                <a:gd name="connsiteY3" fmla="*/ 8283800 h 8588618"/>
                <a:gd name="connsiteX4" fmla="*/ 43737123 w 43738035"/>
                <a:gd name="connsiteY4" fmla="*/ 0 h 8588618"/>
                <a:gd name="connsiteX5" fmla="*/ 283 w 43738035"/>
                <a:gd name="connsiteY5" fmla="*/ 4763 h 8588618"/>
                <a:gd name="connsiteX0" fmla="*/ 283 w 43738035"/>
                <a:gd name="connsiteY0" fmla="*/ 0 h 8583855"/>
                <a:gd name="connsiteX1" fmla="*/ 282 w 43738035"/>
                <a:gd name="connsiteY1" fmla="*/ 7307243 h 8583855"/>
                <a:gd name="connsiteX2" fmla="*/ 25351265 w 43738035"/>
                <a:gd name="connsiteY2" fmla="*/ 6837951 h 8583855"/>
                <a:gd name="connsiteX3" fmla="*/ 43738035 w 43738035"/>
                <a:gd name="connsiteY3" fmla="*/ 8279037 h 8583855"/>
                <a:gd name="connsiteX4" fmla="*/ 43724270 w 43738035"/>
                <a:gd name="connsiteY4" fmla="*/ 4729066 h 8583855"/>
                <a:gd name="connsiteX5" fmla="*/ 283 w 43738035"/>
                <a:gd name="connsiteY5" fmla="*/ 0 h 8583855"/>
                <a:gd name="connsiteX0" fmla="*/ 87 w 43740250"/>
                <a:gd name="connsiteY0" fmla="*/ 0 h 6504351"/>
                <a:gd name="connsiteX1" fmla="*/ 2497 w 43740250"/>
                <a:gd name="connsiteY1" fmla="*/ 5227739 h 6504351"/>
                <a:gd name="connsiteX2" fmla="*/ 25353480 w 43740250"/>
                <a:gd name="connsiteY2" fmla="*/ 4758447 h 6504351"/>
                <a:gd name="connsiteX3" fmla="*/ 43740250 w 43740250"/>
                <a:gd name="connsiteY3" fmla="*/ 6199533 h 6504351"/>
                <a:gd name="connsiteX4" fmla="*/ 43726485 w 43740250"/>
                <a:gd name="connsiteY4" fmla="*/ 2649562 h 6504351"/>
                <a:gd name="connsiteX5" fmla="*/ 87 w 43740250"/>
                <a:gd name="connsiteY5" fmla="*/ 0 h 6504351"/>
                <a:gd name="connsiteX0" fmla="*/ 16 w 43754641"/>
                <a:gd name="connsiteY0" fmla="*/ 0 h 4394416"/>
                <a:gd name="connsiteX1" fmla="*/ 16888 w 43754641"/>
                <a:gd name="connsiteY1" fmla="*/ 3117804 h 4394416"/>
                <a:gd name="connsiteX2" fmla="*/ 25367871 w 43754641"/>
                <a:gd name="connsiteY2" fmla="*/ 2648512 h 4394416"/>
                <a:gd name="connsiteX3" fmla="*/ 43754641 w 43754641"/>
                <a:gd name="connsiteY3" fmla="*/ 4089598 h 4394416"/>
                <a:gd name="connsiteX4" fmla="*/ 43740876 w 43754641"/>
                <a:gd name="connsiteY4" fmla="*/ 539627 h 4394416"/>
                <a:gd name="connsiteX5" fmla="*/ 16 w 43754641"/>
                <a:gd name="connsiteY5" fmla="*/ 0 h 4394416"/>
                <a:gd name="connsiteX0" fmla="*/ 29 w 43747424"/>
                <a:gd name="connsiteY0" fmla="*/ 0 h 3973445"/>
                <a:gd name="connsiteX1" fmla="*/ 9671 w 43747424"/>
                <a:gd name="connsiteY1" fmla="*/ 2696833 h 3973445"/>
                <a:gd name="connsiteX2" fmla="*/ 25360654 w 43747424"/>
                <a:gd name="connsiteY2" fmla="*/ 2227541 h 3973445"/>
                <a:gd name="connsiteX3" fmla="*/ 43747424 w 43747424"/>
                <a:gd name="connsiteY3" fmla="*/ 3668627 h 3973445"/>
                <a:gd name="connsiteX4" fmla="*/ 43733659 w 43747424"/>
                <a:gd name="connsiteY4" fmla="*/ 118656 h 3973445"/>
                <a:gd name="connsiteX5" fmla="*/ 29 w 43747424"/>
                <a:gd name="connsiteY5" fmla="*/ 0 h 3973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7424" h="3973445">
                  <a:moveTo>
                    <a:pt x="29" y="0"/>
                  </a:moveTo>
                  <a:cubicBezTo>
                    <a:pt x="-606" y="4371340"/>
                    <a:pt x="9671" y="-1473212"/>
                    <a:pt x="9671" y="2696833"/>
                  </a:cubicBezTo>
                  <a:cubicBezTo>
                    <a:pt x="6036798" y="3842291"/>
                    <a:pt x="18031812" y="2068750"/>
                    <a:pt x="25360654" y="2227541"/>
                  </a:cubicBezTo>
                  <a:cubicBezTo>
                    <a:pt x="32689496" y="2386332"/>
                    <a:pt x="42458716" y="4810910"/>
                    <a:pt x="43747424" y="3668627"/>
                  </a:cubicBezTo>
                  <a:cubicBezTo>
                    <a:pt x="43742836" y="2485303"/>
                    <a:pt x="43738247" y="1301980"/>
                    <a:pt x="43733659" y="118656"/>
                  </a:cubicBezTo>
                  <a:lnTo>
                    <a:pt x="29" y="0"/>
                  </a:lnTo>
                  <a:close/>
                </a:path>
              </a:pathLst>
            </a:cu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Shape 45"/>
            <p:cNvSpPr/>
            <p:nvPr/>
          </p:nvSpPr>
          <p:spPr>
            <a:xfrm flipV="1">
              <a:off x="344741" y="41554762"/>
              <a:ext cx="43215965" cy="1992544"/>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4 w 44049259"/>
                <a:gd name="connsiteY0" fmla="*/ 0 h 8882761"/>
                <a:gd name="connsiteX1" fmla="*/ 98851 w 44049259"/>
                <a:gd name="connsiteY1" fmla="*/ 5693370 h 8882761"/>
                <a:gd name="connsiteX2" fmla="*/ 7160062 w 44049259"/>
                <a:gd name="connsiteY2" fmla="*/ 7127279 h 8882761"/>
                <a:gd name="connsiteX3" fmla="*/ 17541699 w 44049259"/>
                <a:gd name="connsiteY3" fmla="*/ 8492736 h 8882761"/>
                <a:gd name="connsiteX4" fmla="*/ 35545791 w 44049259"/>
                <a:gd name="connsiteY4" fmla="*/ 6741364 h 8882761"/>
                <a:gd name="connsiteX5" fmla="*/ 44049259 w 44049259"/>
                <a:gd name="connsiteY5" fmla="*/ 8568936 h 8882761"/>
                <a:gd name="connsiteX6" fmla="*/ 43895014 w 44049259"/>
                <a:gd name="connsiteY6" fmla="*/ 19050 h 8882761"/>
                <a:gd name="connsiteX7" fmla="*/ 4 w 44049259"/>
                <a:gd name="connsiteY7" fmla="*/ 0 h 8882761"/>
                <a:gd name="connsiteX0" fmla="*/ 1475 w 43950408"/>
                <a:gd name="connsiteY0" fmla="*/ 26194 h 8863711"/>
                <a:gd name="connsiteX1" fmla="*/ 0 w 43950408"/>
                <a:gd name="connsiteY1" fmla="*/ 5674320 h 8863711"/>
                <a:gd name="connsiteX2" fmla="*/ 7061211 w 43950408"/>
                <a:gd name="connsiteY2" fmla="*/ 7108229 h 8863711"/>
                <a:gd name="connsiteX3" fmla="*/ 17442848 w 43950408"/>
                <a:gd name="connsiteY3" fmla="*/ 8473686 h 8863711"/>
                <a:gd name="connsiteX4" fmla="*/ 35446940 w 43950408"/>
                <a:gd name="connsiteY4" fmla="*/ 6722314 h 8863711"/>
                <a:gd name="connsiteX5" fmla="*/ 43950408 w 43950408"/>
                <a:gd name="connsiteY5" fmla="*/ 8549886 h 8863711"/>
                <a:gd name="connsiteX6" fmla="*/ 43796163 w 43950408"/>
                <a:gd name="connsiteY6" fmla="*/ 0 h 8863711"/>
                <a:gd name="connsiteX7" fmla="*/ 1475 w 43950408"/>
                <a:gd name="connsiteY7" fmla="*/ 26194 h 8863711"/>
                <a:gd name="connsiteX0" fmla="*/ 1475 w 43950408"/>
                <a:gd name="connsiteY0" fmla="*/ 0 h 8837517"/>
                <a:gd name="connsiteX1" fmla="*/ 0 w 43950408"/>
                <a:gd name="connsiteY1" fmla="*/ 5648126 h 8837517"/>
                <a:gd name="connsiteX2" fmla="*/ 7061211 w 43950408"/>
                <a:gd name="connsiteY2" fmla="*/ 7082035 h 8837517"/>
                <a:gd name="connsiteX3" fmla="*/ 17442848 w 43950408"/>
                <a:gd name="connsiteY3" fmla="*/ 8447492 h 8837517"/>
                <a:gd name="connsiteX4" fmla="*/ 35446940 w 43950408"/>
                <a:gd name="connsiteY4" fmla="*/ 6696120 h 8837517"/>
                <a:gd name="connsiteX5" fmla="*/ 43950408 w 43950408"/>
                <a:gd name="connsiteY5" fmla="*/ 8523692 h 8837517"/>
                <a:gd name="connsiteX6" fmla="*/ 43735907 w 43950408"/>
                <a:gd name="connsiteY6" fmla="*/ 2381 h 8837517"/>
                <a:gd name="connsiteX7" fmla="*/ 1475 w 43950408"/>
                <a:gd name="connsiteY7" fmla="*/ 0 h 8837517"/>
                <a:gd name="connsiteX0" fmla="*/ 1475 w 43735907"/>
                <a:gd name="connsiteY0" fmla="*/ 0 h 8868660"/>
                <a:gd name="connsiteX1" fmla="*/ 0 w 43735907"/>
                <a:gd name="connsiteY1" fmla="*/ 5648126 h 8868660"/>
                <a:gd name="connsiteX2" fmla="*/ 7061211 w 43735907"/>
                <a:gd name="connsiteY2" fmla="*/ 7082035 h 8868660"/>
                <a:gd name="connsiteX3" fmla="*/ 17442848 w 43735907"/>
                <a:gd name="connsiteY3" fmla="*/ 8447492 h 8868660"/>
                <a:gd name="connsiteX4" fmla="*/ 35446940 w 43735907"/>
                <a:gd name="connsiteY4" fmla="*/ 6696120 h 8868660"/>
                <a:gd name="connsiteX5" fmla="*/ 43735887 w 43735907"/>
                <a:gd name="connsiteY5" fmla="*/ 8557029 h 8868660"/>
                <a:gd name="connsiteX6" fmla="*/ 43735907 w 43735907"/>
                <a:gd name="connsiteY6" fmla="*/ 2381 h 8868660"/>
                <a:gd name="connsiteX7" fmla="*/ 1475 w 43735907"/>
                <a:gd name="connsiteY7" fmla="*/ 0 h 8868660"/>
                <a:gd name="connsiteX0" fmla="*/ 1475 w 43735906"/>
                <a:gd name="connsiteY0" fmla="*/ 0 h 8868660"/>
                <a:gd name="connsiteX1" fmla="*/ 0 w 43735906"/>
                <a:gd name="connsiteY1" fmla="*/ 5648126 h 8868660"/>
                <a:gd name="connsiteX2" fmla="*/ 7061211 w 43735906"/>
                <a:gd name="connsiteY2" fmla="*/ 7082035 h 8868660"/>
                <a:gd name="connsiteX3" fmla="*/ 17442848 w 43735906"/>
                <a:gd name="connsiteY3" fmla="*/ 8447492 h 8868660"/>
                <a:gd name="connsiteX4" fmla="*/ 35446940 w 43735906"/>
                <a:gd name="connsiteY4" fmla="*/ 6696120 h 8868660"/>
                <a:gd name="connsiteX5" fmla="*/ 43735887 w 43735906"/>
                <a:gd name="connsiteY5" fmla="*/ 8557029 h 8868660"/>
                <a:gd name="connsiteX6" fmla="*/ 43735906 w 43735906"/>
                <a:gd name="connsiteY6" fmla="*/ 4573907 h 8868660"/>
                <a:gd name="connsiteX7" fmla="*/ 1475 w 43735906"/>
                <a:gd name="connsiteY7" fmla="*/ 0 h 8868660"/>
                <a:gd name="connsiteX0" fmla="*/ 1475 w 43735887"/>
                <a:gd name="connsiteY0" fmla="*/ 0 h 8868660"/>
                <a:gd name="connsiteX1" fmla="*/ 0 w 43735887"/>
                <a:gd name="connsiteY1" fmla="*/ 5648126 h 8868660"/>
                <a:gd name="connsiteX2" fmla="*/ 7061211 w 43735887"/>
                <a:gd name="connsiteY2" fmla="*/ 7082035 h 8868660"/>
                <a:gd name="connsiteX3" fmla="*/ 17442848 w 43735887"/>
                <a:gd name="connsiteY3" fmla="*/ 8447492 h 8868660"/>
                <a:gd name="connsiteX4" fmla="*/ 35446940 w 43735887"/>
                <a:gd name="connsiteY4" fmla="*/ 6696120 h 8868660"/>
                <a:gd name="connsiteX5" fmla="*/ 43735887 w 43735887"/>
                <a:gd name="connsiteY5" fmla="*/ 8557029 h 8868660"/>
                <a:gd name="connsiteX6" fmla="*/ 43733496 w 43735887"/>
                <a:gd name="connsiteY6" fmla="*/ 4624628 h 8868660"/>
                <a:gd name="connsiteX7" fmla="*/ 1475 w 43735887"/>
                <a:gd name="connsiteY7" fmla="*/ 0 h 8868660"/>
                <a:gd name="connsiteX0" fmla="*/ 27989 w 43735887"/>
                <a:gd name="connsiteY0" fmla="*/ 0 h 6809444"/>
                <a:gd name="connsiteX1" fmla="*/ 0 w 43735887"/>
                <a:gd name="connsiteY1" fmla="*/ 3588910 h 6809444"/>
                <a:gd name="connsiteX2" fmla="*/ 7061211 w 43735887"/>
                <a:gd name="connsiteY2" fmla="*/ 5022819 h 6809444"/>
                <a:gd name="connsiteX3" fmla="*/ 17442848 w 43735887"/>
                <a:gd name="connsiteY3" fmla="*/ 6388276 h 6809444"/>
                <a:gd name="connsiteX4" fmla="*/ 35446940 w 43735887"/>
                <a:gd name="connsiteY4" fmla="*/ 4636904 h 6809444"/>
                <a:gd name="connsiteX5" fmla="*/ 43735887 w 43735887"/>
                <a:gd name="connsiteY5" fmla="*/ 6497813 h 6809444"/>
                <a:gd name="connsiteX6" fmla="*/ 43733496 w 43735887"/>
                <a:gd name="connsiteY6" fmla="*/ 2565412 h 6809444"/>
                <a:gd name="connsiteX7" fmla="*/ 27989 w 43735887"/>
                <a:gd name="connsiteY7" fmla="*/ 0 h 6809444"/>
                <a:gd name="connsiteX0" fmla="*/ 9 w 43768166"/>
                <a:gd name="connsiteY0" fmla="*/ 0 h 4664005"/>
                <a:gd name="connsiteX1" fmla="*/ 32279 w 43768166"/>
                <a:gd name="connsiteY1" fmla="*/ 1443471 h 4664005"/>
                <a:gd name="connsiteX2" fmla="*/ 7093490 w 43768166"/>
                <a:gd name="connsiteY2" fmla="*/ 2877380 h 4664005"/>
                <a:gd name="connsiteX3" fmla="*/ 17475127 w 43768166"/>
                <a:gd name="connsiteY3" fmla="*/ 4242837 h 4664005"/>
                <a:gd name="connsiteX4" fmla="*/ 35479219 w 43768166"/>
                <a:gd name="connsiteY4" fmla="*/ 2491465 h 4664005"/>
                <a:gd name="connsiteX5" fmla="*/ 43768166 w 43768166"/>
                <a:gd name="connsiteY5" fmla="*/ 4352374 h 4664005"/>
                <a:gd name="connsiteX6" fmla="*/ 43765775 w 43768166"/>
                <a:gd name="connsiteY6" fmla="*/ 419973 h 4664005"/>
                <a:gd name="connsiteX7" fmla="*/ 9 w 43768166"/>
                <a:gd name="connsiteY7" fmla="*/ 0 h 4664005"/>
                <a:gd name="connsiteX0" fmla="*/ 33 w 43744087"/>
                <a:gd name="connsiteY0" fmla="*/ 291257 h 4529217"/>
                <a:gd name="connsiteX1" fmla="*/ 8200 w 43744087"/>
                <a:gd name="connsiteY1" fmla="*/ 1308683 h 4529217"/>
                <a:gd name="connsiteX2" fmla="*/ 7069411 w 43744087"/>
                <a:gd name="connsiteY2" fmla="*/ 2742592 h 4529217"/>
                <a:gd name="connsiteX3" fmla="*/ 17451048 w 43744087"/>
                <a:gd name="connsiteY3" fmla="*/ 4108049 h 4529217"/>
                <a:gd name="connsiteX4" fmla="*/ 35455140 w 43744087"/>
                <a:gd name="connsiteY4" fmla="*/ 2356677 h 4529217"/>
                <a:gd name="connsiteX5" fmla="*/ 43744087 w 43744087"/>
                <a:gd name="connsiteY5" fmla="*/ 4217586 h 4529217"/>
                <a:gd name="connsiteX6" fmla="*/ 43741696 w 43744087"/>
                <a:gd name="connsiteY6" fmla="*/ 285185 h 4529217"/>
                <a:gd name="connsiteX7" fmla="*/ 33 w 43744087"/>
                <a:gd name="connsiteY7" fmla="*/ 291257 h 4529217"/>
                <a:gd name="connsiteX0" fmla="*/ 33 w 43744087"/>
                <a:gd name="connsiteY0" fmla="*/ 6073 h 4244033"/>
                <a:gd name="connsiteX1" fmla="*/ 8200 w 43744087"/>
                <a:gd name="connsiteY1" fmla="*/ 1023499 h 4244033"/>
                <a:gd name="connsiteX2" fmla="*/ 7069411 w 43744087"/>
                <a:gd name="connsiteY2" fmla="*/ 2457408 h 4244033"/>
                <a:gd name="connsiteX3" fmla="*/ 17451048 w 43744087"/>
                <a:gd name="connsiteY3" fmla="*/ 3822865 h 4244033"/>
                <a:gd name="connsiteX4" fmla="*/ 35455140 w 43744087"/>
                <a:gd name="connsiteY4" fmla="*/ 2071493 h 4244033"/>
                <a:gd name="connsiteX5" fmla="*/ 43744087 w 43744087"/>
                <a:gd name="connsiteY5" fmla="*/ 3932402 h 4244033"/>
                <a:gd name="connsiteX6" fmla="*/ 43741696 w 43744087"/>
                <a:gd name="connsiteY6" fmla="*/ 1 h 4244033"/>
                <a:gd name="connsiteX7" fmla="*/ 33 w 43744087"/>
                <a:gd name="connsiteY7" fmla="*/ 6073 h 4244033"/>
                <a:gd name="connsiteX0" fmla="*/ 0 w 43744054"/>
                <a:gd name="connsiteY0" fmla="*/ 6073 h 4244033"/>
                <a:gd name="connsiteX1" fmla="*/ 8167 w 43744054"/>
                <a:gd name="connsiteY1" fmla="*/ 1023499 h 4244033"/>
                <a:gd name="connsiteX2" fmla="*/ 7069378 w 43744054"/>
                <a:gd name="connsiteY2" fmla="*/ 2457408 h 4244033"/>
                <a:gd name="connsiteX3" fmla="*/ 17451015 w 43744054"/>
                <a:gd name="connsiteY3" fmla="*/ 3822865 h 4244033"/>
                <a:gd name="connsiteX4" fmla="*/ 35455107 w 43744054"/>
                <a:gd name="connsiteY4" fmla="*/ 2071493 h 4244033"/>
                <a:gd name="connsiteX5" fmla="*/ 43744054 w 43744054"/>
                <a:gd name="connsiteY5" fmla="*/ 3932402 h 4244033"/>
                <a:gd name="connsiteX6" fmla="*/ 43741663 w 43744054"/>
                <a:gd name="connsiteY6" fmla="*/ 1 h 4244033"/>
                <a:gd name="connsiteX7" fmla="*/ 0 w 43744054"/>
                <a:gd name="connsiteY7" fmla="*/ 6073 h 4244033"/>
                <a:gd name="connsiteX0" fmla="*/ 0 w 43744054"/>
                <a:gd name="connsiteY0" fmla="*/ 6073 h 4244033"/>
                <a:gd name="connsiteX1" fmla="*/ 8167 w 43744054"/>
                <a:gd name="connsiteY1" fmla="*/ 1023499 h 4244033"/>
                <a:gd name="connsiteX2" fmla="*/ 7069378 w 43744054"/>
                <a:gd name="connsiteY2" fmla="*/ 2457408 h 4244033"/>
                <a:gd name="connsiteX3" fmla="*/ 17451015 w 43744054"/>
                <a:gd name="connsiteY3" fmla="*/ 3822865 h 4244033"/>
                <a:gd name="connsiteX4" fmla="*/ 35455107 w 43744054"/>
                <a:gd name="connsiteY4" fmla="*/ 2071493 h 4244033"/>
                <a:gd name="connsiteX5" fmla="*/ 43744054 w 43744054"/>
                <a:gd name="connsiteY5" fmla="*/ 3932402 h 4244033"/>
                <a:gd name="connsiteX6" fmla="*/ 43741663 w 43744054"/>
                <a:gd name="connsiteY6" fmla="*/ 1 h 4244033"/>
                <a:gd name="connsiteX7" fmla="*/ 0 w 43744054"/>
                <a:gd name="connsiteY7" fmla="*/ 6073 h 424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4054" h="4244033">
                  <a:moveTo>
                    <a:pt x="0" y="6073"/>
                  </a:moveTo>
                  <a:cubicBezTo>
                    <a:pt x="4187" y="898047"/>
                    <a:pt x="8167" y="687855"/>
                    <a:pt x="8167" y="1023499"/>
                  </a:cubicBezTo>
                  <a:cubicBezTo>
                    <a:pt x="4092194" y="3205667"/>
                    <a:pt x="4162237" y="1990847"/>
                    <a:pt x="7069378" y="2457408"/>
                  </a:cubicBezTo>
                  <a:cubicBezTo>
                    <a:pt x="9976519" y="2923969"/>
                    <a:pt x="12720060" y="3887184"/>
                    <a:pt x="17451015" y="3822865"/>
                  </a:cubicBezTo>
                  <a:cubicBezTo>
                    <a:pt x="22181970" y="3758546"/>
                    <a:pt x="31072934" y="2053237"/>
                    <a:pt x="35455107" y="2071493"/>
                  </a:cubicBezTo>
                  <a:cubicBezTo>
                    <a:pt x="39837280" y="2089749"/>
                    <a:pt x="43119024" y="5222804"/>
                    <a:pt x="43744054" y="3932402"/>
                  </a:cubicBezTo>
                  <a:cubicBezTo>
                    <a:pt x="43744061" y="1080853"/>
                    <a:pt x="43741656" y="2851550"/>
                    <a:pt x="43741663" y="1"/>
                  </a:cubicBezTo>
                  <a:lnTo>
                    <a:pt x="0" y="6073"/>
                  </a:lnTo>
                  <a:close/>
                </a:path>
              </a:pathLst>
            </a:custGeom>
            <a:solidFill>
              <a:schemeClr val="bg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p:cNvSpPr/>
            <p:nvPr/>
          </p:nvSpPr>
          <p:spPr>
            <a:xfrm flipV="1">
              <a:off x="346259" y="41260769"/>
              <a:ext cx="43212367" cy="229333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53256 w 43950111"/>
                <a:gd name="connsiteY0" fmla="*/ 0 h 9549795"/>
                <a:gd name="connsiteX1" fmla="*/ 0 w 43950111"/>
                <a:gd name="connsiteY1" fmla="*/ 7026870 h 9549795"/>
                <a:gd name="connsiteX2" fmla="*/ 10985214 w 43950111"/>
                <a:gd name="connsiteY2" fmla="*/ 8803679 h 9549795"/>
                <a:gd name="connsiteX3" fmla="*/ 27272351 w 43950111"/>
                <a:gd name="connsiteY3" fmla="*/ 6816336 h 9549795"/>
                <a:gd name="connsiteX4" fmla="*/ 36322943 w 43950111"/>
                <a:gd name="connsiteY4" fmla="*/ 9522664 h 9549795"/>
                <a:gd name="connsiteX5" fmla="*/ 43950111 w 43950111"/>
                <a:gd name="connsiteY5" fmla="*/ 7806936 h 9549795"/>
                <a:gd name="connsiteX6" fmla="*/ 43948266 w 43950111"/>
                <a:gd name="connsiteY6" fmla="*/ 19050 h 9549795"/>
                <a:gd name="connsiteX7" fmla="*/ 53256 w 43950111"/>
                <a:gd name="connsiteY7" fmla="*/ 0 h 9549795"/>
                <a:gd name="connsiteX0" fmla="*/ 816 w 43950111"/>
                <a:gd name="connsiteY0" fmla="*/ 16668 h 9530745"/>
                <a:gd name="connsiteX1" fmla="*/ 0 w 43950111"/>
                <a:gd name="connsiteY1" fmla="*/ 7007820 h 9530745"/>
                <a:gd name="connsiteX2" fmla="*/ 10985214 w 43950111"/>
                <a:gd name="connsiteY2" fmla="*/ 8784629 h 9530745"/>
                <a:gd name="connsiteX3" fmla="*/ 27272351 w 43950111"/>
                <a:gd name="connsiteY3" fmla="*/ 6797286 h 9530745"/>
                <a:gd name="connsiteX4" fmla="*/ 36322943 w 43950111"/>
                <a:gd name="connsiteY4" fmla="*/ 9503614 h 9530745"/>
                <a:gd name="connsiteX5" fmla="*/ 43950111 w 43950111"/>
                <a:gd name="connsiteY5" fmla="*/ 7787886 h 9530745"/>
                <a:gd name="connsiteX6" fmla="*/ 43948266 w 43950111"/>
                <a:gd name="connsiteY6" fmla="*/ 0 h 9530745"/>
                <a:gd name="connsiteX7" fmla="*/ 816 w 43950111"/>
                <a:gd name="connsiteY7" fmla="*/ 16668 h 9530745"/>
                <a:gd name="connsiteX0" fmla="*/ 816 w 43950111"/>
                <a:gd name="connsiteY0" fmla="*/ 0 h 9514077"/>
                <a:gd name="connsiteX1" fmla="*/ 0 w 43950111"/>
                <a:gd name="connsiteY1" fmla="*/ 6991152 h 9514077"/>
                <a:gd name="connsiteX2" fmla="*/ 10985214 w 43950111"/>
                <a:gd name="connsiteY2" fmla="*/ 8767961 h 9514077"/>
                <a:gd name="connsiteX3" fmla="*/ 27272351 w 43950111"/>
                <a:gd name="connsiteY3" fmla="*/ 6780618 h 9514077"/>
                <a:gd name="connsiteX4" fmla="*/ 36322943 w 43950111"/>
                <a:gd name="connsiteY4" fmla="*/ 9486946 h 9514077"/>
                <a:gd name="connsiteX5" fmla="*/ 43950111 w 43950111"/>
                <a:gd name="connsiteY5" fmla="*/ 7771218 h 9514077"/>
                <a:gd name="connsiteX6" fmla="*/ 43736152 w 43950111"/>
                <a:gd name="connsiteY6" fmla="*/ 1 h 9514077"/>
                <a:gd name="connsiteX7" fmla="*/ 816 w 43950111"/>
                <a:gd name="connsiteY7" fmla="*/ 0 h 9514077"/>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2 w 43740412"/>
                <a:gd name="connsiteY6" fmla="*/ 1 h 9513713"/>
                <a:gd name="connsiteX7" fmla="*/ 816 w 43740412"/>
                <a:gd name="connsiteY7" fmla="*/ 0 h 9513713"/>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4 w 43740412"/>
                <a:gd name="connsiteY6" fmla="*/ 4598576 h 9513713"/>
                <a:gd name="connsiteX7" fmla="*/ 816 w 43740412"/>
                <a:gd name="connsiteY7" fmla="*/ 0 h 9513713"/>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1333 w 43740412"/>
                <a:gd name="connsiteY6" fmla="*/ 4629007 h 9513713"/>
                <a:gd name="connsiteX7" fmla="*/ 816 w 43740412"/>
                <a:gd name="connsiteY7" fmla="*/ 0 h 9513713"/>
                <a:gd name="connsiteX0" fmla="*/ 3226 w 43740412"/>
                <a:gd name="connsiteY0" fmla="*/ 0 h 7322627"/>
                <a:gd name="connsiteX1" fmla="*/ 0 w 43740412"/>
                <a:gd name="connsiteY1" fmla="*/ 4800066 h 7322627"/>
                <a:gd name="connsiteX2" fmla="*/ 10985214 w 43740412"/>
                <a:gd name="connsiteY2" fmla="*/ 6576875 h 7322627"/>
                <a:gd name="connsiteX3" fmla="*/ 27272351 w 43740412"/>
                <a:gd name="connsiteY3" fmla="*/ 4589532 h 7322627"/>
                <a:gd name="connsiteX4" fmla="*/ 36322943 w 43740412"/>
                <a:gd name="connsiteY4" fmla="*/ 7295860 h 7322627"/>
                <a:gd name="connsiteX5" fmla="*/ 43740412 w 43740412"/>
                <a:gd name="connsiteY5" fmla="*/ 5575370 h 7322627"/>
                <a:gd name="connsiteX6" fmla="*/ 43731333 w 43740412"/>
                <a:gd name="connsiteY6" fmla="*/ 2437921 h 7322627"/>
                <a:gd name="connsiteX7" fmla="*/ 3226 w 43740412"/>
                <a:gd name="connsiteY7" fmla="*/ 0 h 7322627"/>
                <a:gd name="connsiteX0" fmla="*/ 10 w 43768531"/>
                <a:gd name="connsiteY0" fmla="*/ 0 h 5334419"/>
                <a:gd name="connsiteX1" fmla="*/ 28119 w 43768531"/>
                <a:gd name="connsiteY1" fmla="*/ 2811858 h 5334419"/>
                <a:gd name="connsiteX2" fmla="*/ 11013333 w 43768531"/>
                <a:gd name="connsiteY2" fmla="*/ 4588667 h 5334419"/>
                <a:gd name="connsiteX3" fmla="*/ 27300470 w 43768531"/>
                <a:gd name="connsiteY3" fmla="*/ 2601324 h 5334419"/>
                <a:gd name="connsiteX4" fmla="*/ 36351062 w 43768531"/>
                <a:gd name="connsiteY4" fmla="*/ 5307652 h 5334419"/>
                <a:gd name="connsiteX5" fmla="*/ 43768531 w 43768531"/>
                <a:gd name="connsiteY5" fmla="*/ 3587162 h 5334419"/>
                <a:gd name="connsiteX6" fmla="*/ 43759452 w 43768531"/>
                <a:gd name="connsiteY6" fmla="*/ 449713 h 5334419"/>
                <a:gd name="connsiteX7" fmla="*/ 10 w 43768531"/>
                <a:gd name="connsiteY7" fmla="*/ 0 h 5334419"/>
                <a:gd name="connsiteX0" fmla="*/ 815 w 43740412"/>
                <a:gd name="connsiteY0" fmla="*/ 27052 h 4884706"/>
                <a:gd name="connsiteX1" fmla="*/ 0 w 43740412"/>
                <a:gd name="connsiteY1" fmla="*/ 2362145 h 4884706"/>
                <a:gd name="connsiteX2" fmla="*/ 10985214 w 43740412"/>
                <a:gd name="connsiteY2" fmla="*/ 4138954 h 4884706"/>
                <a:gd name="connsiteX3" fmla="*/ 27272351 w 43740412"/>
                <a:gd name="connsiteY3" fmla="*/ 2151611 h 4884706"/>
                <a:gd name="connsiteX4" fmla="*/ 36322943 w 43740412"/>
                <a:gd name="connsiteY4" fmla="*/ 4857939 h 4884706"/>
                <a:gd name="connsiteX5" fmla="*/ 43740412 w 43740412"/>
                <a:gd name="connsiteY5" fmla="*/ 3137449 h 4884706"/>
                <a:gd name="connsiteX6" fmla="*/ 43731333 w 43740412"/>
                <a:gd name="connsiteY6" fmla="*/ 0 h 4884706"/>
                <a:gd name="connsiteX7" fmla="*/ 815 w 43740412"/>
                <a:gd name="connsiteY7" fmla="*/ 27052 h 48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0412" h="4884706">
                  <a:moveTo>
                    <a:pt x="815" y="27052"/>
                  </a:moveTo>
                  <a:cubicBezTo>
                    <a:pt x="180" y="4398392"/>
                    <a:pt x="0" y="-1807900"/>
                    <a:pt x="0" y="2362145"/>
                  </a:cubicBezTo>
                  <a:cubicBezTo>
                    <a:pt x="6903427" y="1191513"/>
                    <a:pt x="6439822" y="4174043"/>
                    <a:pt x="10985214" y="4138954"/>
                  </a:cubicBezTo>
                  <a:cubicBezTo>
                    <a:pt x="15530606" y="4103865"/>
                    <a:pt x="22477895" y="622080"/>
                    <a:pt x="27272351" y="2151611"/>
                  </a:cubicBezTo>
                  <a:cubicBezTo>
                    <a:pt x="32066807" y="3681142"/>
                    <a:pt x="33578266" y="4693633"/>
                    <a:pt x="36322943" y="4857939"/>
                  </a:cubicBezTo>
                  <a:cubicBezTo>
                    <a:pt x="39067620" y="5022245"/>
                    <a:pt x="43115382" y="4427851"/>
                    <a:pt x="43740412" y="3137449"/>
                  </a:cubicBezTo>
                  <a:cubicBezTo>
                    <a:pt x="43738993" y="2081489"/>
                    <a:pt x="43732752" y="1055960"/>
                    <a:pt x="43731333" y="0"/>
                  </a:cubicBezTo>
                  <a:lnTo>
                    <a:pt x="815" y="27052"/>
                  </a:lnTo>
                  <a:close/>
                </a:path>
              </a:pathLst>
            </a:cu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p:cNvSpPr/>
            <p:nvPr/>
          </p:nvSpPr>
          <p:spPr>
            <a:xfrm flipV="1">
              <a:off x="347395" y="41306719"/>
              <a:ext cx="43211525" cy="2234338"/>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5 w 43998460"/>
                <a:gd name="connsiteY0" fmla="*/ 0 h 9460489"/>
                <a:gd name="connsiteX1" fmla="*/ 66314 w 43998460"/>
                <a:gd name="connsiteY1" fmla="*/ 9458126 h 9460489"/>
                <a:gd name="connsiteX2" fmla="*/ 12963964 w 43998460"/>
                <a:gd name="connsiteY2" fmla="*/ 6670079 h 9460489"/>
                <a:gd name="connsiteX3" fmla="*/ 23967900 w 43998460"/>
                <a:gd name="connsiteY3" fmla="*/ 9457936 h 9460489"/>
                <a:gd name="connsiteX4" fmla="*/ 38403292 w 43998460"/>
                <a:gd name="connsiteY4" fmla="*/ 6068264 h 9460489"/>
                <a:gd name="connsiteX5" fmla="*/ 43998460 w 43998460"/>
                <a:gd name="connsiteY5" fmla="*/ 5470136 h 9460489"/>
                <a:gd name="connsiteX6" fmla="*/ 43895015 w 43998460"/>
                <a:gd name="connsiteY6" fmla="*/ 19050 h 9460489"/>
                <a:gd name="connsiteX7" fmla="*/ 5 w 43998460"/>
                <a:gd name="connsiteY7" fmla="*/ 0 h 9460489"/>
                <a:gd name="connsiteX0" fmla="*/ 241 w 43932574"/>
                <a:gd name="connsiteY0" fmla="*/ 52388 h 9441439"/>
                <a:gd name="connsiteX1" fmla="*/ 428 w 43932574"/>
                <a:gd name="connsiteY1" fmla="*/ 9439076 h 9441439"/>
                <a:gd name="connsiteX2" fmla="*/ 12898078 w 43932574"/>
                <a:gd name="connsiteY2" fmla="*/ 6651029 h 9441439"/>
                <a:gd name="connsiteX3" fmla="*/ 23902014 w 43932574"/>
                <a:gd name="connsiteY3" fmla="*/ 9438886 h 9441439"/>
                <a:gd name="connsiteX4" fmla="*/ 38337406 w 43932574"/>
                <a:gd name="connsiteY4" fmla="*/ 6049214 h 9441439"/>
                <a:gd name="connsiteX5" fmla="*/ 43932574 w 43932574"/>
                <a:gd name="connsiteY5" fmla="*/ 5451086 h 9441439"/>
                <a:gd name="connsiteX6" fmla="*/ 43829129 w 43932574"/>
                <a:gd name="connsiteY6" fmla="*/ 0 h 9441439"/>
                <a:gd name="connsiteX7" fmla="*/ 241 w 43932574"/>
                <a:gd name="connsiteY7" fmla="*/ 52388 h 9441439"/>
                <a:gd name="connsiteX0" fmla="*/ 241 w 43932574"/>
                <a:gd name="connsiteY0" fmla="*/ 2381 h 9391432"/>
                <a:gd name="connsiteX1" fmla="*/ 428 w 43932574"/>
                <a:gd name="connsiteY1" fmla="*/ 9389069 h 9391432"/>
                <a:gd name="connsiteX2" fmla="*/ 12898078 w 43932574"/>
                <a:gd name="connsiteY2" fmla="*/ 6601022 h 9391432"/>
                <a:gd name="connsiteX3" fmla="*/ 23902014 w 43932574"/>
                <a:gd name="connsiteY3" fmla="*/ 9388879 h 9391432"/>
                <a:gd name="connsiteX4" fmla="*/ 38337406 w 43932574"/>
                <a:gd name="connsiteY4" fmla="*/ 5999207 h 9391432"/>
                <a:gd name="connsiteX5" fmla="*/ 43932574 w 43932574"/>
                <a:gd name="connsiteY5" fmla="*/ 5401079 h 9391432"/>
                <a:gd name="connsiteX6" fmla="*/ 43737534 w 43932574"/>
                <a:gd name="connsiteY6" fmla="*/ 0 h 9391432"/>
                <a:gd name="connsiteX7" fmla="*/ 241 w 43932574"/>
                <a:gd name="connsiteY7" fmla="*/ 2381 h 9391432"/>
                <a:gd name="connsiteX0" fmla="*/ 241 w 43737534"/>
                <a:gd name="connsiteY0" fmla="*/ 2381 h 9391432"/>
                <a:gd name="connsiteX1" fmla="*/ 428 w 43737534"/>
                <a:gd name="connsiteY1" fmla="*/ 9389069 h 9391432"/>
                <a:gd name="connsiteX2" fmla="*/ 12898078 w 43737534"/>
                <a:gd name="connsiteY2" fmla="*/ 6601022 h 9391432"/>
                <a:gd name="connsiteX3" fmla="*/ 23902014 w 43737534"/>
                <a:gd name="connsiteY3" fmla="*/ 9388879 h 9391432"/>
                <a:gd name="connsiteX4" fmla="*/ 38337406 w 43737534"/>
                <a:gd name="connsiteY4" fmla="*/ 5999207 h 9391432"/>
                <a:gd name="connsiteX5" fmla="*/ 43734927 w 43737534"/>
                <a:gd name="connsiteY5" fmla="*/ 5408223 h 9391432"/>
                <a:gd name="connsiteX6" fmla="*/ 43737534 w 43737534"/>
                <a:gd name="connsiteY6" fmla="*/ 0 h 9391432"/>
                <a:gd name="connsiteX7" fmla="*/ 241 w 43737534"/>
                <a:gd name="connsiteY7" fmla="*/ 2381 h 9391432"/>
                <a:gd name="connsiteX0" fmla="*/ 241 w 43750392"/>
                <a:gd name="connsiteY0" fmla="*/ 0 h 9389051"/>
                <a:gd name="connsiteX1" fmla="*/ 428 w 43750392"/>
                <a:gd name="connsiteY1" fmla="*/ 9386688 h 9389051"/>
                <a:gd name="connsiteX2" fmla="*/ 12898078 w 43750392"/>
                <a:gd name="connsiteY2" fmla="*/ 6598641 h 9389051"/>
                <a:gd name="connsiteX3" fmla="*/ 23902014 w 43750392"/>
                <a:gd name="connsiteY3" fmla="*/ 9386498 h 9389051"/>
                <a:gd name="connsiteX4" fmla="*/ 38337406 w 43750392"/>
                <a:gd name="connsiteY4" fmla="*/ 5996826 h 9389051"/>
                <a:gd name="connsiteX5" fmla="*/ 43734927 w 43750392"/>
                <a:gd name="connsiteY5" fmla="*/ 5405842 h 9389051"/>
                <a:gd name="connsiteX6" fmla="*/ 43750392 w 43750392"/>
                <a:gd name="connsiteY6" fmla="*/ 4650296 h 9389051"/>
                <a:gd name="connsiteX7" fmla="*/ 241 w 43750392"/>
                <a:gd name="connsiteY7" fmla="*/ 0 h 9389051"/>
                <a:gd name="connsiteX0" fmla="*/ 241 w 43734927"/>
                <a:gd name="connsiteY0" fmla="*/ 0 h 9389051"/>
                <a:gd name="connsiteX1" fmla="*/ 428 w 43734927"/>
                <a:gd name="connsiteY1" fmla="*/ 9386688 h 9389051"/>
                <a:gd name="connsiteX2" fmla="*/ 12898078 w 43734927"/>
                <a:gd name="connsiteY2" fmla="*/ 6598641 h 9389051"/>
                <a:gd name="connsiteX3" fmla="*/ 23902014 w 43734927"/>
                <a:gd name="connsiteY3" fmla="*/ 9386498 h 9389051"/>
                <a:gd name="connsiteX4" fmla="*/ 38337406 w 43734927"/>
                <a:gd name="connsiteY4" fmla="*/ 5996826 h 9389051"/>
                <a:gd name="connsiteX5" fmla="*/ 43734927 w 43734927"/>
                <a:gd name="connsiteY5" fmla="*/ 5405842 h 9389051"/>
                <a:gd name="connsiteX6" fmla="*/ 43721468 w 43734927"/>
                <a:gd name="connsiteY6" fmla="*/ 4630008 h 9389051"/>
                <a:gd name="connsiteX7" fmla="*/ 241 w 43734927"/>
                <a:gd name="connsiteY7" fmla="*/ 0 h 9389051"/>
                <a:gd name="connsiteX0" fmla="*/ 4633 w 43734499"/>
                <a:gd name="connsiteY0" fmla="*/ 0 h 7370410"/>
                <a:gd name="connsiteX1" fmla="*/ 0 w 43734499"/>
                <a:gd name="connsiteY1" fmla="*/ 7368047 h 7370410"/>
                <a:gd name="connsiteX2" fmla="*/ 12897650 w 43734499"/>
                <a:gd name="connsiteY2" fmla="*/ 4580000 h 7370410"/>
                <a:gd name="connsiteX3" fmla="*/ 23901586 w 43734499"/>
                <a:gd name="connsiteY3" fmla="*/ 7367857 h 7370410"/>
                <a:gd name="connsiteX4" fmla="*/ 38336978 w 43734499"/>
                <a:gd name="connsiteY4" fmla="*/ 3978185 h 7370410"/>
                <a:gd name="connsiteX5" fmla="*/ 43734499 w 43734499"/>
                <a:gd name="connsiteY5" fmla="*/ 3387201 h 7370410"/>
                <a:gd name="connsiteX6" fmla="*/ 43721040 w 43734499"/>
                <a:gd name="connsiteY6" fmla="*/ 2611367 h 7370410"/>
                <a:gd name="connsiteX7" fmla="*/ 4633 w 43734499"/>
                <a:gd name="connsiteY7" fmla="*/ 0 h 7370410"/>
                <a:gd name="connsiteX0" fmla="*/ 4 w 43797360"/>
                <a:gd name="connsiteY0" fmla="*/ 0 h 5194540"/>
                <a:gd name="connsiteX1" fmla="*/ 62861 w 43797360"/>
                <a:gd name="connsiteY1" fmla="*/ 5192177 h 5194540"/>
                <a:gd name="connsiteX2" fmla="*/ 12960511 w 43797360"/>
                <a:gd name="connsiteY2" fmla="*/ 2404130 h 5194540"/>
                <a:gd name="connsiteX3" fmla="*/ 23964447 w 43797360"/>
                <a:gd name="connsiteY3" fmla="*/ 5191987 h 5194540"/>
                <a:gd name="connsiteX4" fmla="*/ 38399839 w 43797360"/>
                <a:gd name="connsiteY4" fmla="*/ 1802315 h 5194540"/>
                <a:gd name="connsiteX5" fmla="*/ 43797360 w 43797360"/>
                <a:gd name="connsiteY5" fmla="*/ 1211331 h 5194540"/>
                <a:gd name="connsiteX6" fmla="*/ 43783901 w 43797360"/>
                <a:gd name="connsiteY6" fmla="*/ 435497 h 5194540"/>
                <a:gd name="connsiteX7" fmla="*/ 4 w 43797360"/>
                <a:gd name="connsiteY7" fmla="*/ 0 h 5194540"/>
                <a:gd name="connsiteX0" fmla="*/ 50 w 43739558"/>
                <a:gd name="connsiteY0" fmla="*/ 690 h 4759043"/>
                <a:gd name="connsiteX1" fmla="*/ 5059 w 43739558"/>
                <a:gd name="connsiteY1" fmla="*/ 4756680 h 4759043"/>
                <a:gd name="connsiteX2" fmla="*/ 12902709 w 43739558"/>
                <a:gd name="connsiteY2" fmla="*/ 1968633 h 4759043"/>
                <a:gd name="connsiteX3" fmla="*/ 23906645 w 43739558"/>
                <a:gd name="connsiteY3" fmla="*/ 4756490 h 4759043"/>
                <a:gd name="connsiteX4" fmla="*/ 38342037 w 43739558"/>
                <a:gd name="connsiteY4" fmla="*/ 1366818 h 4759043"/>
                <a:gd name="connsiteX5" fmla="*/ 43739558 w 43739558"/>
                <a:gd name="connsiteY5" fmla="*/ 775834 h 4759043"/>
                <a:gd name="connsiteX6" fmla="*/ 43726099 w 43739558"/>
                <a:gd name="connsiteY6" fmla="*/ 0 h 4759043"/>
                <a:gd name="connsiteX7" fmla="*/ 50 w 43739558"/>
                <a:gd name="connsiteY7" fmla="*/ 690 h 475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9558" h="4759043">
                  <a:moveTo>
                    <a:pt x="50" y="690"/>
                  </a:moveTo>
                  <a:cubicBezTo>
                    <a:pt x="-585" y="4372030"/>
                    <a:pt x="5059" y="586635"/>
                    <a:pt x="5059" y="4756680"/>
                  </a:cubicBezTo>
                  <a:cubicBezTo>
                    <a:pt x="6908486" y="3586048"/>
                    <a:pt x="8919111" y="1968665"/>
                    <a:pt x="12902709" y="1968633"/>
                  </a:cubicBezTo>
                  <a:cubicBezTo>
                    <a:pt x="16886307" y="1968601"/>
                    <a:pt x="19666757" y="4856793"/>
                    <a:pt x="23906645" y="4756490"/>
                  </a:cubicBezTo>
                  <a:cubicBezTo>
                    <a:pt x="28146533" y="4656188"/>
                    <a:pt x="35036552" y="2030261"/>
                    <a:pt x="38342037" y="1366818"/>
                  </a:cubicBezTo>
                  <a:cubicBezTo>
                    <a:pt x="41647522" y="703375"/>
                    <a:pt x="43114528" y="2066236"/>
                    <a:pt x="43739558" y="775834"/>
                  </a:cubicBezTo>
                  <a:lnTo>
                    <a:pt x="43726099" y="0"/>
                  </a:lnTo>
                  <a:lnTo>
                    <a:pt x="50" y="690"/>
                  </a:lnTo>
                  <a:close/>
                </a:path>
              </a:pathLst>
            </a:custGeom>
            <a:solidFill>
              <a:schemeClr val="accent4">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Freeform: Shape 48"/>
            <p:cNvSpPr/>
            <p:nvPr/>
          </p:nvSpPr>
          <p:spPr>
            <a:xfrm flipV="1">
              <a:off x="346259" y="41418281"/>
              <a:ext cx="43211256" cy="213408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35 w 43856374"/>
                <a:gd name="connsiteY0" fmla="*/ 0 h 9493499"/>
                <a:gd name="connsiteX1" fmla="*/ 7637 w 43856374"/>
                <a:gd name="connsiteY1" fmla="*/ 9456089 h 9493499"/>
                <a:gd name="connsiteX2" fmla="*/ 14284794 w 43856374"/>
                <a:gd name="connsiteY2" fmla="*/ 9413279 h 9493499"/>
                <a:gd name="connsiteX3" fmla="*/ 27523930 w 43856374"/>
                <a:gd name="connsiteY3" fmla="*/ 6816336 h 9493499"/>
                <a:gd name="connsiteX4" fmla="*/ 38809722 w 43856374"/>
                <a:gd name="connsiteY4" fmla="*/ 5865064 h 9493499"/>
                <a:gd name="connsiteX5" fmla="*/ 43853671 w 43856374"/>
                <a:gd name="connsiteY5" fmla="*/ 6183803 h 9493499"/>
                <a:gd name="connsiteX6" fmla="*/ 43856374 w 43856374"/>
                <a:gd name="connsiteY6" fmla="*/ 4783766 h 9493499"/>
                <a:gd name="connsiteX7" fmla="*/ 35 w 43856374"/>
                <a:gd name="connsiteY7" fmla="*/ 0 h 9493499"/>
                <a:gd name="connsiteX0" fmla="*/ 19 w 43863609"/>
                <a:gd name="connsiteY0" fmla="*/ 0 h 7317847"/>
                <a:gd name="connsiteX1" fmla="*/ 14872 w 43863609"/>
                <a:gd name="connsiteY1" fmla="*/ 7280437 h 7317847"/>
                <a:gd name="connsiteX2" fmla="*/ 14292029 w 43863609"/>
                <a:gd name="connsiteY2" fmla="*/ 7237627 h 7317847"/>
                <a:gd name="connsiteX3" fmla="*/ 27531165 w 43863609"/>
                <a:gd name="connsiteY3" fmla="*/ 4640684 h 7317847"/>
                <a:gd name="connsiteX4" fmla="*/ 38816957 w 43863609"/>
                <a:gd name="connsiteY4" fmla="*/ 3689412 h 7317847"/>
                <a:gd name="connsiteX5" fmla="*/ 43860906 w 43863609"/>
                <a:gd name="connsiteY5" fmla="*/ 4008151 h 7317847"/>
                <a:gd name="connsiteX6" fmla="*/ 43863609 w 43863609"/>
                <a:gd name="connsiteY6" fmla="*/ 2608114 h 7317847"/>
                <a:gd name="connsiteX7" fmla="*/ 19 w 43863609"/>
                <a:gd name="connsiteY7" fmla="*/ 0 h 7317847"/>
                <a:gd name="connsiteX0" fmla="*/ 3 w 43924012"/>
                <a:gd name="connsiteY0" fmla="*/ 0 h 5016070"/>
                <a:gd name="connsiteX1" fmla="*/ 75275 w 43924012"/>
                <a:gd name="connsiteY1" fmla="*/ 4978660 h 5016070"/>
                <a:gd name="connsiteX2" fmla="*/ 14352432 w 43924012"/>
                <a:gd name="connsiteY2" fmla="*/ 4935850 h 5016070"/>
                <a:gd name="connsiteX3" fmla="*/ 27591568 w 43924012"/>
                <a:gd name="connsiteY3" fmla="*/ 2338907 h 5016070"/>
                <a:gd name="connsiteX4" fmla="*/ 38877360 w 43924012"/>
                <a:gd name="connsiteY4" fmla="*/ 1387635 h 5016070"/>
                <a:gd name="connsiteX5" fmla="*/ 43921309 w 43924012"/>
                <a:gd name="connsiteY5" fmla="*/ 1706374 h 5016070"/>
                <a:gd name="connsiteX6" fmla="*/ 43924012 w 43924012"/>
                <a:gd name="connsiteY6" fmla="*/ 306337 h 5016070"/>
                <a:gd name="connsiteX7" fmla="*/ 3 w 43924012"/>
                <a:gd name="connsiteY7" fmla="*/ 0 h 5016070"/>
                <a:gd name="connsiteX0" fmla="*/ 35 w 43856374"/>
                <a:gd name="connsiteY0" fmla="*/ 24739 h 4709733"/>
                <a:gd name="connsiteX1" fmla="*/ 7637 w 43856374"/>
                <a:gd name="connsiteY1" fmla="*/ 4672323 h 4709733"/>
                <a:gd name="connsiteX2" fmla="*/ 14284794 w 43856374"/>
                <a:gd name="connsiteY2" fmla="*/ 4629513 h 4709733"/>
                <a:gd name="connsiteX3" fmla="*/ 27523930 w 43856374"/>
                <a:gd name="connsiteY3" fmla="*/ 2032570 h 4709733"/>
                <a:gd name="connsiteX4" fmla="*/ 38809722 w 43856374"/>
                <a:gd name="connsiteY4" fmla="*/ 1081298 h 4709733"/>
                <a:gd name="connsiteX5" fmla="*/ 43853671 w 43856374"/>
                <a:gd name="connsiteY5" fmla="*/ 1400037 h 4709733"/>
                <a:gd name="connsiteX6" fmla="*/ 43856374 w 43856374"/>
                <a:gd name="connsiteY6" fmla="*/ 0 h 4709733"/>
                <a:gd name="connsiteX7" fmla="*/ 35 w 43856374"/>
                <a:gd name="connsiteY7" fmla="*/ 24739 h 47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56374" h="4709733">
                  <a:moveTo>
                    <a:pt x="35" y="24739"/>
                  </a:moveTo>
                  <a:cubicBezTo>
                    <a:pt x="-600" y="4396079"/>
                    <a:pt x="7637" y="502278"/>
                    <a:pt x="7637" y="4672323"/>
                  </a:cubicBezTo>
                  <a:cubicBezTo>
                    <a:pt x="6911064" y="3501691"/>
                    <a:pt x="9698745" y="5069472"/>
                    <a:pt x="14284794" y="4629513"/>
                  </a:cubicBezTo>
                  <a:cubicBezTo>
                    <a:pt x="18870843" y="4189554"/>
                    <a:pt x="23436442" y="2623939"/>
                    <a:pt x="27523930" y="2032570"/>
                  </a:cubicBezTo>
                  <a:cubicBezTo>
                    <a:pt x="31611418" y="1441201"/>
                    <a:pt x="36088099" y="1186720"/>
                    <a:pt x="38809722" y="1081298"/>
                  </a:cubicBezTo>
                  <a:cubicBezTo>
                    <a:pt x="41531345" y="975876"/>
                    <a:pt x="43228641" y="2690439"/>
                    <a:pt x="43853671" y="1400037"/>
                  </a:cubicBezTo>
                  <a:lnTo>
                    <a:pt x="43856374" y="0"/>
                  </a:lnTo>
                  <a:lnTo>
                    <a:pt x="35" y="24739"/>
                  </a:lnTo>
                  <a:close/>
                </a:path>
              </a:pathLst>
            </a:custGeom>
            <a:solidFill>
              <a:schemeClr val="accent3">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p:cNvGrpSpPr/>
          <p:nvPr/>
        </p:nvGrpSpPr>
        <p:grpSpPr>
          <a:xfrm>
            <a:off x="1517243" y="1"/>
            <a:ext cx="9150756" cy="703743"/>
            <a:chOff x="-6757" y="0"/>
            <a:chExt cx="9150756" cy="1433720"/>
          </a:xfrm>
        </p:grpSpPr>
        <p:sp>
          <p:nvSpPr>
            <p:cNvPr id="9" name="Freeform: Shape 8"/>
            <p:cNvSpPr/>
            <p:nvPr/>
          </p:nvSpPr>
          <p:spPr>
            <a:xfrm>
              <a:off x="1872" y="2693"/>
              <a:ext cx="9134750" cy="1344561"/>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18 w 43973073"/>
                <a:gd name="connsiteY0" fmla="*/ 0 h 8669089"/>
                <a:gd name="connsiteX1" fmla="*/ 16122 w 43973073"/>
                <a:gd name="connsiteY1" fmla="*/ 8636595 h 8669089"/>
                <a:gd name="connsiteX2" fmla="*/ 11503476 w 43973073"/>
                <a:gd name="connsiteY2" fmla="*/ 7584479 h 8669089"/>
                <a:gd name="connsiteX3" fmla="*/ 23980612 w 43973073"/>
                <a:gd name="connsiteY3" fmla="*/ 7997436 h 8669089"/>
                <a:gd name="connsiteX4" fmla="*/ 36841204 w 43973073"/>
                <a:gd name="connsiteY4" fmla="*/ 8646364 h 8669089"/>
                <a:gd name="connsiteX5" fmla="*/ 43973073 w 43973073"/>
                <a:gd name="connsiteY5" fmla="*/ 7083036 h 8669089"/>
                <a:gd name="connsiteX6" fmla="*/ 43895028 w 43973073"/>
                <a:gd name="connsiteY6" fmla="*/ 19050 h 8669089"/>
                <a:gd name="connsiteX7" fmla="*/ 18 w 43973073"/>
                <a:gd name="connsiteY7" fmla="*/ 0 h 8669089"/>
                <a:gd name="connsiteX0" fmla="*/ 87 w 43959461"/>
                <a:gd name="connsiteY0" fmla="*/ 45244 h 8650039"/>
                <a:gd name="connsiteX1" fmla="*/ 2510 w 43959461"/>
                <a:gd name="connsiteY1" fmla="*/ 8617545 h 8650039"/>
                <a:gd name="connsiteX2" fmla="*/ 11489864 w 43959461"/>
                <a:gd name="connsiteY2" fmla="*/ 7565429 h 8650039"/>
                <a:gd name="connsiteX3" fmla="*/ 23967000 w 43959461"/>
                <a:gd name="connsiteY3" fmla="*/ 7978386 h 8650039"/>
                <a:gd name="connsiteX4" fmla="*/ 36827592 w 43959461"/>
                <a:gd name="connsiteY4" fmla="*/ 8627314 h 8650039"/>
                <a:gd name="connsiteX5" fmla="*/ 43959461 w 43959461"/>
                <a:gd name="connsiteY5" fmla="*/ 7063986 h 8650039"/>
                <a:gd name="connsiteX6" fmla="*/ 43881416 w 43959461"/>
                <a:gd name="connsiteY6" fmla="*/ 0 h 8650039"/>
                <a:gd name="connsiteX7" fmla="*/ 87 w 43959461"/>
                <a:gd name="connsiteY7" fmla="*/ 45244 h 8650039"/>
                <a:gd name="connsiteX0" fmla="*/ 87 w 43959461"/>
                <a:gd name="connsiteY0" fmla="*/ 0 h 8604795"/>
                <a:gd name="connsiteX1" fmla="*/ 2510 w 43959461"/>
                <a:gd name="connsiteY1" fmla="*/ 8572301 h 8604795"/>
                <a:gd name="connsiteX2" fmla="*/ 11489864 w 43959461"/>
                <a:gd name="connsiteY2" fmla="*/ 7520185 h 8604795"/>
                <a:gd name="connsiteX3" fmla="*/ 23967000 w 43959461"/>
                <a:gd name="connsiteY3" fmla="*/ 7933142 h 8604795"/>
                <a:gd name="connsiteX4" fmla="*/ 36827592 w 43959461"/>
                <a:gd name="connsiteY4" fmla="*/ 8582070 h 8604795"/>
                <a:gd name="connsiteX5" fmla="*/ 43959461 w 43959461"/>
                <a:gd name="connsiteY5" fmla="*/ 7018742 h 8604795"/>
                <a:gd name="connsiteX6" fmla="*/ 43739204 w 43959461"/>
                <a:gd name="connsiteY6" fmla="*/ 7143 h 8604795"/>
                <a:gd name="connsiteX7" fmla="*/ 87 w 43959461"/>
                <a:gd name="connsiteY7" fmla="*/ 0 h 8604795"/>
                <a:gd name="connsiteX0" fmla="*/ 87 w 43739204"/>
                <a:gd name="connsiteY0" fmla="*/ 0 h 8605190"/>
                <a:gd name="connsiteX1" fmla="*/ 2510 w 43739204"/>
                <a:gd name="connsiteY1" fmla="*/ 8572301 h 8605190"/>
                <a:gd name="connsiteX2" fmla="*/ 11489864 w 43739204"/>
                <a:gd name="connsiteY2" fmla="*/ 7520185 h 8605190"/>
                <a:gd name="connsiteX3" fmla="*/ 23967000 w 43739204"/>
                <a:gd name="connsiteY3" fmla="*/ 7933142 h 8605190"/>
                <a:gd name="connsiteX4" fmla="*/ 36827592 w 43739204"/>
                <a:gd name="connsiteY4" fmla="*/ 8582070 h 8605190"/>
                <a:gd name="connsiteX5" fmla="*/ 43737709 w 43739204"/>
                <a:gd name="connsiteY5" fmla="*/ 7009217 h 8605190"/>
                <a:gd name="connsiteX6" fmla="*/ 43739204 w 43739204"/>
                <a:gd name="connsiteY6" fmla="*/ 7143 h 8605190"/>
                <a:gd name="connsiteX7" fmla="*/ 87 w 43739204"/>
                <a:gd name="connsiteY7" fmla="*/ 0 h 860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9204" h="8605190">
                  <a:moveTo>
                    <a:pt x="87" y="0"/>
                  </a:moveTo>
                  <a:cubicBezTo>
                    <a:pt x="-548" y="4371340"/>
                    <a:pt x="2510" y="4402256"/>
                    <a:pt x="2510" y="8572301"/>
                  </a:cubicBezTo>
                  <a:cubicBezTo>
                    <a:pt x="6334437" y="8125569"/>
                    <a:pt x="7495782" y="7626711"/>
                    <a:pt x="11489864" y="7520185"/>
                  </a:cubicBezTo>
                  <a:lnTo>
                    <a:pt x="23967000" y="7933142"/>
                  </a:lnTo>
                  <a:cubicBezTo>
                    <a:pt x="28204703" y="8075710"/>
                    <a:pt x="33532474" y="8736058"/>
                    <a:pt x="36827592" y="8582070"/>
                  </a:cubicBezTo>
                  <a:cubicBezTo>
                    <a:pt x="40122710" y="8428082"/>
                    <a:pt x="43112679" y="8299619"/>
                    <a:pt x="43737709" y="7009217"/>
                  </a:cubicBezTo>
                  <a:cubicBezTo>
                    <a:pt x="43738207" y="4675192"/>
                    <a:pt x="43738706" y="2341168"/>
                    <a:pt x="43739204" y="7143"/>
                  </a:cubicBezTo>
                  <a:lnTo>
                    <a:pt x="87" y="0"/>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5" name="Freeform: Shape 4"/>
            <p:cNvSpPr/>
            <p:nvPr/>
          </p:nvSpPr>
          <p:spPr>
            <a:xfrm>
              <a:off x="1767" y="3438"/>
              <a:ext cx="9135749" cy="130687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365561"/>
                <a:gd name="connsiteX1" fmla="*/ 283 w 43914343"/>
                <a:gd name="connsiteY1" fmla="*/ 7959090 h 8365561"/>
                <a:gd name="connsiteX2" fmla="*/ 28700644 w 43914343"/>
                <a:gd name="connsiteY2" fmla="*/ 6640584 h 8365561"/>
                <a:gd name="connsiteX3" fmla="*/ 43914343 w 43914343"/>
                <a:gd name="connsiteY3" fmla="*/ 7319010 h 8365561"/>
                <a:gd name="connsiteX4" fmla="*/ 43895293 w 43914343"/>
                <a:gd name="connsiteY4" fmla="*/ 19050 h 8365561"/>
                <a:gd name="connsiteX5" fmla="*/ 283 w 43914343"/>
                <a:gd name="connsiteY5" fmla="*/ 0 h 8365561"/>
                <a:gd name="connsiteX0" fmla="*/ 283 w 43914343"/>
                <a:gd name="connsiteY0" fmla="*/ 0 h 8424951"/>
                <a:gd name="connsiteX1" fmla="*/ 283 w 43914343"/>
                <a:gd name="connsiteY1" fmla="*/ 7959090 h 8424951"/>
                <a:gd name="connsiteX2" fmla="*/ 30415144 w 43914343"/>
                <a:gd name="connsiteY2" fmla="*/ 7097784 h 8424951"/>
                <a:gd name="connsiteX3" fmla="*/ 43914343 w 43914343"/>
                <a:gd name="connsiteY3" fmla="*/ 7319010 h 8424951"/>
                <a:gd name="connsiteX4" fmla="*/ 43895293 w 43914343"/>
                <a:gd name="connsiteY4" fmla="*/ 19050 h 8424951"/>
                <a:gd name="connsiteX5" fmla="*/ 283 w 43914343"/>
                <a:gd name="connsiteY5" fmla="*/ 0 h 8424951"/>
                <a:gd name="connsiteX0" fmla="*/ 21 w 43914081"/>
                <a:gd name="connsiteY0" fmla="*/ 0 h 8433065"/>
                <a:gd name="connsiteX1" fmla="*/ 13702 w 43914081"/>
                <a:gd name="connsiteY1" fmla="*/ 7968615 h 8433065"/>
                <a:gd name="connsiteX2" fmla="*/ 30414882 w 43914081"/>
                <a:gd name="connsiteY2" fmla="*/ 7097784 h 8433065"/>
                <a:gd name="connsiteX3" fmla="*/ 43914081 w 43914081"/>
                <a:gd name="connsiteY3" fmla="*/ 7319010 h 8433065"/>
                <a:gd name="connsiteX4" fmla="*/ 43895031 w 43914081"/>
                <a:gd name="connsiteY4" fmla="*/ 19050 h 8433065"/>
                <a:gd name="connsiteX5" fmla="*/ 21 w 43914081"/>
                <a:gd name="connsiteY5" fmla="*/ 0 h 8433065"/>
                <a:gd name="connsiteX0" fmla="*/ 282 w 43900662"/>
                <a:gd name="connsiteY0" fmla="*/ 50007 h 8414015"/>
                <a:gd name="connsiteX1" fmla="*/ 283 w 43900662"/>
                <a:gd name="connsiteY1" fmla="*/ 7949565 h 8414015"/>
                <a:gd name="connsiteX2" fmla="*/ 30401463 w 43900662"/>
                <a:gd name="connsiteY2" fmla="*/ 7078734 h 8414015"/>
                <a:gd name="connsiteX3" fmla="*/ 43900662 w 43900662"/>
                <a:gd name="connsiteY3" fmla="*/ 7299960 h 8414015"/>
                <a:gd name="connsiteX4" fmla="*/ 43881612 w 43900662"/>
                <a:gd name="connsiteY4" fmla="*/ 0 h 8414015"/>
                <a:gd name="connsiteX5" fmla="*/ 282 w 43900662"/>
                <a:gd name="connsiteY5" fmla="*/ 50007 h 8414015"/>
                <a:gd name="connsiteX0" fmla="*/ 282 w 43900662"/>
                <a:gd name="connsiteY0" fmla="*/ 1 h 8364009"/>
                <a:gd name="connsiteX1" fmla="*/ 283 w 43900662"/>
                <a:gd name="connsiteY1" fmla="*/ 7899559 h 8364009"/>
                <a:gd name="connsiteX2" fmla="*/ 30401463 w 43900662"/>
                <a:gd name="connsiteY2" fmla="*/ 7028728 h 8364009"/>
                <a:gd name="connsiteX3" fmla="*/ 43900662 w 43900662"/>
                <a:gd name="connsiteY3" fmla="*/ 7249954 h 8364009"/>
                <a:gd name="connsiteX4" fmla="*/ 43739400 w 43900662"/>
                <a:gd name="connsiteY4" fmla="*/ 0 h 8364009"/>
                <a:gd name="connsiteX5" fmla="*/ 282 w 4390066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0 w 43743992"/>
                <a:gd name="connsiteY4" fmla="*/ 0 h 8364009"/>
                <a:gd name="connsiteX5" fmla="*/ 282 w 43743992"/>
                <a:gd name="connsiteY5" fmla="*/ 1 h 836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3992" h="8364009">
                  <a:moveTo>
                    <a:pt x="282" y="1"/>
                  </a:moveTo>
                  <a:cubicBezTo>
                    <a:pt x="-353" y="4371341"/>
                    <a:pt x="283" y="3729514"/>
                    <a:pt x="283" y="7899559"/>
                  </a:cubicBezTo>
                  <a:cubicBezTo>
                    <a:pt x="4960657" y="9286542"/>
                    <a:pt x="23082453" y="7135408"/>
                    <a:pt x="30401463" y="7028728"/>
                  </a:cubicBezTo>
                  <a:cubicBezTo>
                    <a:pt x="37720473" y="6922048"/>
                    <a:pt x="41388531" y="8636143"/>
                    <a:pt x="43743992" y="7252335"/>
                  </a:cubicBezTo>
                  <a:cubicBezTo>
                    <a:pt x="43742461" y="4834890"/>
                    <a:pt x="43740931" y="2417445"/>
                    <a:pt x="43739400" y="0"/>
                  </a:cubicBezTo>
                  <a:lnTo>
                    <a:pt x="282" y="1"/>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8" name="Freeform: Shape 7"/>
            <p:cNvSpPr/>
            <p:nvPr/>
          </p:nvSpPr>
          <p:spPr>
            <a:xfrm>
              <a:off x="2331" y="2545"/>
              <a:ext cx="9134505" cy="1341972"/>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83 w 43973337"/>
                <a:gd name="connsiteY0" fmla="*/ 0 h 8610237"/>
                <a:gd name="connsiteX1" fmla="*/ 283 w 43973337"/>
                <a:gd name="connsiteY1" fmla="*/ 7369155 h 8610237"/>
                <a:gd name="connsiteX2" fmla="*/ 25544206 w 43973337"/>
                <a:gd name="connsiteY2" fmla="*/ 6695768 h 8610237"/>
                <a:gd name="connsiteX3" fmla="*/ 43973337 w 43973337"/>
                <a:gd name="connsiteY3" fmla="*/ 8321900 h 8610237"/>
                <a:gd name="connsiteX4" fmla="*/ 43895293 w 43973337"/>
                <a:gd name="connsiteY4" fmla="*/ 19050 h 8610237"/>
                <a:gd name="connsiteX5" fmla="*/ 283 w 43973337"/>
                <a:gd name="connsiteY5" fmla="*/ 0 h 8610237"/>
                <a:gd name="connsiteX0" fmla="*/ 283 w 43973337"/>
                <a:gd name="connsiteY0" fmla="*/ 0 h 8628748"/>
                <a:gd name="connsiteX1" fmla="*/ 283 w 43973337"/>
                <a:gd name="connsiteY1" fmla="*/ 7369155 h 8628748"/>
                <a:gd name="connsiteX2" fmla="*/ 25367226 w 43973337"/>
                <a:gd name="connsiteY2" fmla="*/ 6902245 h 8628748"/>
                <a:gd name="connsiteX3" fmla="*/ 43973337 w 43973337"/>
                <a:gd name="connsiteY3" fmla="*/ 8321900 h 8628748"/>
                <a:gd name="connsiteX4" fmla="*/ 43895293 w 43973337"/>
                <a:gd name="connsiteY4" fmla="*/ 19050 h 8628748"/>
                <a:gd name="connsiteX5" fmla="*/ 283 w 43973337"/>
                <a:gd name="connsiteY5" fmla="*/ 0 h 8628748"/>
                <a:gd name="connsiteX0" fmla="*/ 18 w 43973072"/>
                <a:gd name="connsiteY0" fmla="*/ 0 h 8628748"/>
                <a:gd name="connsiteX1" fmla="*/ 15978 w 43973072"/>
                <a:gd name="connsiteY1" fmla="*/ 7371537 h 8628748"/>
                <a:gd name="connsiteX2" fmla="*/ 25366961 w 43973072"/>
                <a:gd name="connsiteY2" fmla="*/ 6902245 h 8628748"/>
                <a:gd name="connsiteX3" fmla="*/ 43973072 w 43973072"/>
                <a:gd name="connsiteY3" fmla="*/ 8321900 h 8628748"/>
                <a:gd name="connsiteX4" fmla="*/ 43895028 w 43973072"/>
                <a:gd name="connsiteY4" fmla="*/ 19050 h 8628748"/>
                <a:gd name="connsiteX5" fmla="*/ 18 w 43973072"/>
                <a:gd name="connsiteY5" fmla="*/ 0 h 8628748"/>
                <a:gd name="connsiteX0" fmla="*/ 283 w 43957376"/>
                <a:gd name="connsiteY0" fmla="*/ 45244 h 8609698"/>
                <a:gd name="connsiteX1" fmla="*/ 282 w 43957376"/>
                <a:gd name="connsiteY1" fmla="*/ 7352487 h 8609698"/>
                <a:gd name="connsiteX2" fmla="*/ 25351265 w 43957376"/>
                <a:gd name="connsiteY2" fmla="*/ 6883195 h 8609698"/>
                <a:gd name="connsiteX3" fmla="*/ 43957376 w 43957376"/>
                <a:gd name="connsiteY3" fmla="*/ 8302850 h 8609698"/>
                <a:gd name="connsiteX4" fmla="*/ 43879332 w 43957376"/>
                <a:gd name="connsiteY4" fmla="*/ 0 h 8609698"/>
                <a:gd name="connsiteX5" fmla="*/ 283 w 43957376"/>
                <a:gd name="connsiteY5" fmla="*/ 45244 h 8609698"/>
                <a:gd name="connsiteX0" fmla="*/ 283 w 43957376"/>
                <a:gd name="connsiteY0" fmla="*/ 4763 h 8569217"/>
                <a:gd name="connsiteX1" fmla="*/ 282 w 43957376"/>
                <a:gd name="connsiteY1" fmla="*/ 7312006 h 8569217"/>
                <a:gd name="connsiteX2" fmla="*/ 25351265 w 43957376"/>
                <a:gd name="connsiteY2" fmla="*/ 6842714 h 8569217"/>
                <a:gd name="connsiteX3" fmla="*/ 43957376 w 43957376"/>
                <a:gd name="connsiteY3" fmla="*/ 8262369 h 8569217"/>
                <a:gd name="connsiteX4" fmla="*/ 43737123 w 43957376"/>
                <a:gd name="connsiteY4" fmla="*/ 0 h 8569217"/>
                <a:gd name="connsiteX5" fmla="*/ 283 w 43957376"/>
                <a:gd name="connsiteY5" fmla="*/ 4763 h 8569217"/>
                <a:gd name="connsiteX0" fmla="*/ 283 w 43738035"/>
                <a:gd name="connsiteY0" fmla="*/ 4763 h 8588618"/>
                <a:gd name="connsiteX1" fmla="*/ 282 w 43738035"/>
                <a:gd name="connsiteY1" fmla="*/ 7312006 h 8588618"/>
                <a:gd name="connsiteX2" fmla="*/ 25351265 w 43738035"/>
                <a:gd name="connsiteY2" fmla="*/ 6842714 h 8588618"/>
                <a:gd name="connsiteX3" fmla="*/ 43738035 w 43738035"/>
                <a:gd name="connsiteY3" fmla="*/ 8283800 h 8588618"/>
                <a:gd name="connsiteX4" fmla="*/ 43737123 w 43738035"/>
                <a:gd name="connsiteY4" fmla="*/ 0 h 8588618"/>
                <a:gd name="connsiteX5" fmla="*/ 283 w 43738035"/>
                <a:gd name="connsiteY5" fmla="*/ 4763 h 8588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8035" h="8588618">
                  <a:moveTo>
                    <a:pt x="283" y="4763"/>
                  </a:moveTo>
                  <a:cubicBezTo>
                    <a:pt x="-352" y="4376103"/>
                    <a:pt x="282" y="3141961"/>
                    <a:pt x="282" y="7312006"/>
                  </a:cubicBezTo>
                  <a:cubicBezTo>
                    <a:pt x="6027409" y="8457464"/>
                    <a:pt x="18022423" y="6683923"/>
                    <a:pt x="25351265" y="6842714"/>
                  </a:cubicBezTo>
                  <a:cubicBezTo>
                    <a:pt x="32680107" y="7001505"/>
                    <a:pt x="42449327" y="9426083"/>
                    <a:pt x="43738035" y="8283800"/>
                  </a:cubicBezTo>
                  <a:lnTo>
                    <a:pt x="43737123" y="0"/>
                  </a:lnTo>
                  <a:lnTo>
                    <a:pt x="283" y="4763"/>
                  </a:lnTo>
                  <a:close/>
                </a:path>
              </a:pathLst>
            </a:cu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0" name="Freeform: Shape 9"/>
            <p:cNvSpPr/>
            <p:nvPr/>
          </p:nvSpPr>
          <p:spPr>
            <a:xfrm>
              <a:off x="2558" y="2571"/>
              <a:ext cx="9134061" cy="1385728"/>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4 w 44049259"/>
                <a:gd name="connsiteY0" fmla="*/ 0 h 8882761"/>
                <a:gd name="connsiteX1" fmla="*/ 98851 w 44049259"/>
                <a:gd name="connsiteY1" fmla="*/ 5693370 h 8882761"/>
                <a:gd name="connsiteX2" fmla="*/ 7160062 w 44049259"/>
                <a:gd name="connsiteY2" fmla="*/ 7127279 h 8882761"/>
                <a:gd name="connsiteX3" fmla="*/ 17541699 w 44049259"/>
                <a:gd name="connsiteY3" fmla="*/ 8492736 h 8882761"/>
                <a:gd name="connsiteX4" fmla="*/ 35545791 w 44049259"/>
                <a:gd name="connsiteY4" fmla="*/ 6741364 h 8882761"/>
                <a:gd name="connsiteX5" fmla="*/ 44049259 w 44049259"/>
                <a:gd name="connsiteY5" fmla="*/ 8568936 h 8882761"/>
                <a:gd name="connsiteX6" fmla="*/ 43895014 w 44049259"/>
                <a:gd name="connsiteY6" fmla="*/ 19050 h 8882761"/>
                <a:gd name="connsiteX7" fmla="*/ 4 w 44049259"/>
                <a:gd name="connsiteY7" fmla="*/ 0 h 8882761"/>
                <a:gd name="connsiteX0" fmla="*/ 1475 w 43950408"/>
                <a:gd name="connsiteY0" fmla="*/ 26194 h 8863711"/>
                <a:gd name="connsiteX1" fmla="*/ 0 w 43950408"/>
                <a:gd name="connsiteY1" fmla="*/ 5674320 h 8863711"/>
                <a:gd name="connsiteX2" fmla="*/ 7061211 w 43950408"/>
                <a:gd name="connsiteY2" fmla="*/ 7108229 h 8863711"/>
                <a:gd name="connsiteX3" fmla="*/ 17442848 w 43950408"/>
                <a:gd name="connsiteY3" fmla="*/ 8473686 h 8863711"/>
                <a:gd name="connsiteX4" fmla="*/ 35446940 w 43950408"/>
                <a:gd name="connsiteY4" fmla="*/ 6722314 h 8863711"/>
                <a:gd name="connsiteX5" fmla="*/ 43950408 w 43950408"/>
                <a:gd name="connsiteY5" fmla="*/ 8549886 h 8863711"/>
                <a:gd name="connsiteX6" fmla="*/ 43796163 w 43950408"/>
                <a:gd name="connsiteY6" fmla="*/ 0 h 8863711"/>
                <a:gd name="connsiteX7" fmla="*/ 1475 w 43950408"/>
                <a:gd name="connsiteY7" fmla="*/ 26194 h 8863711"/>
                <a:gd name="connsiteX0" fmla="*/ 1475 w 43950408"/>
                <a:gd name="connsiteY0" fmla="*/ 0 h 8837517"/>
                <a:gd name="connsiteX1" fmla="*/ 0 w 43950408"/>
                <a:gd name="connsiteY1" fmla="*/ 5648126 h 8837517"/>
                <a:gd name="connsiteX2" fmla="*/ 7061211 w 43950408"/>
                <a:gd name="connsiteY2" fmla="*/ 7082035 h 8837517"/>
                <a:gd name="connsiteX3" fmla="*/ 17442848 w 43950408"/>
                <a:gd name="connsiteY3" fmla="*/ 8447492 h 8837517"/>
                <a:gd name="connsiteX4" fmla="*/ 35446940 w 43950408"/>
                <a:gd name="connsiteY4" fmla="*/ 6696120 h 8837517"/>
                <a:gd name="connsiteX5" fmla="*/ 43950408 w 43950408"/>
                <a:gd name="connsiteY5" fmla="*/ 8523692 h 8837517"/>
                <a:gd name="connsiteX6" fmla="*/ 43735907 w 43950408"/>
                <a:gd name="connsiteY6" fmla="*/ 2381 h 8837517"/>
                <a:gd name="connsiteX7" fmla="*/ 1475 w 43950408"/>
                <a:gd name="connsiteY7" fmla="*/ 0 h 8837517"/>
                <a:gd name="connsiteX0" fmla="*/ 1475 w 43735907"/>
                <a:gd name="connsiteY0" fmla="*/ 0 h 8868660"/>
                <a:gd name="connsiteX1" fmla="*/ 0 w 43735907"/>
                <a:gd name="connsiteY1" fmla="*/ 5648126 h 8868660"/>
                <a:gd name="connsiteX2" fmla="*/ 7061211 w 43735907"/>
                <a:gd name="connsiteY2" fmla="*/ 7082035 h 8868660"/>
                <a:gd name="connsiteX3" fmla="*/ 17442848 w 43735907"/>
                <a:gd name="connsiteY3" fmla="*/ 8447492 h 8868660"/>
                <a:gd name="connsiteX4" fmla="*/ 35446940 w 43735907"/>
                <a:gd name="connsiteY4" fmla="*/ 6696120 h 8868660"/>
                <a:gd name="connsiteX5" fmla="*/ 43735887 w 43735907"/>
                <a:gd name="connsiteY5" fmla="*/ 8557029 h 8868660"/>
                <a:gd name="connsiteX6" fmla="*/ 43735907 w 43735907"/>
                <a:gd name="connsiteY6" fmla="*/ 2381 h 8868660"/>
                <a:gd name="connsiteX7" fmla="*/ 1475 w 43735907"/>
                <a:gd name="connsiteY7" fmla="*/ 0 h 886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5907" h="8868660">
                  <a:moveTo>
                    <a:pt x="1475" y="0"/>
                  </a:moveTo>
                  <a:cubicBezTo>
                    <a:pt x="840" y="4371340"/>
                    <a:pt x="0" y="1478081"/>
                    <a:pt x="0" y="5648126"/>
                  </a:cubicBezTo>
                  <a:cubicBezTo>
                    <a:pt x="4084027" y="7830294"/>
                    <a:pt x="4154070" y="6615474"/>
                    <a:pt x="7061211" y="7082035"/>
                  </a:cubicBezTo>
                  <a:cubicBezTo>
                    <a:pt x="9968352" y="7548596"/>
                    <a:pt x="12711893" y="8511811"/>
                    <a:pt x="17442848" y="8447492"/>
                  </a:cubicBezTo>
                  <a:cubicBezTo>
                    <a:pt x="22173803" y="8383173"/>
                    <a:pt x="31064767" y="6677864"/>
                    <a:pt x="35446940" y="6696120"/>
                  </a:cubicBezTo>
                  <a:cubicBezTo>
                    <a:pt x="39829113" y="6714376"/>
                    <a:pt x="43110857" y="9847431"/>
                    <a:pt x="43735887" y="8557029"/>
                  </a:cubicBezTo>
                  <a:cubicBezTo>
                    <a:pt x="43735894" y="5705480"/>
                    <a:pt x="43735900" y="2853930"/>
                    <a:pt x="43735907" y="2381"/>
                  </a:cubicBezTo>
                  <a:lnTo>
                    <a:pt x="1475" y="0"/>
                  </a:lnTo>
                  <a:close/>
                </a:path>
              </a:pathLst>
            </a:custGeom>
            <a:solidFill>
              <a:schemeClr val="bg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1" name="Freeform: Shape 10"/>
            <p:cNvSpPr/>
            <p:nvPr/>
          </p:nvSpPr>
          <p:spPr>
            <a:xfrm>
              <a:off x="1973" y="3341"/>
              <a:ext cx="9135001" cy="1306973"/>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53256 w 43950111"/>
                <a:gd name="connsiteY0" fmla="*/ 0 h 9549795"/>
                <a:gd name="connsiteX1" fmla="*/ 0 w 43950111"/>
                <a:gd name="connsiteY1" fmla="*/ 7026870 h 9549795"/>
                <a:gd name="connsiteX2" fmla="*/ 10985214 w 43950111"/>
                <a:gd name="connsiteY2" fmla="*/ 8803679 h 9549795"/>
                <a:gd name="connsiteX3" fmla="*/ 27272351 w 43950111"/>
                <a:gd name="connsiteY3" fmla="*/ 6816336 h 9549795"/>
                <a:gd name="connsiteX4" fmla="*/ 36322943 w 43950111"/>
                <a:gd name="connsiteY4" fmla="*/ 9522664 h 9549795"/>
                <a:gd name="connsiteX5" fmla="*/ 43950111 w 43950111"/>
                <a:gd name="connsiteY5" fmla="*/ 7806936 h 9549795"/>
                <a:gd name="connsiteX6" fmla="*/ 43948266 w 43950111"/>
                <a:gd name="connsiteY6" fmla="*/ 19050 h 9549795"/>
                <a:gd name="connsiteX7" fmla="*/ 53256 w 43950111"/>
                <a:gd name="connsiteY7" fmla="*/ 0 h 9549795"/>
                <a:gd name="connsiteX0" fmla="*/ 816 w 43950111"/>
                <a:gd name="connsiteY0" fmla="*/ 16668 h 9530745"/>
                <a:gd name="connsiteX1" fmla="*/ 0 w 43950111"/>
                <a:gd name="connsiteY1" fmla="*/ 7007820 h 9530745"/>
                <a:gd name="connsiteX2" fmla="*/ 10985214 w 43950111"/>
                <a:gd name="connsiteY2" fmla="*/ 8784629 h 9530745"/>
                <a:gd name="connsiteX3" fmla="*/ 27272351 w 43950111"/>
                <a:gd name="connsiteY3" fmla="*/ 6797286 h 9530745"/>
                <a:gd name="connsiteX4" fmla="*/ 36322943 w 43950111"/>
                <a:gd name="connsiteY4" fmla="*/ 9503614 h 9530745"/>
                <a:gd name="connsiteX5" fmla="*/ 43950111 w 43950111"/>
                <a:gd name="connsiteY5" fmla="*/ 7787886 h 9530745"/>
                <a:gd name="connsiteX6" fmla="*/ 43948266 w 43950111"/>
                <a:gd name="connsiteY6" fmla="*/ 0 h 9530745"/>
                <a:gd name="connsiteX7" fmla="*/ 816 w 43950111"/>
                <a:gd name="connsiteY7" fmla="*/ 16668 h 9530745"/>
                <a:gd name="connsiteX0" fmla="*/ 816 w 43950111"/>
                <a:gd name="connsiteY0" fmla="*/ 0 h 9514077"/>
                <a:gd name="connsiteX1" fmla="*/ 0 w 43950111"/>
                <a:gd name="connsiteY1" fmla="*/ 6991152 h 9514077"/>
                <a:gd name="connsiteX2" fmla="*/ 10985214 w 43950111"/>
                <a:gd name="connsiteY2" fmla="*/ 8767961 h 9514077"/>
                <a:gd name="connsiteX3" fmla="*/ 27272351 w 43950111"/>
                <a:gd name="connsiteY3" fmla="*/ 6780618 h 9514077"/>
                <a:gd name="connsiteX4" fmla="*/ 36322943 w 43950111"/>
                <a:gd name="connsiteY4" fmla="*/ 9486946 h 9514077"/>
                <a:gd name="connsiteX5" fmla="*/ 43950111 w 43950111"/>
                <a:gd name="connsiteY5" fmla="*/ 7771218 h 9514077"/>
                <a:gd name="connsiteX6" fmla="*/ 43736152 w 43950111"/>
                <a:gd name="connsiteY6" fmla="*/ 1 h 9514077"/>
                <a:gd name="connsiteX7" fmla="*/ 816 w 43950111"/>
                <a:gd name="connsiteY7" fmla="*/ 0 h 9514077"/>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2 w 43740412"/>
                <a:gd name="connsiteY6" fmla="*/ 1 h 9513713"/>
                <a:gd name="connsiteX7" fmla="*/ 816 w 43740412"/>
                <a:gd name="connsiteY7" fmla="*/ 0 h 951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0412" h="9513713">
                  <a:moveTo>
                    <a:pt x="816" y="0"/>
                  </a:moveTo>
                  <a:cubicBezTo>
                    <a:pt x="181" y="4371340"/>
                    <a:pt x="0" y="2821107"/>
                    <a:pt x="0" y="6991152"/>
                  </a:cubicBezTo>
                  <a:cubicBezTo>
                    <a:pt x="6903427" y="5820520"/>
                    <a:pt x="6439822" y="8803050"/>
                    <a:pt x="10985214" y="8767961"/>
                  </a:cubicBezTo>
                  <a:cubicBezTo>
                    <a:pt x="15530606" y="8732872"/>
                    <a:pt x="22477895" y="5251087"/>
                    <a:pt x="27272351" y="6780618"/>
                  </a:cubicBezTo>
                  <a:cubicBezTo>
                    <a:pt x="32066807" y="8310149"/>
                    <a:pt x="33578266" y="9322640"/>
                    <a:pt x="36322943" y="9486946"/>
                  </a:cubicBezTo>
                  <a:cubicBezTo>
                    <a:pt x="39067620" y="9651252"/>
                    <a:pt x="43115382" y="9056858"/>
                    <a:pt x="43740412" y="7766456"/>
                  </a:cubicBezTo>
                  <a:lnTo>
                    <a:pt x="43736152" y="1"/>
                  </a:lnTo>
                  <a:lnTo>
                    <a:pt x="816" y="0"/>
                  </a:lnTo>
                  <a:close/>
                </a:path>
              </a:pathLst>
            </a:cu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2" name="Freeform: Shape 11"/>
            <p:cNvSpPr/>
            <p:nvPr/>
          </p:nvSpPr>
          <p:spPr>
            <a:xfrm>
              <a:off x="2379" y="3439"/>
              <a:ext cx="9134401" cy="130687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5 w 43998460"/>
                <a:gd name="connsiteY0" fmla="*/ 0 h 9460489"/>
                <a:gd name="connsiteX1" fmla="*/ 66314 w 43998460"/>
                <a:gd name="connsiteY1" fmla="*/ 9458126 h 9460489"/>
                <a:gd name="connsiteX2" fmla="*/ 12963964 w 43998460"/>
                <a:gd name="connsiteY2" fmla="*/ 6670079 h 9460489"/>
                <a:gd name="connsiteX3" fmla="*/ 23967900 w 43998460"/>
                <a:gd name="connsiteY3" fmla="*/ 9457936 h 9460489"/>
                <a:gd name="connsiteX4" fmla="*/ 38403292 w 43998460"/>
                <a:gd name="connsiteY4" fmla="*/ 6068264 h 9460489"/>
                <a:gd name="connsiteX5" fmla="*/ 43998460 w 43998460"/>
                <a:gd name="connsiteY5" fmla="*/ 5470136 h 9460489"/>
                <a:gd name="connsiteX6" fmla="*/ 43895015 w 43998460"/>
                <a:gd name="connsiteY6" fmla="*/ 19050 h 9460489"/>
                <a:gd name="connsiteX7" fmla="*/ 5 w 43998460"/>
                <a:gd name="connsiteY7" fmla="*/ 0 h 9460489"/>
                <a:gd name="connsiteX0" fmla="*/ 241 w 43932574"/>
                <a:gd name="connsiteY0" fmla="*/ 52388 h 9441439"/>
                <a:gd name="connsiteX1" fmla="*/ 428 w 43932574"/>
                <a:gd name="connsiteY1" fmla="*/ 9439076 h 9441439"/>
                <a:gd name="connsiteX2" fmla="*/ 12898078 w 43932574"/>
                <a:gd name="connsiteY2" fmla="*/ 6651029 h 9441439"/>
                <a:gd name="connsiteX3" fmla="*/ 23902014 w 43932574"/>
                <a:gd name="connsiteY3" fmla="*/ 9438886 h 9441439"/>
                <a:gd name="connsiteX4" fmla="*/ 38337406 w 43932574"/>
                <a:gd name="connsiteY4" fmla="*/ 6049214 h 9441439"/>
                <a:gd name="connsiteX5" fmla="*/ 43932574 w 43932574"/>
                <a:gd name="connsiteY5" fmla="*/ 5451086 h 9441439"/>
                <a:gd name="connsiteX6" fmla="*/ 43829129 w 43932574"/>
                <a:gd name="connsiteY6" fmla="*/ 0 h 9441439"/>
                <a:gd name="connsiteX7" fmla="*/ 241 w 43932574"/>
                <a:gd name="connsiteY7" fmla="*/ 52388 h 9441439"/>
                <a:gd name="connsiteX0" fmla="*/ 241 w 43932574"/>
                <a:gd name="connsiteY0" fmla="*/ 2381 h 9391432"/>
                <a:gd name="connsiteX1" fmla="*/ 428 w 43932574"/>
                <a:gd name="connsiteY1" fmla="*/ 9389069 h 9391432"/>
                <a:gd name="connsiteX2" fmla="*/ 12898078 w 43932574"/>
                <a:gd name="connsiteY2" fmla="*/ 6601022 h 9391432"/>
                <a:gd name="connsiteX3" fmla="*/ 23902014 w 43932574"/>
                <a:gd name="connsiteY3" fmla="*/ 9388879 h 9391432"/>
                <a:gd name="connsiteX4" fmla="*/ 38337406 w 43932574"/>
                <a:gd name="connsiteY4" fmla="*/ 5999207 h 9391432"/>
                <a:gd name="connsiteX5" fmla="*/ 43932574 w 43932574"/>
                <a:gd name="connsiteY5" fmla="*/ 5401079 h 9391432"/>
                <a:gd name="connsiteX6" fmla="*/ 43737534 w 43932574"/>
                <a:gd name="connsiteY6" fmla="*/ 0 h 9391432"/>
                <a:gd name="connsiteX7" fmla="*/ 241 w 43932574"/>
                <a:gd name="connsiteY7" fmla="*/ 2381 h 9391432"/>
                <a:gd name="connsiteX0" fmla="*/ 241 w 43737534"/>
                <a:gd name="connsiteY0" fmla="*/ 2381 h 9391432"/>
                <a:gd name="connsiteX1" fmla="*/ 428 w 43737534"/>
                <a:gd name="connsiteY1" fmla="*/ 9389069 h 9391432"/>
                <a:gd name="connsiteX2" fmla="*/ 12898078 w 43737534"/>
                <a:gd name="connsiteY2" fmla="*/ 6601022 h 9391432"/>
                <a:gd name="connsiteX3" fmla="*/ 23902014 w 43737534"/>
                <a:gd name="connsiteY3" fmla="*/ 9388879 h 9391432"/>
                <a:gd name="connsiteX4" fmla="*/ 38337406 w 43737534"/>
                <a:gd name="connsiteY4" fmla="*/ 5999207 h 9391432"/>
                <a:gd name="connsiteX5" fmla="*/ 43734927 w 43737534"/>
                <a:gd name="connsiteY5" fmla="*/ 5408223 h 9391432"/>
                <a:gd name="connsiteX6" fmla="*/ 43737534 w 43737534"/>
                <a:gd name="connsiteY6" fmla="*/ 0 h 9391432"/>
                <a:gd name="connsiteX7" fmla="*/ 241 w 43737534"/>
                <a:gd name="connsiteY7" fmla="*/ 2381 h 939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7534" h="9391432">
                  <a:moveTo>
                    <a:pt x="241" y="2381"/>
                  </a:moveTo>
                  <a:cubicBezTo>
                    <a:pt x="-394" y="4373721"/>
                    <a:pt x="428" y="5219024"/>
                    <a:pt x="428" y="9389069"/>
                  </a:cubicBezTo>
                  <a:cubicBezTo>
                    <a:pt x="6903855" y="8218437"/>
                    <a:pt x="8914480" y="6601054"/>
                    <a:pt x="12898078" y="6601022"/>
                  </a:cubicBezTo>
                  <a:cubicBezTo>
                    <a:pt x="16881676" y="6600990"/>
                    <a:pt x="19662126" y="9489182"/>
                    <a:pt x="23902014" y="9388879"/>
                  </a:cubicBezTo>
                  <a:cubicBezTo>
                    <a:pt x="28141902" y="9288577"/>
                    <a:pt x="35031921" y="6662650"/>
                    <a:pt x="38337406" y="5999207"/>
                  </a:cubicBezTo>
                  <a:cubicBezTo>
                    <a:pt x="41642891" y="5335764"/>
                    <a:pt x="43109897" y="6698625"/>
                    <a:pt x="43734927" y="5408223"/>
                  </a:cubicBezTo>
                  <a:lnTo>
                    <a:pt x="43737534" y="0"/>
                  </a:lnTo>
                  <a:lnTo>
                    <a:pt x="241" y="2381"/>
                  </a:lnTo>
                  <a:close/>
                </a:path>
              </a:pathLst>
            </a:custGeom>
            <a:solidFill>
              <a:schemeClr val="accent4">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3" name="Freeform: Shape 12"/>
            <p:cNvSpPr/>
            <p:nvPr/>
          </p:nvSpPr>
          <p:spPr>
            <a:xfrm>
              <a:off x="-6757" y="2084"/>
              <a:ext cx="9150756" cy="143163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38126 w 43933136"/>
                <a:gd name="connsiteY0" fmla="*/ 0 h 9493499"/>
                <a:gd name="connsiteX1" fmla="*/ 0 w 43933136"/>
                <a:gd name="connsiteY1" fmla="*/ 9456092 h 9493499"/>
                <a:gd name="connsiteX2" fmla="*/ 14322885 w 43933136"/>
                <a:gd name="connsiteY2" fmla="*/ 9413279 h 9493499"/>
                <a:gd name="connsiteX3" fmla="*/ 27562021 w 43933136"/>
                <a:gd name="connsiteY3" fmla="*/ 6816336 h 9493499"/>
                <a:gd name="connsiteX4" fmla="*/ 38847813 w 43933136"/>
                <a:gd name="connsiteY4" fmla="*/ 5865064 h 9493499"/>
                <a:gd name="connsiteX5" fmla="*/ 43891762 w 43933136"/>
                <a:gd name="connsiteY5" fmla="*/ 6183803 h 9493499"/>
                <a:gd name="connsiteX6" fmla="*/ 43933136 w 43933136"/>
                <a:gd name="connsiteY6" fmla="*/ 19050 h 9493499"/>
                <a:gd name="connsiteX7" fmla="*/ 38126 w 43933136"/>
                <a:gd name="connsiteY7" fmla="*/ 0 h 949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33136" h="9493499">
                  <a:moveTo>
                    <a:pt x="38126" y="0"/>
                  </a:moveTo>
                  <a:cubicBezTo>
                    <a:pt x="37491" y="4371340"/>
                    <a:pt x="0" y="5286047"/>
                    <a:pt x="0" y="9456092"/>
                  </a:cubicBezTo>
                  <a:cubicBezTo>
                    <a:pt x="6903427" y="8285460"/>
                    <a:pt x="9729215" y="9853238"/>
                    <a:pt x="14322885" y="9413279"/>
                  </a:cubicBezTo>
                  <a:cubicBezTo>
                    <a:pt x="18916555" y="8973320"/>
                    <a:pt x="23474533" y="7407705"/>
                    <a:pt x="27562021" y="6816336"/>
                  </a:cubicBezTo>
                  <a:cubicBezTo>
                    <a:pt x="31649509" y="6224967"/>
                    <a:pt x="36126190" y="5970486"/>
                    <a:pt x="38847813" y="5865064"/>
                  </a:cubicBezTo>
                  <a:cubicBezTo>
                    <a:pt x="41569436" y="5759642"/>
                    <a:pt x="43266732" y="7474205"/>
                    <a:pt x="43891762" y="6183803"/>
                  </a:cubicBezTo>
                  <a:lnTo>
                    <a:pt x="43933136" y="19050"/>
                  </a:lnTo>
                  <a:lnTo>
                    <a:pt x="38126" y="0"/>
                  </a:lnTo>
                  <a:close/>
                </a:path>
              </a:pathLst>
            </a:custGeom>
            <a:solidFill>
              <a:schemeClr val="accent3">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65" name="Freeform: Shape 64"/>
            <p:cNvSpPr/>
            <p:nvPr/>
          </p:nvSpPr>
          <p:spPr>
            <a:xfrm>
              <a:off x="-6168" y="0"/>
              <a:ext cx="9144941" cy="1247660"/>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9 w 43895019"/>
                <a:gd name="connsiteY0" fmla="*/ 0 h 9422917"/>
                <a:gd name="connsiteX1" fmla="*/ 33391 w 43895019"/>
                <a:gd name="connsiteY1" fmla="*/ 5784775 h 9422917"/>
                <a:gd name="connsiteX2" fmla="*/ 14284768 w 43895019"/>
                <a:gd name="connsiteY2" fmla="*/ 9413279 h 9422917"/>
                <a:gd name="connsiteX3" fmla="*/ 27523904 w 43895019"/>
                <a:gd name="connsiteY3" fmla="*/ 6816336 h 9422917"/>
                <a:gd name="connsiteX4" fmla="*/ 38809696 w 43895019"/>
                <a:gd name="connsiteY4" fmla="*/ 5865064 h 9422917"/>
                <a:gd name="connsiteX5" fmla="*/ 43853645 w 43895019"/>
                <a:gd name="connsiteY5" fmla="*/ 6183803 h 9422917"/>
                <a:gd name="connsiteX6" fmla="*/ 43895019 w 43895019"/>
                <a:gd name="connsiteY6" fmla="*/ 19050 h 9422917"/>
                <a:gd name="connsiteX7" fmla="*/ 9 w 43895019"/>
                <a:gd name="connsiteY7" fmla="*/ 0 h 9422917"/>
                <a:gd name="connsiteX0" fmla="*/ 5 w 43895015"/>
                <a:gd name="connsiteY0" fmla="*/ 0 h 9418570"/>
                <a:gd name="connsiteX1" fmla="*/ 72056 w 43895015"/>
                <a:gd name="connsiteY1" fmla="*/ 7705965 h 9418570"/>
                <a:gd name="connsiteX2" fmla="*/ 14284764 w 43895015"/>
                <a:gd name="connsiteY2" fmla="*/ 9413279 h 9418570"/>
                <a:gd name="connsiteX3" fmla="*/ 27523900 w 43895015"/>
                <a:gd name="connsiteY3" fmla="*/ 6816336 h 9418570"/>
                <a:gd name="connsiteX4" fmla="*/ 38809692 w 43895015"/>
                <a:gd name="connsiteY4" fmla="*/ 5865064 h 9418570"/>
                <a:gd name="connsiteX5" fmla="*/ 43853641 w 43895015"/>
                <a:gd name="connsiteY5" fmla="*/ 6183803 h 9418570"/>
                <a:gd name="connsiteX6" fmla="*/ 43895015 w 43895015"/>
                <a:gd name="connsiteY6" fmla="*/ 19050 h 9418570"/>
                <a:gd name="connsiteX7" fmla="*/ 5 w 43895015"/>
                <a:gd name="connsiteY7" fmla="*/ 0 h 9418570"/>
                <a:gd name="connsiteX0" fmla="*/ 5 w 43895015"/>
                <a:gd name="connsiteY0" fmla="*/ 0 h 9417014"/>
                <a:gd name="connsiteX1" fmla="*/ 72056 w 43895015"/>
                <a:gd name="connsiteY1" fmla="*/ 7705965 h 9417014"/>
                <a:gd name="connsiteX2" fmla="*/ 14284764 w 43895015"/>
                <a:gd name="connsiteY2" fmla="*/ 9413279 h 9417014"/>
                <a:gd name="connsiteX3" fmla="*/ 27523900 w 43895015"/>
                <a:gd name="connsiteY3" fmla="*/ 6816336 h 9417014"/>
                <a:gd name="connsiteX4" fmla="*/ 38809692 w 43895015"/>
                <a:gd name="connsiteY4" fmla="*/ 5865064 h 9417014"/>
                <a:gd name="connsiteX5" fmla="*/ 43853641 w 43895015"/>
                <a:gd name="connsiteY5" fmla="*/ 6183803 h 9417014"/>
                <a:gd name="connsiteX6" fmla="*/ 43895015 w 43895015"/>
                <a:gd name="connsiteY6" fmla="*/ 19050 h 9417014"/>
                <a:gd name="connsiteX7" fmla="*/ 5 w 43895015"/>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809692 w 43905197"/>
                <a:gd name="connsiteY4" fmla="*/ 5865064 h 9417014"/>
                <a:gd name="connsiteX5" fmla="*/ 43905197 w 43905197"/>
                <a:gd name="connsiteY5" fmla="*/ 6183803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6183803 h 9417014"/>
                <a:gd name="connsiteX6" fmla="*/ 43895015 w 43905197"/>
                <a:gd name="connsiteY6" fmla="*/ 19050 h 9417014"/>
                <a:gd name="connsiteX7" fmla="*/ 5 w 43905197"/>
                <a:gd name="connsiteY7" fmla="*/ 0 h 9417014"/>
                <a:gd name="connsiteX0" fmla="*/ 5 w 43918087"/>
                <a:gd name="connsiteY0" fmla="*/ 0 h 9417014"/>
                <a:gd name="connsiteX1" fmla="*/ 72056 w 43918087"/>
                <a:gd name="connsiteY1" fmla="*/ 7705965 h 9417014"/>
                <a:gd name="connsiteX2" fmla="*/ 14284764 w 43918087"/>
                <a:gd name="connsiteY2" fmla="*/ 9413279 h 9417014"/>
                <a:gd name="connsiteX3" fmla="*/ 27523900 w 43918087"/>
                <a:gd name="connsiteY3" fmla="*/ 6816336 h 9417014"/>
                <a:gd name="connsiteX4" fmla="*/ 38629237 w 43918087"/>
                <a:gd name="connsiteY4" fmla="*/ 6825659 h 9417014"/>
                <a:gd name="connsiteX5" fmla="*/ 43918087 w 43918087"/>
                <a:gd name="connsiteY5" fmla="*/ 5433750 h 9417014"/>
                <a:gd name="connsiteX6" fmla="*/ 43895015 w 43918087"/>
                <a:gd name="connsiteY6" fmla="*/ 19050 h 9417014"/>
                <a:gd name="connsiteX7" fmla="*/ 5 w 4391808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7507841 w 43905197"/>
                <a:gd name="connsiteY4" fmla="*/ 7641506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8194684"/>
                <a:gd name="connsiteX1" fmla="*/ 72056 w 43905197"/>
                <a:gd name="connsiteY1" fmla="*/ 7705965 h 8194684"/>
                <a:gd name="connsiteX2" fmla="*/ 14246095 w 43905197"/>
                <a:gd name="connsiteY2" fmla="*/ 8189507 h 8194684"/>
                <a:gd name="connsiteX3" fmla="*/ 27523900 w 43905197"/>
                <a:gd name="connsiteY3" fmla="*/ 6816336 h 8194684"/>
                <a:gd name="connsiteX4" fmla="*/ 37507841 w 43905197"/>
                <a:gd name="connsiteY4" fmla="*/ 7641506 h 8194684"/>
                <a:gd name="connsiteX5" fmla="*/ 43905197 w 43905197"/>
                <a:gd name="connsiteY5" fmla="*/ 5420591 h 8194684"/>
                <a:gd name="connsiteX6" fmla="*/ 43895015 w 43905197"/>
                <a:gd name="connsiteY6" fmla="*/ 19050 h 8194684"/>
                <a:gd name="connsiteX7" fmla="*/ 5 w 43905197"/>
                <a:gd name="connsiteY7" fmla="*/ 0 h 8194684"/>
                <a:gd name="connsiteX0" fmla="*/ 5 w 43905197"/>
                <a:gd name="connsiteY0" fmla="*/ 0 h 8352344"/>
                <a:gd name="connsiteX1" fmla="*/ 72056 w 43905197"/>
                <a:gd name="connsiteY1" fmla="*/ 7705965 h 8352344"/>
                <a:gd name="connsiteX2" fmla="*/ 14246095 w 43905197"/>
                <a:gd name="connsiteY2" fmla="*/ 8347413 h 8352344"/>
                <a:gd name="connsiteX3" fmla="*/ 27523900 w 43905197"/>
                <a:gd name="connsiteY3" fmla="*/ 6816336 h 8352344"/>
                <a:gd name="connsiteX4" fmla="*/ 37507841 w 43905197"/>
                <a:gd name="connsiteY4" fmla="*/ 7641506 h 8352344"/>
                <a:gd name="connsiteX5" fmla="*/ 43905197 w 43905197"/>
                <a:gd name="connsiteY5" fmla="*/ 5420591 h 8352344"/>
                <a:gd name="connsiteX6" fmla="*/ 43895015 w 43905197"/>
                <a:gd name="connsiteY6" fmla="*/ 19050 h 8352344"/>
                <a:gd name="connsiteX7" fmla="*/ 5 w 43905197"/>
                <a:gd name="connsiteY7" fmla="*/ 0 h 8352344"/>
                <a:gd name="connsiteX0" fmla="*/ 5 w 43905197"/>
                <a:gd name="connsiteY0" fmla="*/ 0 h 7800658"/>
                <a:gd name="connsiteX1" fmla="*/ 72056 w 43905197"/>
                <a:gd name="connsiteY1" fmla="*/ 7705965 h 7800658"/>
                <a:gd name="connsiteX2" fmla="*/ 13898076 w 43905197"/>
                <a:gd name="connsiteY2" fmla="*/ 7794742 h 7800658"/>
                <a:gd name="connsiteX3" fmla="*/ 27523900 w 43905197"/>
                <a:gd name="connsiteY3" fmla="*/ 6816336 h 7800658"/>
                <a:gd name="connsiteX4" fmla="*/ 37507841 w 43905197"/>
                <a:gd name="connsiteY4" fmla="*/ 7641506 h 7800658"/>
                <a:gd name="connsiteX5" fmla="*/ 43905197 w 43905197"/>
                <a:gd name="connsiteY5" fmla="*/ 5420591 h 7800658"/>
                <a:gd name="connsiteX6" fmla="*/ 43895015 w 43905197"/>
                <a:gd name="connsiteY6" fmla="*/ 19050 h 7800658"/>
                <a:gd name="connsiteX7" fmla="*/ 5 w 43905197"/>
                <a:gd name="connsiteY7" fmla="*/ 0 h 7800658"/>
                <a:gd name="connsiteX0" fmla="*/ 5 w 43905197"/>
                <a:gd name="connsiteY0" fmla="*/ 0 h 8273512"/>
                <a:gd name="connsiteX1" fmla="*/ 72056 w 43905197"/>
                <a:gd name="connsiteY1" fmla="*/ 7705965 h 8273512"/>
                <a:gd name="connsiteX2" fmla="*/ 13550057 w 43905197"/>
                <a:gd name="connsiteY2" fmla="*/ 8268461 h 8273512"/>
                <a:gd name="connsiteX3" fmla="*/ 27523900 w 43905197"/>
                <a:gd name="connsiteY3" fmla="*/ 6816336 h 8273512"/>
                <a:gd name="connsiteX4" fmla="*/ 37507841 w 43905197"/>
                <a:gd name="connsiteY4" fmla="*/ 7641506 h 8273512"/>
                <a:gd name="connsiteX5" fmla="*/ 43905197 w 43905197"/>
                <a:gd name="connsiteY5" fmla="*/ 5420591 h 8273512"/>
                <a:gd name="connsiteX6" fmla="*/ 43895015 w 43905197"/>
                <a:gd name="connsiteY6" fmla="*/ 19050 h 8273512"/>
                <a:gd name="connsiteX7" fmla="*/ 5 w 43905197"/>
                <a:gd name="connsiteY7" fmla="*/ 0 h 8273512"/>
                <a:gd name="connsiteX0" fmla="*/ 24 w 43905216"/>
                <a:gd name="connsiteY0" fmla="*/ 0 h 8273512"/>
                <a:gd name="connsiteX1" fmla="*/ 11100 w 43905216"/>
                <a:gd name="connsiteY1" fmla="*/ 7705965 h 8273512"/>
                <a:gd name="connsiteX2" fmla="*/ 13550076 w 43905216"/>
                <a:gd name="connsiteY2" fmla="*/ 8268461 h 8273512"/>
                <a:gd name="connsiteX3" fmla="*/ 27523919 w 43905216"/>
                <a:gd name="connsiteY3" fmla="*/ 6816336 h 8273512"/>
                <a:gd name="connsiteX4" fmla="*/ 37507860 w 43905216"/>
                <a:gd name="connsiteY4" fmla="*/ 7641506 h 8273512"/>
                <a:gd name="connsiteX5" fmla="*/ 43905216 w 43905216"/>
                <a:gd name="connsiteY5" fmla="*/ 5420591 h 8273512"/>
                <a:gd name="connsiteX6" fmla="*/ 43895034 w 43905216"/>
                <a:gd name="connsiteY6" fmla="*/ 19050 h 8273512"/>
                <a:gd name="connsiteX7" fmla="*/ 24 w 43905216"/>
                <a:gd name="connsiteY7" fmla="*/ 0 h 827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5216" h="8273512">
                  <a:moveTo>
                    <a:pt x="24" y="0"/>
                  </a:moveTo>
                  <a:cubicBezTo>
                    <a:pt x="-611" y="4371340"/>
                    <a:pt x="11100" y="3535920"/>
                    <a:pt x="11100" y="7705965"/>
                  </a:cubicBezTo>
                  <a:cubicBezTo>
                    <a:pt x="5535339" y="5232609"/>
                    <a:pt x="8964606" y="8416732"/>
                    <a:pt x="13550076" y="8268461"/>
                  </a:cubicBezTo>
                  <a:cubicBezTo>
                    <a:pt x="18135546" y="8120190"/>
                    <a:pt x="23530955" y="6920828"/>
                    <a:pt x="27523919" y="6816336"/>
                  </a:cubicBezTo>
                  <a:cubicBezTo>
                    <a:pt x="31516883" y="6711844"/>
                    <a:pt x="34777644" y="7874130"/>
                    <a:pt x="37507860" y="7641506"/>
                  </a:cubicBezTo>
                  <a:cubicBezTo>
                    <a:pt x="40238076" y="7408882"/>
                    <a:pt x="41024505" y="6447817"/>
                    <a:pt x="43905216" y="5420591"/>
                  </a:cubicBezTo>
                  <a:cubicBezTo>
                    <a:pt x="43897525" y="3615691"/>
                    <a:pt x="43902725" y="1823950"/>
                    <a:pt x="43895034" y="19050"/>
                  </a:cubicBezTo>
                  <a:lnTo>
                    <a:pt x="24" y="0"/>
                  </a:lnTo>
                  <a:close/>
                </a:path>
              </a:pathLst>
            </a:custGeom>
            <a:solidFill>
              <a:schemeClr val="tx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grpSp>
      <p:sp>
        <p:nvSpPr>
          <p:cNvPr id="198" name="TextBox 197"/>
          <p:cNvSpPr txBox="1"/>
          <p:nvPr/>
        </p:nvSpPr>
        <p:spPr>
          <a:xfrm>
            <a:off x="1502488" y="2994"/>
            <a:ext cx="9165512" cy="461665"/>
          </a:xfrm>
          <a:prstGeom prst="rect">
            <a:avLst/>
          </a:prstGeom>
          <a:noFill/>
        </p:spPr>
        <p:txBody>
          <a:bodyPr wrap="square" rtlCol="0">
            <a:spAutoFit/>
          </a:bodyPr>
          <a:lstStyle/>
          <a:p>
            <a:pPr algn="ctr"/>
            <a:r>
              <a:rPr lang="en-US" sz="2400" b="1" cap="all" dirty="0">
                <a:solidFill>
                  <a:schemeClr val="bg1"/>
                </a:solidFill>
              </a:rPr>
              <a:t>Levulinic acid and ethyl levulinate</a:t>
            </a:r>
          </a:p>
        </p:txBody>
      </p:sp>
      <p:sp>
        <p:nvSpPr>
          <p:cNvPr id="2" name="Rectangle 1"/>
          <p:cNvSpPr/>
          <p:nvPr/>
        </p:nvSpPr>
        <p:spPr>
          <a:xfrm>
            <a:off x="1524001" y="1044857"/>
            <a:ext cx="7532831" cy="480131"/>
          </a:xfrm>
          <a:prstGeom prst="rect">
            <a:avLst/>
          </a:prstGeom>
        </p:spPr>
        <p:txBody>
          <a:bodyPr wrap="none">
            <a:spAutoFit/>
          </a:bodyPr>
          <a:lstStyle/>
          <a:p>
            <a:pPr defTabSz="800100">
              <a:lnSpc>
                <a:spcPct val="90000"/>
              </a:lnSpc>
              <a:spcBef>
                <a:spcPct val="0"/>
              </a:spcBef>
              <a:spcAft>
                <a:spcPct val="35000"/>
              </a:spcAft>
            </a:pPr>
            <a:r>
              <a:rPr lang="pt-BR" sz="2800" dirty="0"/>
              <a:t>Economic feasability of ethyl levulinate production</a:t>
            </a:r>
          </a:p>
        </p:txBody>
      </p:sp>
      <p:sp>
        <p:nvSpPr>
          <p:cNvPr id="24" name="Rectangle 23">
            <a:extLst>
              <a:ext uri="{FF2B5EF4-FFF2-40B4-BE49-F238E27FC236}">
                <a16:creationId xmlns:a16="http://schemas.microsoft.com/office/drawing/2014/main" xmlns="" id="{B67E744F-F1FD-4867-9CAC-DAAD74F36D48}"/>
              </a:ext>
            </a:extLst>
          </p:cNvPr>
          <p:cNvSpPr/>
          <p:nvPr/>
        </p:nvSpPr>
        <p:spPr>
          <a:xfrm>
            <a:off x="1663270" y="1557591"/>
            <a:ext cx="8826931" cy="830997"/>
          </a:xfrm>
          <a:prstGeom prst="rect">
            <a:avLst/>
          </a:prstGeom>
        </p:spPr>
        <p:txBody>
          <a:bodyPr wrap="square">
            <a:spAutoFit/>
          </a:bodyPr>
          <a:lstStyle/>
          <a:p>
            <a:pPr marL="342900" indent="-342900">
              <a:buFont typeface="Arial" panose="020B0604020202020204" pitchFamily="34" charset="0"/>
              <a:buChar char="•"/>
            </a:pPr>
            <a:r>
              <a:rPr lang="en-US" sz="2400" dirty="0"/>
              <a:t>Depends upon biomass availability (quality and price) and commodity price (diesel) inside a single market</a:t>
            </a:r>
          </a:p>
        </p:txBody>
      </p:sp>
      <p:pic>
        <p:nvPicPr>
          <p:cNvPr id="4" name="Picture 3">
            <a:extLst>
              <a:ext uri="{FF2B5EF4-FFF2-40B4-BE49-F238E27FC236}">
                <a16:creationId xmlns:a16="http://schemas.microsoft.com/office/drawing/2014/main" xmlns="" id="{2CB41215-E0D7-4D86-8EAB-4E32DD41835C}"/>
              </a:ext>
            </a:extLst>
          </p:cNvPr>
          <p:cNvPicPr>
            <a:picLocks noChangeAspect="1"/>
          </p:cNvPicPr>
          <p:nvPr/>
        </p:nvPicPr>
        <p:blipFill>
          <a:blip r:embed="rId3"/>
          <a:stretch>
            <a:fillRect/>
          </a:stretch>
        </p:blipFill>
        <p:spPr>
          <a:xfrm>
            <a:off x="2400300" y="2775264"/>
            <a:ext cx="7391400" cy="3652697"/>
          </a:xfrm>
          <a:prstGeom prst="rect">
            <a:avLst/>
          </a:prstGeom>
        </p:spPr>
      </p:pic>
    </p:spTree>
    <p:extLst>
      <p:ext uri="{BB962C8B-B14F-4D97-AF65-F5344CB8AC3E}">
        <p14:creationId xmlns:p14="http://schemas.microsoft.com/office/powerpoint/2010/main" val="36090432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p:cNvGrpSpPr/>
          <p:nvPr/>
        </p:nvGrpSpPr>
        <p:grpSpPr>
          <a:xfrm>
            <a:off x="1512406" y="6529546"/>
            <a:ext cx="9155594" cy="358775"/>
            <a:chOff x="339782" y="41260769"/>
            <a:chExt cx="43225178" cy="2296163"/>
          </a:xfrm>
        </p:grpSpPr>
        <p:sp>
          <p:nvSpPr>
            <p:cNvPr id="43" name="Freeform: Shape 42"/>
            <p:cNvSpPr/>
            <p:nvPr/>
          </p:nvSpPr>
          <p:spPr>
            <a:xfrm flipV="1">
              <a:off x="342471" y="41678089"/>
              <a:ext cx="43216805" cy="1872962"/>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18 w 43973073"/>
                <a:gd name="connsiteY0" fmla="*/ 0 h 8669089"/>
                <a:gd name="connsiteX1" fmla="*/ 16122 w 43973073"/>
                <a:gd name="connsiteY1" fmla="*/ 8636595 h 8669089"/>
                <a:gd name="connsiteX2" fmla="*/ 11503476 w 43973073"/>
                <a:gd name="connsiteY2" fmla="*/ 7584479 h 8669089"/>
                <a:gd name="connsiteX3" fmla="*/ 23980612 w 43973073"/>
                <a:gd name="connsiteY3" fmla="*/ 7997436 h 8669089"/>
                <a:gd name="connsiteX4" fmla="*/ 36841204 w 43973073"/>
                <a:gd name="connsiteY4" fmla="*/ 8646364 h 8669089"/>
                <a:gd name="connsiteX5" fmla="*/ 43973073 w 43973073"/>
                <a:gd name="connsiteY5" fmla="*/ 7083036 h 8669089"/>
                <a:gd name="connsiteX6" fmla="*/ 43895028 w 43973073"/>
                <a:gd name="connsiteY6" fmla="*/ 19050 h 8669089"/>
                <a:gd name="connsiteX7" fmla="*/ 18 w 43973073"/>
                <a:gd name="connsiteY7" fmla="*/ 0 h 8669089"/>
                <a:gd name="connsiteX0" fmla="*/ 87 w 43959461"/>
                <a:gd name="connsiteY0" fmla="*/ 45244 h 8650039"/>
                <a:gd name="connsiteX1" fmla="*/ 2510 w 43959461"/>
                <a:gd name="connsiteY1" fmla="*/ 8617545 h 8650039"/>
                <a:gd name="connsiteX2" fmla="*/ 11489864 w 43959461"/>
                <a:gd name="connsiteY2" fmla="*/ 7565429 h 8650039"/>
                <a:gd name="connsiteX3" fmla="*/ 23967000 w 43959461"/>
                <a:gd name="connsiteY3" fmla="*/ 7978386 h 8650039"/>
                <a:gd name="connsiteX4" fmla="*/ 36827592 w 43959461"/>
                <a:gd name="connsiteY4" fmla="*/ 8627314 h 8650039"/>
                <a:gd name="connsiteX5" fmla="*/ 43959461 w 43959461"/>
                <a:gd name="connsiteY5" fmla="*/ 7063986 h 8650039"/>
                <a:gd name="connsiteX6" fmla="*/ 43881416 w 43959461"/>
                <a:gd name="connsiteY6" fmla="*/ 0 h 8650039"/>
                <a:gd name="connsiteX7" fmla="*/ 87 w 43959461"/>
                <a:gd name="connsiteY7" fmla="*/ 45244 h 8650039"/>
                <a:gd name="connsiteX0" fmla="*/ 87 w 43959461"/>
                <a:gd name="connsiteY0" fmla="*/ 0 h 8604795"/>
                <a:gd name="connsiteX1" fmla="*/ 2510 w 43959461"/>
                <a:gd name="connsiteY1" fmla="*/ 8572301 h 8604795"/>
                <a:gd name="connsiteX2" fmla="*/ 11489864 w 43959461"/>
                <a:gd name="connsiteY2" fmla="*/ 7520185 h 8604795"/>
                <a:gd name="connsiteX3" fmla="*/ 23967000 w 43959461"/>
                <a:gd name="connsiteY3" fmla="*/ 7933142 h 8604795"/>
                <a:gd name="connsiteX4" fmla="*/ 36827592 w 43959461"/>
                <a:gd name="connsiteY4" fmla="*/ 8582070 h 8604795"/>
                <a:gd name="connsiteX5" fmla="*/ 43959461 w 43959461"/>
                <a:gd name="connsiteY5" fmla="*/ 7018742 h 8604795"/>
                <a:gd name="connsiteX6" fmla="*/ 43739204 w 43959461"/>
                <a:gd name="connsiteY6" fmla="*/ 7143 h 8604795"/>
                <a:gd name="connsiteX7" fmla="*/ 87 w 43959461"/>
                <a:gd name="connsiteY7" fmla="*/ 0 h 8604795"/>
                <a:gd name="connsiteX0" fmla="*/ 87 w 43739204"/>
                <a:gd name="connsiteY0" fmla="*/ 0 h 8605190"/>
                <a:gd name="connsiteX1" fmla="*/ 2510 w 43739204"/>
                <a:gd name="connsiteY1" fmla="*/ 8572301 h 8605190"/>
                <a:gd name="connsiteX2" fmla="*/ 11489864 w 43739204"/>
                <a:gd name="connsiteY2" fmla="*/ 7520185 h 8605190"/>
                <a:gd name="connsiteX3" fmla="*/ 23967000 w 43739204"/>
                <a:gd name="connsiteY3" fmla="*/ 7933142 h 8605190"/>
                <a:gd name="connsiteX4" fmla="*/ 36827592 w 43739204"/>
                <a:gd name="connsiteY4" fmla="*/ 8582070 h 8605190"/>
                <a:gd name="connsiteX5" fmla="*/ 43737709 w 43739204"/>
                <a:gd name="connsiteY5" fmla="*/ 7009217 h 8605190"/>
                <a:gd name="connsiteX6" fmla="*/ 43739204 w 43739204"/>
                <a:gd name="connsiteY6" fmla="*/ 7143 h 8605190"/>
                <a:gd name="connsiteX7" fmla="*/ 87 w 43739204"/>
                <a:gd name="connsiteY7" fmla="*/ 0 h 8605190"/>
                <a:gd name="connsiteX0" fmla="*/ 87 w 43842048"/>
                <a:gd name="connsiteY0" fmla="*/ 0 h 8605190"/>
                <a:gd name="connsiteX1" fmla="*/ 2510 w 43842048"/>
                <a:gd name="connsiteY1" fmla="*/ 8572301 h 8605190"/>
                <a:gd name="connsiteX2" fmla="*/ 11489864 w 43842048"/>
                <a:gd name="connsiteY2" fmla="*/ 7520185 h 8605190"/>
                <a:gd name="connsiteX3" fmla="*/ 23967000 w 43842048"/>
                <a:gd name="connsiteY3" fmla="*/ 7933142 h 8605190"/>
                <a:gd name="connsiteX4" fmla="*/ 36827592 w 43842048"/>
                <a:gd name="connsiteY4" fmla="*/ 8582070 h 8605190"/>
                <a:gd name="connsiteX5" fmla="*/ 43737709 w 43842048"/>
                <a:gd name="connsiteY5" fmla="*/ 7009217 h 8605190"/>
                <a:gd name="connsiteX6" fmla="*/ 43842048 w 43842048"/>
                <a:gd name="connsiteY6" fmla="*/ 4768022 h 8605190"/>
                <a:gd name="connsiteX7" fmla="*/ 87 w 43842048"/>
                <a:gd name="connsiteY7" fmla="*/ 0 h 8605190"/>
                <a:gd name="connsiteX0" fmla="*/ 87 w 43737732"/>
                <a:gd name="connsiteY0" fmla="*/ 0 h 8605190"/>
                <a:gd name="connsiteX1" fmla="*/ 2510 w 43737732"/>
                <a:gd name="connsiteY1" fmla="*/ 8572301 h 8605190"/>
                <a:gd name="connsiteX2" fmla="*/ 11489864 w 43737732"/>
                <a:gd name="connsiteY2" fmla="*/ 7520185 h 8605190"/>
                <a:gd name="connsiteX3" fmla="*/ 23967000 w 43737732"/>
                <a:gd name="connsiteY3" fmla="*/ 7933142 h 8605190"/>
                <a:gd name="connsiteX4" fmla="*/ 36827592 w 43737732"/>
                <a:gd name="connsiteY4" fmla="*/ 8582070 h 8605190"/>
                <a:gd name="connsiteX5" fmla="*/ 43737709 w 43737732"/>
                <a:gd name="connsiteY5" fmla="*/ 7009217 h 8605190"/>
                <a:gd name="connsiteX6" fmla="*/ 43731171 w 43737732"/>
                <a:gd name="connsiteY6" fmla="*/ 4615863 h 8605190"/>
                <a:gd name="connsiteX7" fmla="*/ 87 w 43737732"/>
                <a:gd name="connsiteY7" fmla="*/ 0 h 8605190"/>
                <a:gd name="connsiteX0" fmla="*/ 14 w 43754532"/>
                <a:gd name="connsiteY0" fmla="*/ 0 h 6611909"/>
                <a:gd name="connsiteX1" fmla="*/ 19310 w 43754532"/>
                <a:gd name="connsiteY1" fmla="*/ 6579020 h 6611909"/>
                <a:gd name="connsiteX2" fmla="*/ 11506664 w 43754532"/>
                <a:gd name="connsiteY2" fmla="*/ 5526904 h 6611909"/>
                <a:gd name="connsiteX3" fmla="*/ 23983800 w 43754532"/>
                <a:gd name="connsiteY3" fmla="*/ 5939861 h 6611909"/>
                <a:gd name="connsiteX4" fmla="*/ 36844392 w 43754532"/>
                <a:gd name="connsiteY4" fmla="*/ 6588789 h 6611909"/>
                <a:gd name="connsiteX5" fmla="*/ 43754509 w 43754532"/>
                <a:gd name="connsiteY5" fmla="*/ 5015936 h 6611909"/>
                <a:gd name="connsiteX6" fmla="*/ 43747971 w 43754532"/>
                <a:gd name="connsiteY6" fmla="*/ 2622582 h 6611909"/>
                <a:gd name="connsiteX7" fmla="*/ 14 w 43754532"/>
                <a:gd name="connsiteY7" fmla="*/ 0 h 6611909"/>
                <a:gd name="connsiteX0" fmla="*/ 12 w 43759350"/>
                <a:gd name="connsiteY0" fmla="*/ 0 h 4471543"/>
                <a:gd name="connsiteX1" fmla="*/ 24128 w 43759350"/>
                <a:gd name="connsiteY1" fmla="*/ 4438654 h 4471543"/>
                <a:gd name="connsiteX2" fmla="*/ 11511482 w 43759350"/>
                <a:gd name="connsiteY2" fmla="*/ 3386538 h 4471543"/>
                <a:gd name="connsiteX3" fmla="*/ 23988618 w 43759350"/>
                <a:gd name="connsiteY3" fmla="*/ 3799495 h 4471543"/>
                <a:gd name="connsiteX4" fmla="*/ 36849210 w 43759350"/>
                <a:gd name="connsiteY4" fmla="*/ 4448423 h 4471543"/>
                <a:gd name="connsiteX5" fmla="*/ 43759327 w 43759350"/>
                <a:gd name="connsiteY5" fmla="*/ 2875570 h 4471543"/>
                <a:gd name="connsiteX6" fmla="*/ 43752789 w 43759350"/>
                <a:gd name="connsiteY6" fmla="*/ 482216 h 4471543"/>
                <a:gd name="connsiteX7" fmla="*/ 12 w 43759350"/>
                <a:gd name="connsiteY7" fmla="*/ 0 h 4471543"/>
                <a:gd name="connsiteX0" fmla="*/ 29 w 43744905"/>
                <a:gd name="connsiteY0" fmla="*/ 9763 h 3989327"/>
                <a:gd name="connsiteX1" fmla="*/ 9683 w 43744905"/>
                <a:gd name="connsiteY1" fmla="*/ 3956438 h 3989327"/>
                <a:gd name="connsiteX2" fmla="*/ 11497037 w 43744905"/>
                <a:gd name="connsiteY2" fmla="*/ 2904322 h 3989327"/>
                <a:gd name="connsiteX3" fmla="*/ 23974173 w 43744905"/>
                <a:gd name="connsiteY3" fmla="*/ 3317279 h 3989327"/>
                <a:gd name="connsiteX4" fmla="*/ 36834765 w 43744905"/>
                <a:gd name="connsiteY4" fmla="*/ 3966207 h 3989327"/>
                <a:gd name="connsiteX5" fmla="*/ 43744882 w 43744905"/>
                <a:gd name="connsiteY5" fmla="*/ 2393354 h 3989327"/>
                <a:gd name="connsiteX6" fmla="*/ 43738344 w 43744905"/>
                <a:gd name="connsiteY6" fmla="*/ 0 h 3989327"/>
                <a:gd name="connsiteX7" fmla="*/ 29 w 43744905"/>
                <a:gd name="connsiteY7" fmla="*/ 9763 h 3989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4905" h="3989327">
                  <a:moveTo>
                    <a:pt x="29" y="9763"/>
                  </a:moveTo>
                  <a:cubicBezTo>
                    <a:pt x="-606" y="4381103"/>
                    <a:pt x="9683" y="-213607"/>
                    <a:pt x="9683" y="3956438"/>
                  </a:cubicBezTo>
                  <a:cubicBezTo>
                    <a:pt x="6341610" y="3509706"/>
                    <a:pt x="7502955" y="3010848"/>
                    <a:pt x="11497037" y="2904322"/>
                  </a:cubicBezTo>
                  <a:lnTo>
                    <a:pt x="23974173" y="3317279"/>
                  </a:lnTo>
                  <a:cubicBezTo>
                    <a:pt x="28211876" y="3459847"/>
                    <a:pt x="33539647" y="4120195"/>
                    <a:pt x="36834765" y="3966207"/>
                  </a:cubicBezTo>
                  <a:cubicBezTo>
                    <a:pt x="40129883" y="3812219"/>
                    <a:pt x="43119852" y="3683756"/>
                    <a:pt x="43744882" y="2393354"/>
                  </a:cubicBezTo>
                  <a:cubicBezTo>
                    <a:pt x="43745380" y="59329"/>
                    <a:pt x="43737846" y="2334025"/>
                    <a:pt x="43738344" y="0"/>
                  </a:cubicBezTo>
                  <a:lnTo>
                    <a:pt x="29" y="9763"/>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p:cNvSpPr/>
            <p:nvPr/>
          </p:nvSpPr>
          <p:spPr>
            <a:xfrm flipV="1">
              <a:off x="344522" y="41789087"/>
              <a:ext cx="43220438" cy="1767845"/>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365561"/>
                <a:gd name="connsiteX1" fmla="*/ 283 w 43914343"/>
                <a:gd name="connsiteY1" fmla="*/ 7959090 h 8365561"/>
                <a:gd name="connsiteX2" fmla="*/ 28700644 w 43914343"/>
                <a:gd name="connsiteY2" fmla="*/ 6640584 h 8365561"/>
                <a:gd name="connsiteX3" fmla="*/ 43914343 w 43914343"/>
                <a:gd name="connsiteY3" fmla="*/ 7319010 h 8365561"/>
                <a:gd name="connsiteX4" fmla="*/ 43895293 w 43914343"/>
                <a:gd name="connsiteY4" fmla="*/ 19050 h 8365561"/>
                <a:gd name="connsiteX5" fmla="*/ 283 w 43914343"/>
                <a:gd name="connsiteY5" fmla="*/ 0 h 8365561"/>
                <a:gd name="connsiteX0" fmla="*/ 283 w 43914343"/>
                <a:gd name="connsiteY0" fmla="*/ 0 h 8424951"/>
                <a:gd name="connsiteX1" fmla="*/ 283 w 43914343"/>
                <a:gd name="connsiteY1" fmla="*/ 7959090 h 8424951"/>
                <a:gd name="connsiteX2" fmla="*/ 30415144 w 43914343"/>
                <a:gd name="connsiteY2" fmla="*/ 7097784 h 8424951"/>
                <a:gd name="connsiteX3" fmla="*/ 43914343 w 43914343"/>
                <a:gd name="connsiteY3" fmla="*/ 7319010 h 8424951"/>
                <a:gd name="connsiteX4" fmla="*/ 43895293 w 43914343"/>
                <a:gd name="connsiteY4" fmla="*/ 19050 h 8424951"/>
                <a:gd name="connsiteX5" fmla="*/ 283 w 43914343"/>
                <a:gd name="connsiteY5" fmla="*/ 0 h 8424951"/>
                <a:gd name="connsiteX0" fmla="*/ 21 w 43914081"/>
                <a:gd name="connsiteY0" fmla="*/ 0 h 8433065"/>
                <a:gd name="connsiteX1" fmla="*/ 13702 w 43914081"/>
                <a:gd name="connsiteY1" fmla="*/ 7968615 h 8433065"/>
                <a:gd name="connsiteX2" fmla="*/ 30414882 w 43914081"/>
                <a:gd name="connsiteY2" fmla="*/ 7097784 h 8433065"/>
                <a:gd name="connsiteX3" fmla="*/ 43914081 w 43914081"/>
                <a:gd name="connsiteY3" fmla="*/ 7319010 h 8433065"/>
                <a:gd name="connsiteX4" fmla="*/ 43895031 w 43914081"/>
                <a:gd name="connsiteY4" fmla="*/ 19050 h 8433065"/>
                <a:gd name="connsiteX5" fmla="*/ 21 w 43914081"/>
                <a:gd name="connsiteY5" fmla="*/ 0 h 8433065"/>
                <a:gd name="connsiteX0" fmla="*/ 282 w 43900662"/>
                <a:gd name="connsiteY0" fmla="*/ 50007 h 8414015"/>
                <a:gd name="connsiteX1" fmla="*/ 283 w 43900662"/>
                <a:gd name="connsiteY1" fmla="*/ 7949565 h 8414015"/>
                <a:gd name="connsiteX2" fmla="*/ 30401463 w 43900662"/>
                <a:gd name="connsiteY2" fmla="*/ 7078734 h 8414015"/>
                <a:gd name="connsiteX3" fmla="*/ 43900662 w 43900662"/>
                <a:gd name="connsiteY3" fmla="*/ 7299960 h 8414015"/>
                <a:gd name="connsiteX4" fmla="*/ 43881612 w 43900662"/>
                <a:gd name="connsiteY4" fmla="*/ 0 h 8414015"/>
                <a:gd name="connsiteX5" fmla="*/ 282 w 43900662"/>
                <a:gd name="connsiteY5" fmla="*/ 50007 h 8414015"/>
                <a:gd name="connsiteX0" fmla="*/ 282 w 43900662"/>
                <a:gd name="connsiteY0" fmla="*/ 1 h 8364009"/>
                <a:gd name="connsiteX1" fmla="*/ 283 w 43900662"/>
                <a:gd name="connsiteY1" fmla="*/ 7899559 h 8364009"/>
                <a:gd name="connsiteX2" fmla="*/ 30401463 w 43900662"/>
                <a:gd name="connsiteY2" fmla="*/ 7028728 h 8364009"/>
                <a:gd name="connsiteX3" fmla="*/ 43900662 w 43900662"/>
                <a:gd name="connsiteY3" fmla="*/ 7249954 h 8364009"/>
                <a:gd name="connsiteX4" fmla="*/ 43739400 w 43900662"/>
                <a:gd name="connsiteY4" fmla="*/ 0 h 8364009"/>
                <a:gd name="connsiteX5" fmla="*/ 282 w 4390066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0 w 43743992"/>
                <a:gd name="connsiteY4" fmla="*/ 0 h 8364009"/>
                <a:gd name="connsiteX5" fmla="*/ 282 w 4374399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2 w 43743992"/>
                <a:gd name="connsiteY4" fmla="*/ 4598576 h 8364009"/>
                <a:gd name="connsiteX5" fmla="*/ 282 w 43743992"/>
                <a:gd name="connsiteY5" fmla="*/ 1 h 8364009"/>
                <a:gd name="connsiteX0" fmla="*/ 26513 w 43743709"/>
                <a:gd name="connsiteY0" fmla="*/ 0 h 6380873"/>
                <a:gd name="connsiteX1" fmla="*/ 0 w 43743709"/>
                <a:gd name="connsiteY1" fmla="*/ 5916423 h 6380873"/>
                <a:gd name="connsiteX2" fmla="*/ 30401180 w 43743709"/>
                <a:gd name="connsiteY2" fmla="*/ 5045592 h 6380873"/>
                <a:gd name="connsiteX3" fmla="*/ 43743709 w 43743709"/>
                <a:gd name="connsiteY3" fmla="*/ 5269199 h 6380873"/>
                <a:gd name="connsiteX4" fmla="*/ 43739119 w 43743709"/>
                <a:gd name="connsiteY4" fmla="*/ 2615440 h 6380873"/>
                <a:gd name="connsiteX5" fmla="*/ 26513 w 43743709"/>
                <a:gd name="connsiteY5" fmla="*/ 0 h 6380873"/>
                <a:gd name="connsiteX0" fmla="*/ 281 w 43743991"/>
                <a:gd name="connsiteY0" fmla="*/ 0 h 4103564"/>
                <a:gd name="connsiteX1" fmla="*/ 282 w 43743991"/>
                <a:gd name="connsiteY1" fmla="*/ 3639114 h 4103564"/>
                <a:gd name="connsiteX2" fmla="*/ 30401462 w 43743991"/>
                <a:gd name="connsiteY2" fmla="*/ 2768283 h 4103564"/>
                <a:gd name="connsiteX3" fmla="*/ 43743991 w 43743991"/>
                <a:gd name="connsiteY3" fmla="*/ 2991890 h 4103564"/>
                <a:gd name="connsiteX4" fmla="*/ 43739401 w 43743991"/>
                <a:gd name="connsiteY4" fmla="*/ 338131 h 4103564"/>
                <a:gd name="connsiteX5" fmla="*/ 281 w 43743991"/>
                <a:gd name="connsiteY5" fmla="*/ 0 h 4103564"/>
                <a:gd name="connsiteX0" fmla="*/ 51 w 43748582"/>
                <a:gd name="connsiteY0" fmla="*/ 37195 h 3765433"/>
                <a:gd name="connsiteX1" fmla="*/ 4873 w 43748582"/>
                <a:gd name="connsiteY1" fmla="*/ 3300983 h 3765433"/>
                <a:gd name="connsiteX2" fmla="*/ 30406053 w 43748582"/>
                <a:gd name="connsiteY2" fmla="*/ 2430152 h 3765433"/>
                <a:gd name="connsiteX3" fmla="*/ 43748582 w 43748582"/>
                <a:gd name="connsiteY3" fmla="*/ 2653759 h 3765433"/>
                <a:gd name="connsiteX4" fmla="*/ 43743992 w 43748582"/>
                <a:gd name="connsiteY4" fmla="*/ 0 h 3765433"/>
                <a:gd name="connsiteX5" fmla="*/ 51 w 43748582"/>
                <a:gd name="connsiteY5" fmla="*/ 37195 h 376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8582" h="3765433">
                  <a:moveTo>
                    <a:pt x="51" y="37195"/>
                  </a:moveTo>
                  <a:cubicBezTo>
                    <a:pt x="-584" y="4408535"/>
                    <a:pt x="4873" y="-869062"/>
                    <a:pt x="4873" y="3300983"/>
                  </a:cubicBezTo>
                  <a:cubicBezTo>
                    <a:pt x="4965247" y="4687966"/>
                    <a:pt x="23087043" y="2536832"/>
                    <a:pt x="30406053" y="2430152"/>
                  </a:cubicBezTo>
                  <a:cubicBezTo>
                    <a:pt x="37725063" y="2323472"/>
                    <a:pt x="41393121" y="4037567"/>
                    <a:pt x="43748582" y="2653759"/>
                  </a:cubicBezTo>
                  <a:cubicBezTo>
                    <a:pt x="43747051" y="236314"/>
                    <a:pt x="43745523" y="2417445"/>
                    <a:pt x="43743992" y="0"/>
                  </a:cubicBezTo>
                  <a:lnTo>
                    <a:pt x="51" y="3719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Shape 44"/>
            <p:cNvSpPr/>
            <p:nvPr/>
          </p:nvSpPr>
          <p:spPr>
            <a:xfrm flipV="1">
              <a:off x="339782" y="41678089"/>
              <a:ext cx="43219294" cy="1865505"/>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83 w 43973337"/>
                <a:gd name="connsiteY0" fmla="*/ 0 h 8610237"/>
                <a:gd name="connsiteX1" fmla="*/ 283 w 43973337"/>
                <a:gd name="connsiteY1" fmla="*/ 7369155 h 8610237"/>
                <a:gd name="connsiteX2" fmla="*/ 25544206 w 43973337"/>
                <a:gd name="connsiteY2" fmla="*/ 6695768 h 8610237"/>
                <a:gd name="connsiteX3" fmla="*/ 43973337 w 43973337"/>
                <a:gd name="connsiteY3" fmla="*/ 8321900 h 8610237"/>
                <a:gd name="connsiteX4" fmla="*/ 43895293 w 43973337"/>
                <a:gd name="connsiteY4" fmla="*/ 19050 h 8610237"/>
                <a:gd name="connsiteX5" fmla="*/ 283 w 43973337"/>
                <a:gd name="connsiteY5" fmla="*/ 0 h 8610237"/>
                <a:gd name="connsiteX0" fmla="*/ 283 w 43973337"/>
                <a:gd name="connsiteY0" fmla="*/ 0 h 8628748"/>
                <a:gd name="connsiteX1" fmla="*/ 283 w 43973337"/>
                <a:gd name="connsiteY1" fmla="*/ 7369155 h 8628748"/>
                <a:gd name="connsiteX2" fmla="*/ 25367226 w 43973337"/>
                <a:gd name="connsiteY2" fmla="*/ 6902245 h 8628748"/>
                <a:gd name="connsiteX3" fmla="*/ 43973337 w 43973337"/>
                <a:gd name="connsiteY3" fmla="*/ 8321900 h 8628748"/>
                <a:gd name="connsiteX4" fmla="*/ 43895293 w 43973337"/>
                <a:gd name="connsiteY4" fmla="*/ 19050 h 8628748"/>
                <a:gd name="connsiteX5" fmla="*/ 283 w 43973337"/>
                <a:gd name="connsiteY5" fmla="*/ 0 h 8628748"/>
                <a:gd name="connsiteX0" fmla="*/ 18 w 43973072"/>
                <a:gd name="connsiteY0" fmla="*/ 0 h 8628748"/>
                <a:gd name="connsiteX1" fmla="*/ 15978 w 43973072"/>
                <a:gd name="connsiteY1" fmla="*/ 7371537 h 8628748"/>
                <a:gd name="connsiteX2" fmla="*/ 25366961 w 43973072"/>
                <a:gd name="connsiteY2" fmla="*/ 6902245 h 8628748"/>
                <a:gd name="connsiteX3" fmla="*/ 43973072 w 43973072"/>
                <a:gd name="connsiteY3" fmla="*/ 8321900 h 8628748"/>
                <a:gd name="connsiteX4" fmla="*/ 43895028 w 43973072"/>
                <a:gd name="connsiteY4" fmla="*/ 19050 h 8628748"/>
                <a:gd name="connsiteX5" fmla="*/ 18 w 43973072"/>
                <a:gd name="connsiteY5" fmla="*/ 0 h 8628748"/>
                <a:gd name="connsiteX0" fmla="*/ 283 w 43957376"/>
                <a:gd name="connsiteY0" fmla="*/ 45244 h 8609698"/>
                <a:gd name="connsiteX1" fmla="*/ 282 w 43957376"/>
                <a:gd name="connsiteY1" fmla="*/ 7352487 h 8609698"/>
                <a:gd name="connsiteX2" fmla="*/ 25351265 w 43957376"/>
                <a:gd name="connsiteY2" fmla="*/ 6883195 h 8609698"/>
                <a:gd name="connsiteX3" fmla="*/ 43957376 w 43957376"/>
                <a:gd name="connsiteY3" fmla="*/ 8302850 h 8609698"/>
                <a:gd name="connsiteX4" fmla="*/ 43879332 w 43957376"/>
                <a:gd name="connsiteY4" fmla="*/ 0 h 8609698"/>
                <a:gd name="connsiteX5" fmla="*/ 283 w 43957376"/>
                <a:gd name="connsiteY5" fmla="*/ 45244 h 8609698"/>
                <a:gd name="connsiteX0" fmla="*/ 283 w 43957376"/>
                <a:gd name="connsiteY0" fmla="*/ 4763 h 8569217"/>
                <a:gd name="connsiteX1" fmla="*/ 282 w 43957376"/>
                <a:gd name="connsiteY1" fmla="*/ 7312006 h 8569217"/>
                <a:gd name="connsiteX2" fmla="*/ 25351265 w 43957376"/>
                <a:gd name="connsiteY2" fmla="*/ 6842714 h 8569217"/>
                <a:gd name="connsiteX3" fmla="*/ 43957376 w 43957376"/>
                <a:gd name="connsiteY3" fmla="*/ 8262369 h 8569217"/>
                <a:gd name="connsiteX4" fmla="*/ 43737123 w 43957376"/>
                <a:gd name="connsiteY4" fmla="*/ 0 h 8569217"/>
                <a:gd name="connsiteX5" fmla="*/ 283 w 43957376"/>
                <a:gd name="connsiteY5" fmla="*/ 4763 h 8569217"/>
                <a:gd name="connsiteX0" fmla="*/ 283 w 43738035"/>
                <a:gd name="connsiteY0" fmla="*/ 4763 h 8588618"/>
                <a:gd name="connsiteX1" fmla="*/ 282 w 43738035"/>
                <a:gd name="connsiteY1" fmla="*/ 7312006 h 8588618"/>
                <a:gd name="connsiteX2" fmla="*/ 25351265 w 43738035"/>
                <a:gd name="connsiteY2" fmla="*/ 6842714 h 8588618"/>
                <a:gd name="connsiteX3" fmla="*/ 43738035 w 43738035"/>
                <a:gd name="connsiteY3" fmla="*/ 8283800 h 8588618"/>
                <a:gd name="connsiteX4" fmla="*/ 43737123 w 43738035"/>
                <a:gd name="connsiteY4" fmla="*/ 0 h 8588618"/>
                <a:gd name="connsiteX5" fmla="*/ 283 w 43738035"/>
                <a:gd name="connsiteY5" fmla="*/ 4763 h 8588618"/>
                <a:gd name="connsiteX0" fmla="*/ 283 w 43738035"/>
                <a:gd name="connsiteY0" fmla="*/ 0 h 8583855"/>
                <a:gd name="connsiteX1" fmla="*/ 282 w 43738035"/>
                <a:gd name="connsiteY1" fmla="*/ 7307243 h 8583855"/>
                <a:gd name="connsiteX2" fmla="*/ 25351265 w 43738035"/>
                <a:gd name="connsiteY2" fmla="*/ 6837951 h 8583855"/>
                <a:gd name="connsiteX3" fmla="*/ 43738035 w 43738035"/>
                <a:gd name="connsiteY3" fmla="*/ 8279037 h 8583855"/>
                <a:gd name="connsiteX4" fmla="*/ 43724270 w 43738035"/>
                <a:gd name="connsiteY4" fmla="*/ 4729066 h 8583855"/>
                <a:gd name="connsiteX5" fmla="*/ 283 w 43738035"/>
                <a:gd name="connsiteY5" fmla="*/ 0 h 8583855"/>
                <a:gd name="connsiteX0" fmla="*/ 87 w 43740250"/>
                <a:gd name="connsiteY0" fmla="*/ 0 h 6504351"/>
                <a:gd name="connsiteX1" fmla="*/ 2497 w 43740250"/>
                <a:gd name="connsiteY1" fmla="*/ 5227739 h 6504351"/>
                <a:gd name="connsiteX2" fmla="*/ 25353480 w 43740250"/>
                <a:gd name="connsiteY2" fmla="*/ 4758447 h 6504351"/>
                <a:gd name="connsiteX3" fmla="*/ 43740250 w 43740250"/>
                <a:gd name="connsiteY3" fmla="*/ 6199533 h 6504351"/>
                <a:gd name="connsiteX4" fmla="*/ 43726485 w 43740250"/>
                <a:gd name="connsiteY4" fmla="*/ 2649562 h 6504351"/>
                <a:gd name="connsiteX5" fmla="*/ 87 w 43740250"/>
                <a:gd name="connsiteY5" fmla="*/ 0 h 6504351"/>
                <a:gd name="connsiteX0" fmla="*/ 16 w 43754641"/>
                <a:gd name="connsiteY0" fmla="*/ 0 h 4394416"/>
                <a:gd name="connsiteX1" fmla="*/ 16888 w 43754641"/>
                <a:gd name="connsiteY1" fmla="*/ 3117804 h 4394416"/>
                <a:gd name="connsiteX2" fmla="*/ 25367871 w 43754641"/>
                <a:gd name="connsiteY2" fmla="*/ 2648512 h 4394416"/>
                <a:gd name="connsiteX3" fmla="*/ 43754641 w 43754641"/>
                <a:gd name="connsiteY3" fmla="*/ 4089598 h 4394416"/>
                <a:gd name="connsiteX4" fmla="*/ 43740876 w 43754641"/>
                <a:gd name="connsiteY4" fmla="*/ 539627 h 4394416"/>
                <a:gd name="connsiteX5" fmla="*/ 16 w 43754641"/>
                <a:gd name="connsiteY5" fmla="*/ 0 h 4394416"/>
                <a:gd name="connsiteX0" fmla="*/ 29 w 43747424"/>
                <a:gd name="connsiteY0" fmla="*/ 0 h 3973445"/>
                <a:gd name="connsiteX1" fmla="*/ 9671 w 43747424"/>
                <a:gd name="connsiteY1" fmla="*/ 2696833 h 3973445"/>
                <a:gd name="connsiteX2" fmla="*/ 25360654 w 43747424"/>
                <a:gd name="connsiteY2" fmla="*/ 2227541 h 3973445"/>
                <a:gd name="connsiteX3" fmla="*/ 43747424 w 43747424"/>
                <a:gd name="connsiteY3" fmla="*/ 3668627 h 3973445"/>
                <a:gd name="connsiteX4" fmla="*/ 43733659 w 43747424"/>
                <a:gd name="connsiteY4" fmla="*/ 118656 h 3973445"/>
                <a:gd name="connsiteX5" fmla="*/ 29 w 43747424"/>
                <a:gd name="connsiteY5" fmla="*/ 0 h 3973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7424" h="3973445">
                  <a:moveTo>
                    <a:pt x="29" y="0"/>
                  </a:moveTo>
                  <a:cubicBezTo>
                    <a:pt x="-606" y="4371340"/>
                    <a:pt x="9671" y="-1473212"/>
                    <a:pt x="9671" y="2696833"/>
                  </a:cubicBezTo>
                  <a:cubicBezTo>
                    <a:pt x="6036798" y="3842291"/>
                    <a:pt x="18031812" y="2068750"/>
                    <a:pt x="25360654" y="2227541"/>
                  </a:cubicBezTo>
                  <a:cubicBezTo>
                    <a:pt x="32689496" y="2386332"/>
                    <a:pt x="42458716" y="4810910"/>
                    <a:pt x="43747424" y="3668627"/>
                  </a:cubicBezTo>
                  <a:cubicBezTo>
                    <a:pt x="43742836" y="2485303"/>
                    <a:pt x="43738247" y="1301980"/>
                    <a:pt x="43733659" y="118656"/>
                  </a:cubicBezTo>
                  <a:lnTo>
                    <a:pt x="29" y="0"/>
                  </a:lnTo>
                  <a:close/>
                </a:path>
              </a:pathLst>
            </a:cu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Shape 45"/>
            <p:cNvSpPr/>
            <p:nvPr/>
          </p:nvSpPr>
          <p:spPr>
            <a:xfrm flipV="1">
              <a:off x="344741" y="41554762"/>
              <a:ext cx="43215965" cy="1992544"/>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4 w 44049259"/>
                <a:gd name="connsiteY0" fmla="*/ 0 h 8882761"/>
                <a:gd name="connsiteX1" fmla="*/ 98851 w 44049259"/>
                <a:gd name="connsiteY1" fmla="*/ 5693370 h 8882761"/>
                <a:gd name="connsiteX2" fmla="*/ 7160062 w 44049259"/>
                <a:gd name="connsiteY2" fmla="*/ 7127279 h 8882761"/>
                <a:gd name="connsiteX3" fmla="*/ 17541699 w 44049259"/>
                <a:gd name="connsiteY3" fmla="*/ 8492736 h 8882761"/>
                <a:gd name="connsiteX4" fmla="*/ 35545791 w 44049259"/>
                <a:gd name="connsiteY4" fmla="*/ 6741364 h 8882761"/>
                <a:gd name="connsiteX5" fmla="*/ 44049259 w 44049259"/>
                <a:gd name="connsiteY5" fmla="*/ 8568936 h 8882761"/>
                <a:gd name="connsiteX6" fmla="*/ 43895014 w 44049259"/>
                <a:gd name="connsiteY6" fmla="*/ 19050 h 8882761"/>
                <a:gd name="connsiteX7" fmla="*/ 4 w 44049259"/>
                <a:gd name="connsiteY7" fmla="*/ 0 h 8882761"/>
                <a:gd name="connsiteX0" fmla="*/ 1475 w 43950408"/>
                <a:gd name="connsiteY0" fmla="*/ 26194 h 8863711"/>
                <a:gd name="connsiteX1" fmla="*/ 0 w 43950408"/>
                <a:gd name="connsiteY1" fmla="*/ 5674320 h 8863711"/>
                <a:gd name="connsiteX2" fmla="*/ 7061211 w 43950408"/>
                <a:gd name="connsiteY2" fmla="*/ 7108229 h 8863711"/>
                <a:gd name="connsiteX3" fmla="*/ 17442848 w 43950408"/>
                <a:gd name="connsiteY3" fmla="*/ 8473686 h 8863711"/>
                <a:gd name="connsiteX4" fmla="*/ 35446940 w 43950408"/>
                <a:gd name="connsiteY4" fmla="*/ 6722314 h 8863711"/>
                <a:gd name="connsiteX5" fmla="*/ 43950408 w 43950408"/>
                <a:gd name="connsiteY5" fmla="*/ 8549886 h 8863711"/>
                <a:gd name="connsiteX6" fmla="*/ 43796163 w 43950408"/>
                <a:gd name="connsiteY6" fmla="*/ 0 h 8863711"/>
                <a:gd name="connsiteX7" fmla="*/ 1475 w 43950408"/>
                <a:gd name="connsiteY7" fmla="*/ 26194 h 8863711"/>
                <a:gd name="connsiteX0" fmla="*/ 1475 w 43950408"/>
                <a:gd name="connsiteY0" fmla="*/ 0 h 8837517"/>
                <a:gd name="connsiteX1" fmla="*/ 0 w 43950408"/>
                <a:gd name="connsiteY1" fmla="*/ 5648126 h 8837517"/>
                <a:gd name="connsiteX2" fmla="*/ 7061211 w 43950408"/>
                <a:gd name="connsiteY2" fmla="*/ 7082035 h 8837517"/>
                <a:gd name="connsiteX3" fmla="*/ 17442848 w 43950408"/>
                <a:gd name="connsiteY3" fmla="*/ 8447492 h 8837517"/>
                <a:gd name="connsiteX4" fmla="*/ 35446940 w 43950408"/>
                <a:gd name="connsiteY4" fmla="*/ 6696120 h 8837517"/>
                <a:gd name="connsiteX5" fmla="*/ 43950408 w 43950408"/>
                <a:gd name="connsiteY5" fmla="*/ 8523692 h 8837517"/>
                <a:gd name="connsiteX6" fmla="*/ 43735907 w 43950408"/>
                <a:gd name="connsiteY6" fmla="*/ 2381 h 8837517"/>
                <a:gd name="connsiteX7" fmla="*/ 1475 w 43950408"/>
                <a:gd name="connsiteY7" fmla="*/ 0 h 8837517"/>
                <a:gd name="connsiteX0" fmla="*/ 1475 w 43735907"/>
                <a:gd name="connsiteY0" fmla="*/ 0 h 8868660"/>
                <a:gd name="connsiteX1" fmla="*/ 0 w 43735907"/>
                <a:gd name="connsiteY1" fmla="*/ 5648126 h 8868660"/>
                <a:gd name="connsiteX2" fmla="*/ 7061211 w 43735907"/>
                <a:gd name="connsiteY2" fmla="*/ 7082035 h 8868660"/>
                <a:gd name="connsiteX3" fmla="*/ 17442848 w 43735907"/>
                <a:gd name="connsiteY3" fmla="*/ 8447492 h 8868660"/>
                <a:gd name="connsiteX4" fmla="*/ 35446940 w 43735907"/>
                <a:gd name="connsiteY4" fmla="*/ 6696120 h 8868660"/>
                <a:gd name="connsiteX5" fmla="*/ 43735887 w 43735907"/>
                <a:gd name="connsiteY5" fmla="*/ 8557029 h 8868660"/>
                <a:gd name="connsiteX6" fmla="*/ 43735907 w 43735907"/>
                <a:gd name="connsiteY6" fmla="*/ 2381 h 8868660"/>
                <a:gd name="connsiteX7" fmla="*/ 1475 w 43735907"/>
                <a:gd name="connsiteY7" fmla="*/ 0 h 8868660"/>
                <a:gd name="connsiteX0" fmla="*/ 1475 w 43735906"/>
                <a:gd name="connsiteY0" fmla="*/ 0 h 8868660"/>
                <a:gd name="connsiteX1" fmla="*/ 0 w 43735906"/>
                <a:gd name="connsiteY1" fmla="*/ 5648126 h 8868660"/>
                <a:gd name="connsiteX2" fmla="*/ 7061211 w 43735906"/>
                <a:gd name="connsiteY2" fmla="*/ 7082035 h 8868660"/>
                <a:gd name="connsiteX3" fmla="*/ 17442848 w 43735906"/>
                <a:gd name="connsiteY3" fmla="*/ 8447492 h 8868660"/>
                <a:gd name="connsiteX4" fmla="*/ 35446940 w 43735906"/>
                <a:gd name="connsiteY4" fmla="*/ 6696120 h 8868660"/>
                <a:gd name="connsiteX5" fmla="*/ 43735887 w 43735906"/>
                <a:gd name="connsiteY5" fmla="*/ 8557029 h 8868660"/>
                <a:gd name="connsiteX6" fmla="*/ 43735906 w 43735906"/>
                <a:gd name="connsiteY6" fmla="*/ 4573907 h 8868660"/>
                <a:gd name="connsiteX7" fmla="*/ 1475 w 43735906"/>
                <a:gd name="connsiteY7" fmla="*/ 0 h 8868660"/>
                <a:gd name="connsiteX0" fmla="*/ 1475 w 43735887"/>
                <a:gd name="connsiteY0" fmla="*/ 0 h 8868660"/>
                <a:gd name="connsiteX1" fmla="*/ 0 w 43735887"/>
                <a:gd name="connsiteY1" fmla="*/ 5648126 h 8868660"/>
                <a:gd name="connsiteX2" fmla="*/ 7061211 w 43735887"/>
                <a:gd name="connsiteY2" fmla="*/ 7082035 h 8868660"/>
                <a:gd name="connsiteX3" fmla="*/ 17442848 w 43735887"/>
                <a:gd name="connsiteY3" fmla="*/ 8447492 h 8868660"/>
                <a:gd name="connsiteX4" fmla="*/ 35446940 w 43735887"/>
                <a:gd name="connsiteY4" fmla="*/ 6696120 h 8868660"/>
                <a:gd name="connsiteX5" fmla="*/ 43735887 w 43735887"/>
                <a:gd name="connsiteY5" fmla="*/ 8557029 h 8868660"/>
                <a:gd name="connsiteX6" fmla="*/ 43733496 w 43735887"/>
                <a:gd name="connsiteY6" fmla="*/ 4624628 h 8868660"/>
                <a:gd name="connsiteX7" fmla="*/ 1475 w 43735887"/>
                <a:gd name="connsiteY7" fmla="*/ 0 h 8868660"/>
                <a:gd name="connsiteX0" fmla="*/ 27989 w 43735887"/>
                <a:gd name="connsiteY0" fmla="*/ 0 h 6809444"/>
                <a:gd name="connsiteX1" fmla="*/ 0 w 43735887"/>
                <a:gd name="connsiteY1" fmla="*/ 3588910 h 6809444"/>
                <a:gd name="connsiteX2" fmla="*/ 7061211 w 43735887"/>
                <a:gd name="connsiteY2" fmla="*/ 5022819 h 6809444"/>
                <a:gd name="connsiteX3" fmla="*/ 17442848 w 43735887"/>
                <a:gd name="connsiteY3" fmla="*/ 6388276 h 6809444"/>
                <a:gd name="connsiteX4" fmla="*/ 35446940 w 43735887"/>
                <a:gd name="connsiteY4" fmla="*/ 4636904 h 6809444"/>
                <a:gd name="connsiteX5" fmla="*/ 43735887 w 43735887"/>
                <a:gd name="connsiteY5" fmla="*/ 6497813 h 6809444"/>
                <a:gd name="connsiteX6" fmla="*/ 43733496 w 43735887"/>
                <a:gd name="connsiteY6" fmla="*/ 2565412 h 6809444"/>
                <a:gd name="connsiteX7" fmla="*/ 27989 w 43735887"/>
                <a:gd name="connsiteY7" fmla="*/ 0 h 6809444"/>
                <a:gd name="connsiteX0" fmla="*/ 9 w 43768166"/>
                <a:gd name="connsiteY0" fmla="*/ 0 h 4664005"/>
                <a:gd name="connsiteX1" fmla="*/ 32279 w 43768166"/>
                <a:gd name="connsiteY1" fmla="*/ 1443471 h 4664005"/>
                <a:gd name="connsiteX2" fmla="*/ 7093490 w 43768166"/>
                <a:gd name="connsiteY2" fmla="*/ 2877380 h 4664005"/>
                <a:gd name="connsiteX3" fmla="*/ 17475127 w 43768166"/>
                <a:gd name="connsiteY3" fmla="*/ 4242837 h 4664005"/>
                <a:gd name="connsiteX4" fmla="*/ 35479219 w 43768166"/>
                <a:gd name="connsiteY4" fmla="*/ 2491465 h 4664005"/>
                <a:gd name="connsiteX5" fmla="*/ 43768166 w 43768166"/>
                <a:gd name="connsiteY5" fmla="*/ 4352374 h 4664005"/>
                <a:gd name="connsiteX6" fmla="*/ 43765775 w 43768166"/>
                <a:gd name="connsiteY6" fmla="*/ 419973 h 4664005"/>
                <a:gd name="connsiteX7" fmla="*/ 9 w 43768166"/>
                <a:gd name="connsiteY7" fmla="*/ 0 h 4664005"/>
                <a:gd name="connsiteX0" fmla="*/ 33 w 43744087"/>
                <a:gd name="connsiteY0" fmla="*/ 291257 h 4529217"/>
                <a:gd name="connsiteX1" fmla="*/ 8200 w 43744087"/>
                <a:gd name="connsiteY1" fmla="*/ 1308683 h 4529217"/>
                <a:gd name="connsiteX2" fmla="*/ 7069411 w 43744087"/>
                <a:gd name="connsiteY2" fmla="*/ 2742592 h 4529217"/>
                <a:gd name="connsiteX3" fmla="*/ 17451048 w 43744087"/>
                <a:gd name="connsiteY3" fmla="*/ 4108049 h 4529217"/>
                <a:gd name="connsiteX4" fmla="*/ 35455140 w 43744087"/>
                <a:gd name="connsiteY4" fmla="*/ 2356677 h 4529217"/>
                <a:gd name="connsiteX5" fmla="*/ 43744087 w 43744087"/>
                <a:gd name="connsiteY5" fmla="*/ 4217586 h 4529217"/>
                <a:gd name="connsiteX6" fmla="*/ 43741696 w 43744087"/>
                <a:gd name="connsiteY6" fmla="*/ 285185 h 4529217"/>
                <a:gd name="connsiteX7" fmla="*/ 33 w 43744087"/>
                <a:gd name="connsiteY7" fmla="*/ 291257 h 4529217"/>
                <a:gd name="connsiteX0" fmla="*/ 33 w 43744087"/>
                <a:gd name="connsiteY0" fmla="*/ 6073 h 4244033"/>
                <a:gd name="connsiteX1" fmla="*/ 8200 w 43744087"/>
                <a:gd name="connsiteY1" fmla="*/ 1023499 h 4244033"/>
                <a:gd name="connsiteX2" fmla="*/ 7069411 w 43744087"/>
                <a:gd name="connsiteY2" fmla="*/ 2457408 h 4244033"/>
                <a:gd name="connsiteX3" fmla="*/ 17451048 w 43744087"/>
                <a:gd name="connsiteY3" fmla="*/ 3822865 h 4244033"/>
                <a:gd name="connsiteX4" fmla="*/ 35455140 w 43744087"/>
                <a:gd name="connsiteY4" fmla="*/ 2071493 h 4244033"/>
                <a:gd name="connsiteX5" fmla="*/ 43744087 w 43744087"/>
                <a:gd name="connsiteY5" fmla="*/ 3932402 h 4244033"/>
                <a:gd name="connsiteX6" fmla="*/ 43741696 w 43744087"/>
                <a:gd name="connsiteY6" fmla="*/ 1 h 4244033"/>
                <a:gd name="connsiteX7" fmla="*/ 33 w 43744087"/>
                <a:gd name="connsiteY7" fmla="*/ 6073 h 4244033"/>
                <a:gd name="connsiteX0" fmla="*/ 0 w 43744054"/>
                <a:gd name="connsiteY0" fmla="*/ 6073 h 4244033"/>
                <a:gd name="connsiteX1" fmla="*/ 8167 w 43744054"/>
                <a:gd name="connsiteY1" fmla="*/ 1023499 h 4244033"/>
                <a:gd name="connsiteX2" fmla="*/ 7069378 w 43744054"/>
                <a:gd name="connsiteY2" fmla="*/ 2457408 h 4244033"/>
                <a:gd name="connsiteX3" fmla="*/ 17451015 w 43744054"/>
                <a:gd name="connsiteY3" fmla="*/ 3822865 h 4244033"/>
                <a:gd name="connsiteX4" fmla="*/ 35455107 w 43744054"/>
                <a:gd name="connsiteY4" fmla="*/ 2071493 h 4244033"/>
                <a:gd name="connsiteX5" fmla="*/ 43744054 w 43744054"/>
                <a:gd name="connsiteY5" fmla="*/ 3932402 h 4244033"/>
                <a:gd name="connsiteX6" fmla="*/ 43741663 w 43744054"/>
                <a:gd name="connsiteY6" fmla="*/ 1 h 4244033"/>
                <a:gd name="connsiteX7" fmla="*/ 0 w 43744054"/>
                <a:gd name="connsiteY7" fmla="*/ 6073 h 4244033"/>
                <a:gd name="connsiteX0" fmla="*/ 0 w 43744054"/>
                <a:gd name="connsiteY0" fmla="*/ 6073 h 4244033"/>
                <a:gd name="connsiteX1" fmla="*/ 8167 w 43744054"/>
                <a:gd name="connsiteY1" fmla="*/ 1023499 h 4244033"/>
                <a:gd name="connsiteX2" fmla="*/ 7069378 w 43744054"/>
                <a:gd name="connsiteY2" fmla="*/ 2457408 h 4244033"/>
                <a:gd name="connsiteX3" fmla="*/ 17451015 w 43744054"/>
                <a:gd name="connsiteY3" fmla="*/ 3822865 h 4244033"/>
                <a:gd name="connsiteX4" fmla="*/ 35455107 w 43744054"/>
                <a:gd name="connsiteY4" fmla="*/ 2071493 h 4244033"/>
                <a:gd name="connsiteX5" fmla="*/ 43744054 w 43744054"/>
                <a:gd name="connsiteY5" fmla="*/ 3932402 h 4244033"/>
                <a:gd name="connsiteX6" fmla="*/ 43741663 w 43744054"/>
                <a:gd name="connsiteY6" fmla="*/ 1 h 4244033"/>
                <a:gd name="connsiteX7" fmla="*/ 0 w 43744054"/>
                <a:gd name="connsiteY7" fmla="*/ 6073 h 424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4054" h="4244033">
                  <a:moveTo>
                    <a:pt x="0" y="6073"/>
                  </a:moveTo>
                  <a:cubicBezTo>
                    <a:pt x="4187" y="898047"/>
                    <a:pt x="8167" y="687855"/>
                    <a:pt x="8167" y="1023499"/>
                  </a:cubicBezTo>
                  <a:cubicBezTo>
                    <a:pt x="4092194" y="3205667"/>
                    <a:pt x="4162237" y="1990847"/>
                    <a:pt x="7069378" y="2457408"/>
                  </a:cubicBezTo>
                  <a:cubicBezTo>
                    <a:pt x="9976519" y="2923969"/>
                    <a:pt x="12720060" y="3887184"/>
                    <a:pt x="17451015" y="3822865"/>
                  </a:cubicBezTo>
                  <a:cubicBezTo>
                    <a:pt x="22181970" y="3758546"/>
                    <a:pt x="31072934" y="2053237"/>
                    <a:pt x="35455107" y="2071493"/>
                  </a:cubicBezTo>
                  <a:cubicBezTo>
                    <a:pt x="39837280" y="2089749"/>
                    <a:pt x="43119024" y="5222804"/>
                    <a:pt x="43744054" y="3932402"/>
                  </a:cubicBezTo>
                  <a:cubicBezTo>
                    <a:pt x="43744061" y="1080853"/>
                    <a:pt x="43741656" y="2851550"/>
                    <a:pt x="43741663" y="1"/>
                  </a:cubicBezTo>
                  <a:lnTo>
                    <a:pt x="0" y="6073"/>
                  </a:lnTo>
                  <a:close/>
                </a:path>
              </a:pathLst>
            </a:custGeom>
            <a:solidFill>
              <a:schemeClr val="bg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p:cNvSpPr/>
            <p:nvPr/>
          </p:nvSpPr>
          <p:spPr>
            <a:xfrm flipV="1">
              <a:off x="346259" y="41260769"/>
              <a:ext cx="43212367" cy="229333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53256 w 43950111"/>
                <a:gd name="connsiteY0" fmla="*/ 0 h 9549795"/>
                <a:gd name="connsiteX1" fmla="*/ 0 w 43950111"/>
                <a:gd name="connsiteY1" fmla="*/ 7026870 h 9549795"/>
                <a:gd name="connsiteX2" fmla="*/ 10985214 w 43950111"/>
                <a:gd name="connsiteY2" fmla="*/ 8803679 h 9549795"/>
                <a:gd name="connsiteX3" fmla="*/ 27272351 w 43950111"/>
                <a:gd name="connsiteY3" fmla="*/ 6816336 h 9549795"/>
                <a:gd name="connsiteX4" fmla="*/ 36322943 w 43950111"/>
                <a:gd name="connsiteY4" fmla="*/ 9522664 h 9549795"/>
                <a:gd name="connsiteX5" fmla="*/ 43950111 w 43950111"/>
                <a:gd name="connsiteY5" fmla="*/ 7806936 h 9549795"/>
                <a:gd name="connsiteX6" fmla="*/ 43948266 w 43950111"/>
                <a:gd name="connsiteY6" fmla="*/ 19050 h 9549795"/>
                <a:gd name="connsiteX7" fmla="*/ 53256 w 43950111"/>
                <a:gd name="connsiteY7" fmla="*/ 0 h 9549795"/>
                <a:gd name="connsiteX0" fmla="*/ 816 w 43950111"/>
                <a:gd name="connsiteY0" fmla="*/ 16668 h 9530745"/>
                <a:gd name="connsiteX1" fmla="*/ 0 w 43950111"/>
                <a:gd name="connsiteY1" fmla="*/ 7007820 h 9530745"/>
                <a:gd name="connsiteX2" fmla="*/ 10985214 w 43950111"/>
                <a:gd name="connsiteY2" fmla="*/ 8784629 h 9530745"/>
                <a:gd name="connsiteX3" fmla="*/ 27272351 w 43950111"/>
                <a:gd name="connsiteY3" fmla="*/ 6797286 h 9530745"/>
                <a:gd name="connsiteX4" fmla="*/ 36322943 w 43950111"/>
                <a:gd name="connsiteY4" fmla="*/ 9503614 h 9530745"/>
                <a:gd name="connsiteX5" fmla="*/ 43950111 w 43950111"/>
                <a:gd name="connsiteY5" fmla="*/ 7787886 h 9530745"/>
                <a:gd name="connsiteX6" fmla="*/ 43948266 w 43950111"/>
                <a:gd name="connsiteY6" fmla="*/ 0 h 9530745"/>
                <a:gd name="connsiteX7" fmla="*/ 816 w 43950111"/>
                <a:gd name="connsiteY7" fmla="*/ 16668 h 9530745"/>
                <a:gd name="connsiteX0" fmla="*/ 816 w 43950111"/>
                <a:gd name="connsiteY0" fmla="*/ 0 h 9514077"/>
                <a:gd name="connsiteX1" fmla="*/ 0 w 43950111"/>
                <a:gd name="connsiteY1" fmla="*/ 6991152 h 9514077"/>
                <a:gd name="connsiteX2" fmla="*/ 10985214 w 43950111"/>
                <a:gd name="connsiteY2" fmla="*/ 8767961 h 9514077"/>
                <a:gd name="connsiteX3" fmla="*/ 27272351 w 43950111"/>
                <a:gd name="connsiteY3" fmla="*/ 6780618 h 9514077"/>
                <a:gd name="connsiteX4" fmla="*/ 36322943 w 43950111"/>
                <a:gd name="connsiteY4" fmla="*/ 9486946 h 9514077"/>
                <a:gd name="connsiteX5" fmla="*/ 43950111 w 43950111"/>
                <a:gd name="connsiteY5" fmla="*/ 7771218 h 9514077"/>
                <a:gd name="connsiteX6" fmla="*/ 43736152 w 43950111"/>
                <a:gd name="connsiteY6" fmla="*/ 1 h 9514077"/>
                <a:gd name="connsiteX7" fmla="*/ 816 w 43950111"/>
                <a:gd name="connsiteY7" fmla="*/ 0 h 9514077"/>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2 w 43740412"/>
                <a:gd name="connsiteY6" fmla="*/ 1 h 9513713"/>
                <a:gd name="connsiteX7" fmla="*/ 816 w 43740412"/>
                <a:gd name="connsiteY7" fmla="*/ 0 h 9513713"/>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4 w 43740412"/>
                <a:gd name="connsiteY6" fmla="*/ 4598576 h 9513713"/>
                <a:gd name="connsiteX7" fmla="*/ 816 w 43740412"/>
                <a:gd name="connsiteY7" fmla="*/ 0 h 9513713"/>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1333 w 43740412"/>
                <a:gd name="connsiteY6" fmla="*/ 4629007 h 9513713"/>
                <a:gd name="connsiteX7" fmla="*/ 816 w 43740412"/>
                <a:gd name="connsiteY7" fmla="*/ 0 h 9513713"/>
                <a:gd name="connsiteX0" fmla="*/ 3226 w 43740412"/>
                <a:gd name="connsiteY0" fmla="*/ 0 h 7322627"/>
                <a:gd name="connsiteX1" fmla="*/ 0 w 43740412"/>
                <a:gd name="connsiteY1" fmla="*/ 4800066 h 7322627"/>
                <a:gd name="connsiteX2" fmla="*/ 10985214 w 43740412"/>
                <a:gd name="connsiteY2" fmla="*/ 6576875 h 7322627"/>
                <a:gd name="connsiteX3" fmla="*/ 27272351 w 43740412"/>
                <a:gd name="connsiteY3" fmla="*/ 4589532 h 7322627"/>
                <a:gd name="connsiteX4" fmla="*/ 36322943 w 43740412"/>
                <a:gd name="connsiteY4" fmla="*/ 7295860 h 7322627"/>
                <a:gd name="connsiteX5" fmla="*/ 43740412 w 43740412"/>
                <a:gd name="connsiteY5" fmla="*/ 5575370 h 7322627"/>
                <a:gd name="connsiteX6" fmla="*/ 43731333 w 43740412"/>
                <a:gd name="connsiteY6" fmla="*/ 2437921 h 7322627"/>
                <a:gd name="connsiteX7" fmla="*/ 3226 w 43740412"/>
                <a:gd name="connsiteY7" fmla="*/ 0 h 7322627"/>
                <a:gd name="connsiteX0" fmla="*/ 10 w 43768531"/>
                <a:gd name="connsiteY0" fmla="*/ 0 h 5334419"/>
                <a:gd name="connsiteX1" fmla="*/ 28119 w 43768531"/>
                <a:gd name="connsiteY1" fmla="*/ 2811858 h 5334419"/>
                <a:gd name="connsiteX2" fmla="*/ 11013333 w 43768531"/>
                <a:gd name="connsiteY2" fmla="*/ 4588667 h 5334419"/>
                <a:gd name="connsiteX3" fmla="*/ 27300470 w 43768531"/>
                <a:gd name="connsiteY3" fmla="*/ 2601324 h 5334419"/>
                <a:gd name="connsiteX4" fmla="*/ 36351062 w 43768531"/>
                <a:gd name="connsiteY4" fmla="*/ 5307652 h 5334419"/>
                <a:gd name="connsiteX5" fmla="*/ 43768531 w 43768531"/>
                <a:gd name="connsiteY5" fmla="*/ 3587162 h 5334419"/>
                <a:gd name="connsiteX6" fmla="*/ 43759452 w 43768531"/>
                <a:gd name="connsiteY6" fmla="*/ 449713 h 5334419"/>
                <a:gd name="connsiteX7" fmla="*/ 10 w 43768531"/>
                <a:gd name="connsiteY7" fmla="*/ 0 h 5334419"/>
                <a:gd name="connsiteX0" fmla="*/ 815 w 43740412"/>
                <a:gd name="connsiteY0" fmla="*/ 27052 h 4884706"/>
                <a:gd name="connsiteX1" fmla="*/ 0 w 43740412"/>
                <a:gd name="connsiteY1" fmla="*/ 2362145 h 4884706"/>
                <a:gd name="connsiteX2" fmla="*/ 10985214 w 43740412"/>
                <a:gd name="connsiteY2" fmla="*/ 4138954 h 4884706"/>
                <a:gd name="connsiteX3" fmla="*/ 27272351 w 43740412"/>
                <a:gd name="connsiteY3" fmla="*/ 2151611 h 4884706"/>
                <a:gd name="connsiteX4" fmla="*/ 36322943 w 43740412"/>
                <a:gd name="connsiteY4" fmla="*/ 4857939 h 4884706"/>
                <a:gd name="connsiteX5" fmla="*/ 43740412 w 43740412"/>
                <a:gd name="connsiteY5" fmla="*/ 3137449 h 4884706"/>
                <a:gd name="connsiteX6" fmla="*/ 43731333 w 43740412"/>
                <a:gd name="connsiteY6" fmla="*/ 0 h 4884706"/>
                <a:gd name="connsiteX7" fmla="*/ 815 w 43740412"/>
                <a:gd name="connsiteY7" fmla="*/ 27052 h 48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0412" h="4884706">
                  <a:moveTo>
                    <a:pt x="815" y="27052"/>
                  </a:moveTo>
                  <a:cubicBezTo>
                    <a:pt x="180" y="4398392"/>
                    <a:pt x="0" y="-1807900"/>
                    <a:pt x="0" y="2362145"/>
                  </a:cubicBezTo>
                  <a:cubicBezTo>
                    <a:pt x="6903427" y="1191513"/>
                    <a:pt x="6439822" y="4174043"/>
                    <a:pt x="10985214" y="4138954"/>
                  </a:cubicBezTo>
                  <a:cubicBezTo>
                    <a:pt x="15530606" y="4103865"/>
                    <a:pt x="22477895" y="622080"/>
                    <a:pt x="27272351" y="2151611"/>
                  </a:cubicBezTo>
                  <a:cubicBezTo>
                    <a:pt x="32066807" y="3681142"/>
                    <a:pt x="33578266" y="4693633"/>
                    <a:pt x="36322943" y="4857939"/>
                  </a:cubicBezTo>
                  <a:cubicBezTo>
                    <a:pt x="39067620" y="5022245"/>
                    <a:pt x="43115382" y="4427851"/>
                    <a:pt x="43740412" y="3137449"/>
                  </a:cubicBezTo>
                  <a:cubicBezTo>
                    <a:pt x="43738993" y="2081489"/>
                    <a:pt x="43732752" y="1055960"/>
                    <a:pt x="43731333" y="0"/>
                  </a:cubicBezTo>
                  <a:lnTo>
                    <a:pt x="815" y="27052"/>
                  </a:lnTo>
                  <a:close/>
                </a:path>
              </a:pathLst>
            </a:cu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p:cNvSpPr/>
            <p:nvPr/>
          </p:nvSpPr>
          <p:spPr>
            <a:xfrm flipV="1">
              <a:off x="347395" y="41306719"/>
              <a:ext cx="43211525" cy="2234338"/>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5 w 43998460"/>
                <a:gd name="connsiteY0" fmla="*/ 0 h 9460489"/>
                <a:gd name="connsiteX1" fmla="*/ 66314 w 43998460"/>
                <a:gd name="connsiteY1" fmla="*/ 9458126 h 9460489"/>
                <a:gd name="connsiteX2" fmla="*/ 12963964 w 43998460"/>
                <a:gd name="connsiteY2" fmla="*/ 6670079 h 9460489"/>
                <a:gd name="connsiteX3" fmla="*/ 23967900 w 43998460"/>
                <a:gd name="connsiteY3" fmla="*/ 9457936 h 9460489"/>
                <a:gd name="connsiteX4" fmla="*/ 38403292 w 43998460"/>
                <a:gd name="connsiteY4" fmla="*/ 6068264 h 9460489"/>
                <a:gd name="connsiteX5" fmla="*/ 43998460 w 43998460"/>
                <a:gd name="connsiteY5" fmla="*/ 5470136 h 9460489"/>
                <a:gd name="connsiteX6" fmla="*/ 43895015 w 43998460"/>
                <a:gd name="connsiteY6" fmla="*/ 19050 h 9460489"/>
                <a:gd name="connsiteX7" fmla="*/ 5 w 43998460"/>
                <a:gd name="connsiteY7" fmla="*/ 0 h 9460489"/>
                <a:gd name="connsiteX0" fmla="*/ 241 w 43932574"/>
                <a:gd name="connsiteY0" fmla="*/ 52388 h 9441439"/>
                <a:gd name="connsiteX1" fmla="*/ 428 w 43932574"/>
                <a:gd name="connsiteY1" fmla="*/ 9439076 h 9441439"/>
                <a:gd name="connsiteX2" fmla="*/ 12898078 w 43932574"/>
                <a:gd name="connsiteY2" fmla="*/ 6651029 h 9441439"/>
                <a:gd name="connsiteX3" fmla="*/ 23902014 w 43932574"/>
                <a:gd name="connsiteY3" fmla="*/ 9438886 h 9441439"/>
                <a:gd name="connsiteX4" fmla="*/ 38337406 w 43932574"/>
                <a:gd name="connsiteY4" fmla="*/ 6049214 h 9441439"/>
                <a:gd name="connsiteX5" fmla="*/ 43932574 w 43932574"/>
                <a:gd name="connsiteY5" fmla="*/ 5451086 h 9441439"/>
                <a:gd name="connsiteX6" fmla="*/ 43829129 w 43932574"/>
                <a:gd name="connsiteY6" fmla="*/ 0 h 9441439"/>
                <a:gd name="connsiteX7" fmla="*/ 241 w 43932574"/>
                <a:gd name="connsiteY7" fmla="*/ 52388 h 9441439"/>
                <a:gd name="connsiteX0" fmla="*/ 241 w 43932574"/>
                <a:gd name="connsiteY0" fmla="*/ 2381 h 9391432"/>
                <a:gd name="connsiteX1" fmla="*/ 428 w 43932574"/>
                <a:gd name="connsiteY1" fmla="*/ 9389069 h 9391432"/>
                <a:gd name="connsiteX2" fmla="*/ 12898078 w 43932574"/>
                <a:gd name="connsiteY2" fmla="*/ 6601022 h 9391432"/>
                <a:gd name="connsiteX3" fmla="*/ 23902014 w 43932574"/>
                <a:gd name="connsiteY3" fmla="*/ 9388879 h 9391432"/>
                <a:gd name="connsiteX4" fmla="*/ 38337406 w 43932574"/>
                <a:gd name="connsiteY4" fmla="*/ 5999207 h 9391432"/>
                <a:gd name="connsiteX5" fmla="*/ 43932574 w 43932574"/>
                <a:gd name="connsiteY5" fmla="*/ 5401079 h 9391432"/>
                <a:gd name="connsiteX6" fmla="*/ 43737534 w 43932574"/>
                <a:gd name="connsiteY6" fmla="*/ 0 h 9391432"/>
                <a:gd name="connsiteX7" fmla="*/ 241 w 43932574"/>
                <a:gd name="connsiteY7" fmla="*/ 2381 h 9391432"/>
                <a:gd name="connsiteX0" fmla="*/ 241 w 43737534"/>
                <a:gd name="connsiteY0" fmla="*/ 2381 h 9391432"/>
                <a:gd name="connsiteX1" fmla="*/ 428 w 43737534"/>
                <a:gd name="connsiteY1" fmla="*/ 9389069 h 9391432"/>
                <a:gd name="connsiteX2" fmla="*/ 12898078 w 43737534"/>
                <a:gd name="connsiteY2" fmla="*/ 6601022 h 9391432"/>
                <a:gd name="connsiteX3" fmla="*/ 23902014 w 43737534"/>
                <a:gd name="connsiteY3" fmla="*/ 9388879 h 9391432"/>
                <a:gd name="connsiteX4" fmla="*/ 38337406 w 43737534"/>
                <a:gd name="connsiteY4" fmla="*/ 5999207 h 9391432"/>
                <a:gd name="connsiteX5" fmla="*/ 43734927 w 43737534"/>
                <a:gd name="connsiteY5" fmla="*/ 5408223 h 9391432"/>
                <a:gd name="connsiteX6" fmla="*/ 43737534 w 43737534"/>
                <a:gd name="connsiteY6" fmla="*/ 0 h 9391432"/>
                <a:gd name="connsiteX7" fmla="*/ 241 w 43737534"/>
                <a:gd name="connsiteY7" fmla="*/ 2381 h 9391432"/>
                <a:gd name="connsiteX0" fmla="*/ 241 w 43750392"/>
                <a:gd name="connsiteY0" fmla="*/ 0 h 9389051"/>
                <a:gd name="connsiteX1" fmla="*/ 428 w 43750392"/>
                <a:gd name="connsiteY1" fmla="*/ 9386688 h 9389051"/>
                <a:gd name="connsiteX2" fmla="*/ 12898078 w 43750392"/>
                <a:gd name="connsiteY2" fmla="*/ 6598641 h 9389051"/>
                <a:gd name="connsiteX3" fmla="*/ 23902014 w 43750392"/>
                <a:gd name="connsiteY3" fmla="*/ 9386498 h 9389051"/>
                <a:gd name="connsiteX4" fmla="*/ 38337406 w 43750392"/>
                <a:gd name="connsiteY4" fmla="*/ 5996826 h 9389051"/>
                <a:gd name="connsiteX5" fmla="*/ 43734927 w 43750392"/>
                <a:gd name="connsiteY5" fmla="*/ 5405842 h 9389051"/>
                <a:gd name="connsiteX6" fmla="*/ 43750392 w 43750392"/>
                <a:gd name="connsiteY6" fmla="*/ 4650296 h 9389051"/>
                <a:gd name="connsiteX7" fmla="*/ 241 w 43750392"/>
                <a:gd name="connsiteY7" fmla="*/ 0 h 9389051"/>
                <a:gd name="connsiteX0" fmla="*/ 241 w 43734927"/>
                <a:gd name="connsiteY0" fmla="*/ 0 h 9389051"/>
                <a:gd name="connsiteX1" fmla="*/ 428 w 43734927"/>
                <a:gd name="connsiteY1" fmla="*/ 9386688 h 9389051"/>
                <a:gd name="connsiteX2" fmla="*/ 12898078 w 43734927"/>
                <a:gd name="connsiteY2" fmla="*/ 6598641 h 9389051"/>
                <a:gd name="connsiteX3" fmla="*/ 23902014 w 43734927"/>
                <a:gd name="connsiteY3" fmla="*/ 9386498 h 9389051"/>
                <a:gd name="connsiteX4" fmla="*/ 38337406 w 43734927"/>
                <a:gd name="connsiteY4" fmla="*/ 5996826 h 9389051"/>
                <a:gd name="connsiteX5" fmla="*/ 43734927 w 43734927"/>
                <a:gd name="connsiteY5" fmla="*/ 5405842 h 9389051"/>
                <a:gd name="connsiteX6" fmla="*/ 43721468 w 43734927"/>
                <a:gd name="connsiteY6" fmla="*/ 4630008 h 9389051"/>
                <a:gd name="connsiteX7" fmla="*/ 241 w 43734927"/>
                <a:gd name="connsiteY7" fmla="*/ 0 h 9389051"/>
                <a:gd name="connsiteX0" fmla="*/ 4633 w 43734499"/>
                <a:gd name="connsiteY0" fmla="*/ 0 h 7370410"/>
                <a:gd name="connsiteX1" fmla="*/ 0 w 43734499"/>
                <a:gd name="connsiteY1" fmla="*/ 7368047 h 7370410"/>
                <a:gd name="connsiteX2" fmla="*/ 12897650 w 43734499"/>
                <a:gd name="connsiteY2" fmla="*/ 4580000 h 7370410"/>
                <a:gd name="connsiteX3" fmla="*/ 23901586 w 43734499"/>
                <a:gd name="connsiteY3" fmla="*/ 7367857 h 7370410"/>
                <a:gd name="connsiteX4" fmla="*/ 38336978 w 43734499"/>
                <a:gd name="connsiteY4" fmla="*/ 3978185 h 7370410"/>
                <a:gd name="connsiteX5" fmla="*/ 43734499 w 43734499"/>
                <a:gd name="connsiteY5" fmla="*/ 3387201 h 7370410"/>
                <a:gd name="connsiteX6" fmla="*/ 43721040 w 43734499"/>
                <a:gd name="connsiteY6" fmla="*/ 2611367 h 7370410"/>
                <a:gd name="connsiteX7" fmla="*/ 4633 w 43734499"/>
                <a:gd name="connsiteY7" fmla="*/ 0 h 7370410"/>
                <a:gd name="connsiteX0" fmla="*/ 4 w 43797360"/>
                <a:gd name="connsiteY0" fmla="*/ 0 h 5194540"/>
                <a:gd name="connsiteX1" fmla="*/ 62861 w 43797360"/>
                <a:gd name="connsiteY1" fmla="*/ 5192177 h 5194540"/>
                <a:gd name="connsiteX2" fmla="*/ 12960511 w 43797360"/>
                <a:gd name="connsiteY2" fmla="*/ 2404130 h 5194540"/>
                <a:gd name="connsiteX3" fmla="*/ 23964447 w 43797360"/>
                <a:gd name="connsiteY3" fmla="*/ 5191987 h 5194540"/>
                <a:gd name="connsiteX4" fmla="*/ 38399839 w 43797360"/>
                <a:gd name="connsiteY4" fmla="*/ 1802315 h 5194540"/>
                <a:gd name="connsiteX5" fmla="*/ 43797360 w 43797360"/>
                <a:gd name="connsiteY5" fmla="*/ 1211331 h 5194540"/>
                <a:gd name="connsiteX6" fmla="*/ 43783901 w 43797360"/>
                <a:gd name="connsiteY6" fmla="*/ 435497 h 5194540"/>
                <a:gd name="connsiteX7" fmla="*/ 4 w 43797360"/>
                <a:gd name="connsiteY7" fmla="*/ 0 h 5194540"/>
                <a:gd name="connsiteX0" fmla="*/ 50 w 43739558"/>
                <a:gd name="connsiteY0" fmla="*/ 690 h 4759043"/>
                <a:gd name="connsiteX1" fmla="*/ 5059 w 43739558"/>
                <a:gd name="connsiteY1" fmla="*/ 4756680 h 4759043"/>
                <a:gd name="connsiteX2" fmla="*/ 12902709 w 43739558"/>
                <a:gd name="connsiteY2" fmla="*/ 1968633 h 4759043"/>
                <a:gd name="connsiteX3" fmla="*/ 23906645 w 43739558"/>
                <a:gd name="connsiteY3" fmla="*/ 4756490 h 4759043"/>
                <a:gd name="connsiteX4" fmla="*/ 38342037 w 43739558"/>
                <a:gd name="connsiteY4" fmla="*/ 1366818 h 4759043"/>
                <a:gd name="connsiteX5" fmla="*/ 43739558 w 43739558"/>
                <a:gd name="connsiteY5" fmla="*/ 775834 h 4759043"/>
                <a:gd name="connsiteX6" fmla="*/ 43726099 w 43739558"/>
                <a:gd name="connsiteY6" fmla="*/ 0 h 4759043"/>
                <a:gd name="connsiteX7" fmla="*/ 50 w 43739558"/>
                <a:gd name="connsiteY7" fmla="*/ 690 h 475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9558" h="4759043">
                  <a:moveTo>
                    <a:pt x="50" y="690"/>
                  </a:moveTo>
                  <a:cubicBezTo>
                    <a:pt x="-585" y="4372030"/>
                    <a:pt x="5059" y="586635"/>
                    <a:pt x="5059" y="4756680"/>
                  </a:cubicBezTo>
                  <a:cubicBezTo>
                    <a:pt x="6908486" y="3586048"/>
                    <a:pt x="8919111" y="1968665"/>
                    <a:pt x="12902709" y="1968633"/>
                  </a:cubicBezTo>
                  <a:cubicBezTo>
                    <a:pt x="16886307" y="1968601"/>
                    <a:pt x="19666757" y="4856793"/>
                    <a:pt x="23906645" y="4756490"/>
                  </a:cubicBezTo>
                  <a:cubicBezTo>
                    <a:pt x="28146533" y="4656188"/>
                    <a:pt x="35036552" y="2030261"/>
                    <a:pt x="38342037" y="1366818"/>
                  </a:cubicBezTo>
                  <a:cubicBezTo>
                    <a:pt x="41647522" y="703375"/>
                    <a:pt x="43114528" y="2066236"/>
                    <a:pt x="43739558" y="775834"/>
                  </a:cubicBezTo>
                  <a:lnTo>
                    <a:pt x="43726099" y="0"/>
                  </a:lnTo>
                  <a:lnTo>
                    <a:pt x="50" y="690"/>
                  </a:lnTo>
                  <a:close/>
                </a:path>
              </a:pathLst>
            </a:custGeom>
            <a:solidFill>
              <a:schemeClr val="accent4">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Freeform: Shape 48"/>
            <p:cNvSpPr/>
            <p:nvPr/>
          </p:nvSpPr>
          <p:spPr>
            <a:xfrm flipV="1">
              <a:off x="346259" y="41418281"/>
              <a:ext cx="43211256" cy="213408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35 w 43856374"/>
                <a:gd name="connsiteY0" fmla="*/ 0 h 9493499"/>
                <a:gd name="connsiteX1" fmla="*/ 7637 w 43856374"/>
                <a:gd name="connsiteY1" fmla="*/ 9456089 h 9493499"/>
                <a:gd name="connsiteX2" fmla="*/ 14284794 w 43856374"/>
                <a:gd name="connsiteY2" fmla="*/ 9413279 h 9493499"/>
                <a:gd name="connsiteX3" fmla="*/ 27523930 w 43856374"/>
                <a:gd name="connsiteY3" fmla="*/ 6816336 h 9493499"/>
                <a:gd name="connsiteX4" fmla="*/ 38809722 w 43856374"/>
                <a:gd name="connsiteY4" fmla="*/ 5865064 h 9493499"/>
                <a:gd name="connsiteX5" fmla="*/ 43853671 w 43856374"/>
                <a:gd name="connsiteY5" fmla="*/ 6183803 h 9493499"/>
                <a:gd name="connsiteX6" fmla="*/ 43856374 w 43856374"/>
                <a:gd name="connsiteY6" fmla="*/ 4783766 h 9493499"/>
                <a:gd name="connsiteX7" fmla="*/ 35 w 43856374"/>
                <a:gd name="connsiteY7" fmla="*/ 0 h 9493499"/>
                <a:gd name="connsiteX0" fmla="*/ 19 w 43863609"/>
                <a:gd name="connsiteY0" fmla="*/ 0 h 7317847"/>
                <a:gd name="connsiteX1" fmla="*/ 14872 w 43863609"/>
                <a:gd name="connsiteY1" fmla="*/ 7280437 h 7317847"/>
                <a:gd name="connsiteX2" fmla="*/ 14292029 w 43863609"/>
                <a:gd name="connsiteY2" fmla="*/ 7237627 h 7317847"/>
                <a:gd name="connsiteX3" fmla="*/ 27531165 w 43863609"/>
                <a:gd name="connsiteY3" fmla="*/ 4640684 h 7317847"/>
                <a:gd name="connsiteX4" fmla="*/ 38816957 w 43863609"/>
                <a:gd name="connsiteY4" fmla="*/ 3689412 h 7317847"/>
                <a:gd name="connsiteX5" fmla="*/ 43860906 w 43863609"/>
                <a:gd name="connsiteY5" fmla="*/ 4008151 h 7317847"/>
                <a:gd name="connsiteX6" fmla="*/ 43863609 w 43863609"/>
                <a:gd name="connsiteY6" fmla="*/ 2608114 h 7317847"/>
                <a:gd name="connsiteX7" fmla="*/ 19 w 43863609"/>
                <a:gd name="connsiteY7" fmla="*/ 0 h 7317847"/>
                <a:gd name="connsiteX0" fmla="*/ 3 w 43924012"/>
                <a:gd name="connsiteY0" fmla="*/ 0 h 5016070"/>
                <a:gd name="connsiteX1" fmla="*/ 75275 w 43924012"/>
                <a:gd name="connsiteY1" fmla="*/ 4978660 h 5016070"/>
                <a:gd name="connsiteX2" fmla="*/ 14352432 w 43924012"/>
                <a:gd name="connsiteY2" fmla="*/ 4935850 h 5016070"/>
                <a:gd name="connsiteX3" fmla="*/ 27591568 w 43924012"/>
                <a:gd name="connsiteY3" fmla="*/ 2338907 h 5016070"/>
                <a:gd name="connsiteX4" fmla="*/ 38877360 w 43924012"/>
                <a:gd name="connsiteY4" fmla="*/ 1387635 h 5016070"/>
                <a:gd name="connsiteX5" fmla="*/ 43921309 w 43924012"/>
                <a:gd name="connsiteY5" fmla="*/ 1706374 h 5016070"/>
                <a:gd name="connsiteX6" fmla="*/ 43924012 w 43924012"/>
                <a:gd name="connsiteY6" fmla="*/ 306337 h 5016070"/>
                <a:gd name="connsiteX7" fmla="*/ 3 w 43924012"/>
                <a:gd name="connsiteY7" fmla="*/ 0 h 5016070"/>
                <a:gd name="connsiteX0" fmla="*/ 35 w 43856374"/>
                <a:gd name="connsiteY0" fmla="*/ 24739 h 4709733"/>
                <a:gd name="connsiteX1" fmla="*/ 7637 w 43856374"/>
                <a:gd name="connsiteY1" fmla="*/ 4672323 h 4709733"/>
                <a:gd name="connsiteX2" fmla="*/ 14284794 w 43856374"/>
                <a:gd name="connsiteY2" fmla="*/ 4629513 h 4709733"/>
                <a:gd name="connsiteX3" fmla="*/ 27523930 w 43856374"/>
                <a:gd name="connsiteY3" fmla="*/ 2032570 h 4709733"/>
                <a:gd name="connsiteX4" fmla="*/ 38809722 w 43856374"/>
                <a:gd name="connsiteY4" fmla="*/ 1081298 h 4709733"/>
                <a:gd name="connsiteX5" fmla="*/ 43853671 w 43856374"/>
                <a:gd name="connsiteY5" fmla="*/ 1400037 h 4709733"/>
                <a:gd name="connsiteX6" fmla="*/ 43856374 w 43856374"/>
                <a:gd name="connsiteY6" fmla="*/ 0 h 4709733"/>
                <a:gd name="connsiteX7" fmla="*/ 35 w 43856374"/>
                <a:gd name="connsiteY7" fmla="*/ 24739 h 47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56374" h="4709733">
                  <a:moveTo>
                    <a:pt x="35" y="24739"/>
                  </a:moveTo>
                  <a:cubicBezTo>
                    <a:pt x="-600" y="4396079"/>
                    <a:pt x="7637" y="502278"/>
                    <a:pt x="7637" y="4672323"/>
                  </a:cubicBezTo>
                  <a:cubicBezTo>
                    <a:pt x="6911064" y="3501691"/>
                    <a:pt x="9698745" y="5069472"/>
                    <a:pt x="14284794" y="4629513"/>
                  </a:cubicBezTo>
                  <a:cubicBezTo>
                    <a:pt x="18870843" y="4189554"/>
                    <a:pt x="23436442" y="2623939"/>
                    <a:pt x="27523930" y="2032570"/>
                  </a:cubicBezTo>
                  <a:cubicBezTo>
                    <a:pt x="31611418" y="1441201"/>
                    <a:pt x="36088099" y="1186720"/>
                    <a:pt x="38809722" y="1081298"/>
                  </a:cubicBezTo>
                  <a:cubicBezTo>
                    <a:pt x="41531345" y="975876"/>
                    <a:pt x="43228641" y="2690439"/>
                    <a:pt x="43853671" y="1400037"/>
                  </a:cubicBezTo>
                  <a:lnTo>
                    <a:pt x="43856374" y="0"/>
                  </a:lnTo>
                  <a:lnTo>
                    <a:pt x="35" y="24739"/>
                  </a:lnTo>
                  <a:close/>
                </a:path>
              </a:pathLst>
            </a:custGeom>
            <a:solidFill>
              <a:schemeClr val="accent3">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p:cNvGrpSpPr/>
          <p:nvPr/>
        </p:nvGrpSpPr>
        <p:grpSpPr>
          <a:xfrm>
            <a:off x="1517243" y="1"/>
            <a:ext cx="9150756" cy="703743"/>
            <a:chOff x="-6757" y="0"/>
            <a:chExt cx="9150756" cy="1433720"/>
          </a:xfrm>
        </p:grpSpPr>
        <p:sp>
          <p:nvSpPr>
            <p:cNvPr id="9" name="Freeform: Shape 8"/>
            <p:cNvSpPr/>
            <p:nvPr/>
          </p:nvSpPr>
          <p:spPr>
            <a:xfrm>
              <a:off x="1872" y="2693"/>
              <a:ext cx="9134750" cy="1344561"/>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18 w 43973073"/>
                <a:gd name="connsiteY0" fmla="*/ 0 h 8669089"/>
                <a:gd name="connsiteX1" fmla="*/ 16122 w 43973073"/>
                <a:gd name="connsiteY1" fmla="*/ 8636595 h 8669089"/>
                <a:gd name="connsiteX2" fmla="*/ 11503476 w 43973073"/>
                <a:gd name="connsiteY2" fmla="*/ 7584479 h 8669089"/>
                <a:gd name="connsiteX3" fmla="*/ 23980612 w 43973073"/>
                <a:gd name="connsiteY3" fmla="*/ 7997436 h 8669089"/>
                <a:gd name="connsiteX4" fmla="*/ 36841204 w 43973073"/>
                <a:gd name="connsiteY4" fmla="*/ 8646364 h 8669089"/>
                <a:gd name="connsiteX5" fmla="*/ 43973073 w 43973073"/>
                <a:gd name="connsiteY5" fmla="*/ 7083036 h 8669089"/>
                <a:gd name="connsiteX6" fmla="*/ 43895028 w 43973073"/>
                <a:gd name="connsiteY6" fmla="*/ 19050 h 8669089"/>
                <a:gd name="connsiteX7" fmla="*/ 18 w 43973073"/>
                <a:gd name="connsiteY7" fmla="*/ 0 h 8669089"/>
                <a:gd name="connsiteX0" fmla="*/ 87 w 43959461"/>
                <a:gd name="connsiteY0" fmla="*/ 45244 h 8650039"/>
                <a:gd name="connsiteX1" fmla="*/ 2510 w 43959461"/>
                <a:gd name="connsiteY1" fmla="*/ 8617545 h 8650039"/>
                <a:gd name="connsiteX2" fmla="*/ 11489864 w 43959461"/>
                <a:gd name="connsiteY2" fmla="*/ 7565429 h 8650039"/>
                <a:gd name="connsiteX3" fmla="*/ 23967000 w 43959461"/>
                <a:gd name="connsiteY3" fmla="*/ 7978386 h 8650039"/>
                <a:gd name="connsiteX4" fmla="*/ 36827592 w 43959461"/>
                <a:gd name="connsiteY4" fmla="*/ 8627314 h 8650039"/>
                <a:gd name="connsiteX5" fmla="*/ 43959461 w 43959461"/>
                <a:gd name="connsiteY5" fmla="*/ 7063986 h 8650039"/>
                <a:gd name="connsiteX6" fmla="*/ 43881416 w 43959461"/>
                <a:gd name="connsiteY6" fmla="*/ 0 h 8650039"/>
                <a:gd name="connsiteX7" fmla="*/ 87 w 43959461"/>
                <a:gd name="connsiteY7" fmla="*/ 45244 h 8650039"/>
                <a:gd name="connsiteX0" fmla="*/ 87 w 43959461"/>
                <a:gd name="connsiteY0" fmla="*/ 0 h 8604795"/>
                <a:gd name="connsiteX1" fmla="*/ 2510 w 43959461"/>
                <a:gd name="connsiteY1" fmla="*/ 8572301 h 8604795"/>
                <a:gd name="connsiteX2" fmla="*/ 11489864 w 43959461"/>
                <a:gd name="connsiteY2" fmla="*/ 7520185 h 8604795"/>
                <a:gd name="connsiteX3" fmla="*/ 23967000 w 43959461"/>
                <a:gd name="connsiteY3" fmla="*/ 7933142 h 8604795"/>
                <a:gd name="connsiteX4" fmla="*/ 36827592 w 43959461"/>
                <a:gd name="connsiteY4" fmla="*/ 8582070 h 8604795"/>
                <a:gd name="connsiteX5" fmla="*/ 43959461 w 43959461"/>
                <a:gd name="connsiteY5" fmla="*/ 7018742 h 8604795"/>
                <a:gd name="connsiteX6" fmla="*/ 43739204 w 43959461"/>
                <a:gd name="connsiteY6" fmla="*/ 7143 h 8604795"/>
                <a:gd name="connsiteX7" fmla="*/ 87 w 43959461"/>
                <a:gd name="connsiteY7" fmla="*/ 0 h 8604795"/>
                <a:gd name="connsiteX0" fmla="*/ 87 w 43739204"/>
                <a:gd name="connsiteY0" fmla="*/ 0 h 8605190"/>
                <a:gd name="connsiteX1" fmla="*/ 2510 w 43739204"/>
                <a:gd name="connsiteY1" fmla="*/ 8572301 h 8605190"/>
                <a:gd name="connsiteX2" fmla="*/ 11489864 w 43739204"/>
                <a:gd name="connsiteY2" fmla="*/ 7520185 h 8605190"/>
                <a:gd name="connsiteX3" fmla="*/ 23967000 w 43739204"/>
                <a:gd name="connsiteY3" fmla="*/ 7933142 h 8605190"/>
                <a:gd name="connsiteX4" fmla="*/ 36827592 w 43739204"/>
                <a:gd name="connsiteY4" fmla="*/ 8582070 h 8605190"/>
                <a:gd name="connsiteX5" fmla="*/ 43737709 w 43739204"/>
                <a:gd name="connsiteY5" fmla="*/ 7009217 h 8605190"/>
                <a:gd name="connsiteX6" fmla="*/ 43739204 w 43739204"/>
                <a:gd name="connsiteY6" fmla="*/ 7143 h 8605190"/>
                <a:gd name="connsiteX7" fmla="*/ 87 w 43739204"/>
                <a:gd name="connsiteY7" fmla="*/ 0 h 860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9204" h="8605190">
                  <a:moveTo>
                    <a:pt x="87" y="0"/>
                  </a:moveTo>
                  <a:cubicBezTo>
                    <a:pt x="-548" y="4371340"/>
                    <a:pt x="2510" y="4402256"/>
                    <a:pt x="2510" y="8572301"/>
                  </a:cubicBezTo>
                  <a:cubicBezTo>
                    <a:pt x="6334437" y="8125569"/>
                    <a:pt x="7495782" y="7626711"/>
                    <a:pt x="11489864" y="7520185"/>
                  </a:cubicBezTo>
                  <a:lnTo>
                    <a:pt x="23967000" y="7933142"/>
                  </a:lnTo>
                  <a:cubicBezTo>
                    <a:pt x="28204703" y="8075710"/>
                    <a:pt x="33532474" y="8736058"/>
                    <a:pt x="36827592" y="8582070"/>
                  </a:cubicBezTo>
                  <a:cubicBezTo>
                    <a:pt x="40122710" y="8428082"/>
                    <a:pt x="43112679" y="8299619"/>
                    <a:pt x="43737709" y="7009217"/>
                  </a:cubicBezTo>
                  <a:cubicBezTo>
                    <a:pt x="43738207" y="4675192"/>
                    <a:pt x="43738706" y="2341168"/>
                    <a:pt x="43739204" y="7143"/>
                  </a:cubicBezTo>
                  <a:lnTo>
                    <a:pt x="87" y="0"/>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5" name="Freeform: Shape 4"/>
            <p:cNvSpPr/>
            <p:nvPr/>
          </p:nvSpPr>
          <p:spPr>
            <a:xfrm>
              <a:off x="1767" y="3438"/>
              <a:ext cx="9135749" cy="130687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365561"/>
                <a:gd name="connsiteX1" fmla="*/ 283 w 43914343"/>
                <a:gd name="connsiteY1" fmla="*/ 7959090 h 8365561"/>
                <a:gd name="connsiteX2" fmla="*/ 28700644 w 43914343"/>
                <a:gd name="connsiteY2" fmla="*/ 6640584 h 8365561"/>
                <a:gd name="connsiteX3" fmla="*/ 43914343 w 43914343"/>
                <a:gd name="connsiteY3" fmla="*/ 7319010 h 8365561"/>
                <a:gd name="connsiteX4" fmla="*/ 43895293 w 43914343"/>
                <a:gd name="connsiteY4" fmla="*/ 19050 h 8365561"/>
                <a:gd name="connsiteX5" fmla="*/ 283 w 43914343"/>
                <a:gd name="connsiteY5" fmla="*/ 0 h 8365561"/>
                <a:gd name="connsiteX0" fmla="*/ 283 w 43914343"/>
                <a:gd name="connsiteY0" fmla="*/ 0 h 8424951"/>
                <a:gd name="connsiteX1" fmla="*/ 283 w 43914343"/>
                <a:gd name="connsiteY1" fmla="*/ 7959090 h 8424951"/>
                <a:gd name="connsiteX2" fmla="*/ 30415144 w 43914343"/>
                <a:gd name="connsiteY2" fmla="*/ 7097784 h 8424951"/>
                <a:gd name="connsiteX3" fmla="*/ 43914343 w 43914343"/>
                <a:gd name="connsiteY3" fmla="*/ 7319010 h 8424951"/>
                <a:gd name="connsiteX4" fmla="*/ 43895293 w 43914343"/>
                <a:gd name="connsiteY4" fmla="*/ 19050 h 8424951"/>
                <a:gd name="connsiteX5" fmla="*/ 283 w 43914343"/>
                <a:gd name="connsiteY5" fmla="*/ 0 h 8424951"/>
                <a:gd name="connsiteX0" fmla="*/ 21 w 43914081"/>
                <a:gd name="connsiteY0" fmla="*/ 0 h 8433065"/>
                <a:gd name="connsiteX1" fmla="*/ 13702 w 43914081"/>
                <a:gd name="connsiteY1" fmla="*/ 7968615 h 8433065"/>
                <a:gd name="connsiteX2" fmla="*/ 30414882 w 43914081"/>
                <a:gd name="connsiteY2" fmla="*/ 7097784 h 8433065"/>
                <a:gd name="connsiteX3" fmla="*/ 43914081 w 43914081"/>
                <a:gd name="connsiteY3" fmla="*/ 7319010 h 8433065"/>
                <a:gd name="connsiteX4" fmla="*/ 43895031 w 43914081"/>
                <a:gd name="connsiteY4" fmla="*/ 19050 h 8433065"/>
                <a:gd name="connsiteX5" fmla="*/ 21 w 43914081"/>
                <a:gd name="connsiteY5" fmla="*/ 0 h 8433065"/>
                <a:gd name="connsiteX0" fmla="*/ 282 w 43900662"/>
                <a:gd name="connsiteY0" fmla="*/ 50007 h 8414015"/>
                <a:gd name="connsiteX1" fmla="*/ 283 w 43900662"/>
                <a:gd name="connsiteY1" fmla="*/ 7949565 h 8414015"/>
                <a:gd name="connsiteX2" fmla="*/ 30401463 w 43900662"/>
                <a:gd name="connsiteY2" fmla="*/ 7078734 h 8414015"/>
                <a:gd name="connsiteX3" fmla="*/ 43900662 w 43900662"/>
                <a:gd name="connsiteY3" fmla="*/ 7299960 h 8414015"/>
                <a:gd name="connsiteX4" fmla="*/ 43881612 w 43900662"/>
                <a:gd name="connsiteY4" fmla="*/ 0 h 8414015"/>
                <a:gd name="connsiteX5" fmla="*/ 282 w 43900662"/>
                <a:gd name="connsiteY5" fmla="*/ 50007 h 8414015"/>
                <a:gd name="connsiteX0" fmla="*/ 282 w 43900662"/>
                <a:gd name="connsiteY0" fmla="*/ 1 h 8364009"/>
                <a:gd name="connsiteX1" fmla="*/ 283 w 43900662"/>
                <a:gd name="connsiteY1" fmla="*/ 7899559 h 8364009"/>
                <a:gd name="connsiteX2" fmla="*/ 30401463 w 43900662"/>
                <a:gd name="connsiteY2" fmla="*/ 7028728 h 8364009"/>
                <a:gd name="connsiteX3" fmla="*/ 43900662 w 43900662"/>
                <a:gd name="connsiteY3" fmla="*/ 7249954 h 8364009"/>
                <a:gd name="connsiteX4" fmla="*/ 43739400 w 43900662"/>
                <a:gd name="connsiteY4" fmla="*/ 0 h 8364009"/>
                <a:gd name="connsiteX5" fmla="*/ 282 w 4390066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0 w 43743992"/>
                <a:gd name="connsiteY4" fmla="*/ 0 h 8364009"/>
                <a:gd name="connsiteX5" fmla="*/ 282 w 43743992"/>
                <a:gd name="connsiteY5" fmla="*/ 1 h 836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3992" h="8364009">
                  <a:moveTo>
                    <a:pt x="282" y="1"/>
                  </a:moveTo>
                  <a:cubicBezTo>
                    <a:pt x="-353" y="4371341"/>
                    <a:pt x="283" y="3729514"/>
                    <a:pt x="283" y="7899559"/>
                  </a:cubicBezTo>
                  <a:cubicBezTo>
                    <a:pt x="4960657" y="9286542"/>
                    <a:pt x="23082453" y="7135408"/>
                    <a:pt x="30401463" y="7028728"/>
                  </a:cubicBezTo>
                  <a:cubicBezTo>
                    <a:pt x="37720473" y="6922048"/>
                    <a:pt x="41388531" y="8636143"/>
                    <a:pt x="43743992" y="7252335"/>
                  </a:cubicBezTo>
                  <a:cubicBezTo>
                    <a:pt x="43742461" y="4834890"/>
                    <a:pt x="43740931" y="2417445"/>
                    <a:pt x="43739400" y="0"/>
                  </a:cubicBezTo>
                  <a:lnTo>
                    <a:pt x="282" y="1"/>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8" name="Freeform: Shape 7"/>
            <p:cNvSpPr/>
            <p:nvPr/>
          </p:nvSpPr>
          <p:spPr>
            <a:xfrm>
              <a:off x="2331" y="2545"/>
              <a:ext cx="9134505" cy="1341972"/>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83 w 43973337"/>
                <a:gd name="connsiteY0" fmla="*/ 0 h 8610237"/>
                <a:gd name="connsiteX1" fmla="*/ 283 w 43973337"/>
                <a:gd name="connsiteY1" fmla="*/ 7369155 h 8610237"/>
                <a:gd name="connsiteX2" fmla="*/ 25544206 w 43973337"/>
                <a:gd name="connsiteY2" fmla="*/ 6695768 h 8610237"/>
                <a:gd name="connsiteX3" fmla="*/ 43973337 w 43973337"/>
                <a:gd name="connsiteY3" fmla="*/ 8321900 h 8610237"/>
                <a:gd name="connsiteX4" fmla="*/ 43895293 w 43973337"/>
                <a:gd name="connsiteY4" fmla="*/ 19050 h 8610237"/>
                <a:gd name="connsiteX5" fmla="*/ 283 w 43973337"/>
                <a:gd name="connsiteY5" fmla="*/ 0 h 8610237"/>
                <a:gd name="connsiteX0" fmla="*/ 283 w 43973337"/>
                <a:gd name="connsiteY0" fmla="*/ 0 h 8628748"/>
                <a:gd name="connsiteX1" fmla="*/ 283 w 43973337"/>
                <a:gd name="connsiteY1" fmla="*/ 7369155 h 8628748"/>
                <a:gd name="connsiteX2" fmla="*/ 25367226 w 43973337"/>
                <a:gd name="connsiteY2" fmla="*/ 6902245 h 8628748"/>
                <a:gd name="connsiteX3" fmla="*/ 43973337 w 43973337"/>
                <a:gd name="connsiteY3" fmla="*/ 8321900 h 8628748"/>
                <a:gd name="connsiteX4" fmla="*/ 43895293 w 43973337"/>
                <a:gd name="connsiteY4" fmla="*/ 19050 h 8628748"/>
                <a:gd name="connsiteX5" fmla="*/ 283 w 43973337"/>
                <a:gd name="connsiteY5" fmla="*/ 0 h 8628748"/>
                <a:gd name="connsiteX0" fmla="*/ 18 w 43973072"/>
                <a:gd name="connsiteY0" fmla="*/ 0 h 8628748"/>
                <a:gd name="connsiteX1" fmla="*/ 15978 w 43973072"/>
                <a:gd name="connsiteY1" fmla="*/ 7371537 h 8628748"/>
                <a:gd name="connsiteX2" fmla="*/ 25366961 w 43973072"/>
                <a:gd name="connsiteY2" fmla="*/ 6902245 h 8628748"/>
                <a:gd name="connsiteX3" fmla="*/ 43973072 w 43973072"/>
                <a:gd name="connsiteY3" fmla="*/ 8321900 h 8628748"/>
                <a:gd name="connsiteX4" fmla="*/ 43895028 w 43973072"/>
                <a:gd name="connsiteY4" fmla="*/ 19050 h 8628748"/>
                <a:gd name="connsiteX5" fmla="*/ 18 w 43973072"/>
                <a:gd name="connsiteY5" fmla="*/ 0 h 8628748"/>
                <a:gd name="connsiteX0" fmla="*/ 283 w 43957376"/>
                <a:gd name="connsiteY0" fmla="*/ 45244 h 8609698"/>
                <a:gd name="connsiteX1" fmla="*/ 282 w 43957376"/>
                <a:gd name="connsiteY1" fmla="*/ 7352487 h 8609698"/>
                <a:gd name="connsiteX2" fmla="*/ 25351265 w 43957376"/>
                <a:gd name="connsiteY2" fmla="*/ 6883195 h 8609698"/>
                <a:gd name="connsiteX3" fmla="*/ 43957376 w 43957376"/>
                <a:gd name="connsiteY3" fmla="*/ 8302850 h 8609698"/>
                <a:gd name="connsiteX4" fmla="*/ 43879332 w 43957376"/>
                <a:gd name="connsiteY4" fmla="*/ 0 h 8609698"/>
                <a:gd name="connsiteX5" fmla="*/ 283 w 43957376"/>
                <a:gd name="connsiteY5" fmla="*/ 45244 h 8609698"/>
                <a:gd name="connsiteX0" fmla="*/ 283 w 43957376"/>
                <a:gd name="connsiteY0" fmla="*/ 4763 h 8569217"/>
                <a:gd name="connsiteX1" fmla="*/ 282 w 43957376"/>
                <a:gd name="connsiteY1" fmla="*/ 7312006 h 8569217"/>
                <a:gd name="connsiteX2" fmla="*/ 25351265 w 43957376"/>
                <a:gd name="connsiteY2" fmla="*/ 6842714 h 8569217"/>
                <a:gd name="connsiteX3" fmla="*/ 43957376 w 43957376"/>
                <a:gd name="connsiteY3" fmla="*/ 8262369 h 8569217"/>
                <a:gd name="connsiteX4" fmla="*/ 43737123 w 43957376"/>
                <a:gd name="connsiteY4" fmla="*/ 0 h 8569217"/>
                <a:gd name="connsiteX5" fmla="*/ 283 w 43957376"/>
                <a:gd name="connsiteY5" fmla="*/ 4763 h 8569217"/>
                <a:gd name="connsiteX0" fmla="*/ 283 w 43738035"/>
                <a:gd name="connsiteY0" fmla="*/ 4763 h 8588618"/>
                <a:gd name="connsiteX1" fmla="*/ 282 w 43738035"/>
                <a:gd name="connsiteY1" fmla="*/ 7312006 h 8588618"/>
                <a:gd name="connsiteX2" fmla="*/ 25351265 w 43738035"/>
                <a:gd name="connsiteY2" fmla="*/ 6842714 h 8588618"/>
                <a:gd name="connsiteX3" fmla="*/ 43738035 w 43738035"/>
                <a:gd name="connsiteY3" fmla="*/ 8283800 h 8588618"/>
                <a:gd name="connsiteX4" fmla="*/ 43737123 w 43738035"/>
                <a:gd name="connsiteY4" fmla="*/ 0 h 8588618"/>
                <a:gd name="connsiteX5" fmla="*/ 283 w 43738035"/>
                <a:gd name="connsiteY5" fmla="*/ 4763 h 8588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8035" h="8588618">
                  <a:moveTo>
                    <a:pt x="283" y="4763"/>
                  </a:moveTo>
                  <a:cubicBezTo>
                    <a:pt x="-352" y="4376103"/>
                    <a:pt x="282" y="3141961"/>
                    <a:pt x="282" y="7312006"/>
                  </a:cubicBezTo>
                  <a:cubicBezTo>
                    <a:pt x="6027409" y="8457464"/>
                    <a:pt x="18022423" y="6683923"/>
                    <a:pt x="25351265" y="6842714"/>
                  </a:cubicBezTo>
                  <a:cubicBezTo>
                    <a:pt x="32680107" y="7001505"/>
                    <a:pt x="42449327" y="9426083"/>
                    <a:pt x="43738035" y="8283800"/>
                  </a:cubicBezTo>
                  <a:lnTo>
                    <a:pt x="43737123" y="0"/>
                  </a:lnTo>
                  <a:lnTo>
                    <a:pt x="283" y="4763"/>
                  </a:lnTo>
                  <a:close/>
                </a:path>
              </a:pathLst>
            </a:cu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0" name="Freeform: Shape 9"/>
            <p:cNvSpPr/>
            <p:nvPr/>
          </p:nvSpPr>
          <p:spPr>
            <a:xfrm>
              <a:off x="2558" y="2571"/>
              <a:ext cx="9134061" cy="1385728"/>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4 w 44049259"/>
                <a:gd name="connsiteY0" fmla="*/ 0 h 8882761"/>
                <a:gd name="connsiteX1" fmla="*/ 98851 w 44049259"/>
                <a:gd name="connsiteY1" fmla="*/ 5693370 h 8882761"/>
                <a:gd name="connsiteX2" fmla="*/ 7160062 w 44049259"/>
                <a:gd name="connsiteY2" fmla="*/ 7127279 h 8882761"/>
                <a:gd name="connsiteX3" fmla="*/ 17541699 w 44049259"/>
                <a:gd name="connsiteY3" fmla="*/ 8492736 h 8882761"/>
                <a:gd name="connsiteX4" fmla="*/ 35545791 w 44049259"/>
                <a:gd name="connsiteY4" fmla="*/ 6741364 h 8882761"/>
                <a:gd name="connsiteX5" fmla="*/ 44049259 w 44049259"/>
                <a:gd name="connsiteY5" fmla="*/ 8568936 h 8882761"/>
                <a:gd name="connsiteX6" fmla="*/ 43895014 w 44049259"/>
                <a:gd name="connsiteY6" fmla="*/ 19050 h 8882761"/>
                <a:gd name="connsiteX7" fmla="*/ 4 w 44049259"/>
                <a:gd name="connsiteY7" fmla="*/ 0 h 8882761"/>
                <a:gd name="connsiteX0" fmla="*/ 1475 w 43950408"/>
                <a:gd name="connsiteY0" fmla="*/ 26194 h 8863711"/>
                <a:gd name="connsiteX1" fmla="*/ 0 w 43950408"/>
                <a:gd name="connsiteY1" fmla="*/ 5674320 h 8863711"/>
                <a:gd name="connsiteX2" fmla="*/ 7061211 w 43950408"/>
                <a:gd name="connsiteY2" fmla="*/ 7108229 h 8863711"/>
                <a:gd name="connsiteX3" fmla="*/ 17442848 w 43950408"/>
                <a:gd name="connsiteY3" fmla="*/ 8473686 h 8863711"/>
                <a:gd name="connsiteX4" fmla="*/ 35446940 w 43950408"/>
                <a:gd name="connsiteY4" fmla="*/ 6722314 h 8863711"/>
                <a:gd name="connsiteX5" fmla="*/ 43950408 w 43950408"/>
                <a:gd name="connsiteY5" fmla="*/ 8549886 h 8863711"/>
                <a:gd name="connsiteX6" fmla="*/ 43796163 w 43950408"/>
                <a:gd name="connsiteY6" fmla="*/ 0 h 8863711"/>
                <a:gd name="connsiteX7" fmla="*/ 1475 w 43950408"/>
                <a:gd name="connsiteY7" fmla="*/ 26194 h 8863711"/>
                <a:gd name="connsiteX0" fmla="*/ 1475 w 43950408"/>
                <a:gd name="connsiteY0" fmla="*/ 0 h 8837517"/>
                <a:gd name="connsiteX1" fmla="*/ 0 w 43950408"/>
                <a:gd name="connsiteY1" fmla="*/ 5648126 h 8837517"/>
                <a:gd name="connsiteX2" fmla="*/ 7061211 w 43950408"/>
                <a:gd name="connsiteY2" fmla="*/ 7082035 h 8837517"/>
                <a:gd name="connsiteX3" fmla="*/ 17442848 w 43950408"/>
                <a:gd name="connsiteY3" fmla="*/ 8447492 h 8837517"/>
                <a:gd name="connsiteX4" fmla="*/ 35446940 w 43950408"/>
                <a:gd name="connsiteY4" fmla="*/ 6696120 h 8837517"/>
                <a:gd name="connsiteX5" fmla="*/ 43950408 w 43950408"/>
                <a:gd name="connsiteY5" fmla="*/ 8523692 h 8837517"/>
                <a:gd name="connsiteX6" fmla="*/ 43735907 w 43950408"/>
                <a:gd name="connsiteY6" fmla="*/ 2381 h 8837517"/>
                <a:gd name="connsiteX7" fmla="*/ 1475 w 43950408"/>
                <a:gd name="connsiteY7" fmla="*/ 0 h 8837517"/>
                <a:gd name="connsiteX0" fmla="*/ 1475 w 43735907"/>
                <a:gd name="connsiteY0" fmla="*/ 0 h 8868660"/>
                <a:gd name="connsiteX1" fmla="*/ 0 w 43735907"/>
                <a:gd name="connsiteY1" fmla="*/ 5648126 h 8868660"/>
                <a:gd name="connsiteX2" fmla="*/ 7061211 w 43735907"/>
                <a:gd name="connsiteY2" fmla="*/ 7082035 h 8868660"/>
                <a:gd name="connsiteX3" fmla="*/ 17442848 w 43735907"/>
                <a:gd name="connsiteY3" fmla="*/ 8447492 h 8868660"/>
                <a:gd name="connsiteX4" fmla="*/ 35446940 w 43735907"/>
                <a:gd name="connsiteY4" fmla="*/ 6696120 h 8868660"/>
                <a:gd name="connsiteX5" fmla="*/ 43735887 w 43735907"/>
                <a:gd name="connsiteY5" fmla="*/ 8557029 h 8868660"/>
                <a:gd name="connsiteX6" fmla="*/ 43735907 w 43735907"/>
                <a:gd name="connsiteY6" fmla="*/ 2381 h 8868660"/>
                <a:gd name="connsiteX7" fmla="*/ 1475 w 43735907"/>
                <a:gd name="connsiteY7" fmla="*/ 0 h 886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5907" h="8868660">
                  <a:moveTo>
                    <a:pt x="1475" y="0"/>
                  </a:moveTo>
                  <a:cubicBezTo>
                    <a:pt x="840" y="4371340"/>
                    <a:pt x="0" y="1478081"/>
                    <a:pt x="0" y="5648126"/>
                  </a:cubicBezTo>
                  <a:cubicBezTo>
                    <a:pt x="4084027" y="7830294"/>
                    <a:pt x="4154070" y="6615474"/>
                    <a:pt x="7061211" y="7082035"/>
                  </a:cubicBezTo>
                  <a:cubicBezTo>
                    <a:pt x="9968352" y="7548596"/>
                    <a:pt x="12711893" y="8511811"/>
                    <a:pt x="17442848" y="8447492"/>
                  </a:cubicBezTo>
                  <a:cubicBezTo>
                    <a:pt x="22173803" y="8383173"/>
                    <a:pt x="31064767" y="6677864"/>
                    <a:pt x="35446940" y="6696120"/>
                  </a:cubicBezTo>
                  <a:cubicBezTo>
                    <a:pt x="39829113" y="6714376"/>
                    <a:pt x="43110857" y="9847431"/>
                    <a:pt x="43735887" y="8557029"/>
                  </a:cubicBezTo>
                  <a:cubicBezTo>
                    <a:pt x="43735894" y="5705480"/>
                    <a:pt x="43735900" y="2853930"/>
                    <a:pt x="43735907" y="2381"/>
                  </a:cubicBezTo>
                  <a:lnTo>
                    <a:pt x="1475" y="0"/>
                  </a:lnTo>
                  <a:close/>
                </a:path>
              </a:pathLst>
            </a:custGeom>
            <a:solidFill>
              <a:schemeClr val="bg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1" name="Freeform: Shape 10"/>
            <p:cNvSpPr/>
            <p:nvPr/>
          </p:nvSpPr>
          <p:spPr>
            <a:xfrm>
              <a:off x="1973" y="3341"/>
              <a:ext cx="9135001" cy="1306973"/>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53256 w 43950111"/>
                <a:gd name="connsiteY0" fmla="*/ 0 h 9549795"/>
                <a:gd name="connsiteX1" fmla="*/ 0 w 43950111"/>
                <a:gd name="connsiteY1" fmla="*/ 7026870 h 9549795"/>
                <a:gd name="connsiteX2" fmla="*/ 10985214 w 43950111"/>
                <a:gd name="connsiteY2" fmla="*/ 8803679 h 9549795"/>
                <a:gd name="connsiteX3" fmla="*/ 27272351 w 43950111"/>
                <a:gd name="connsiteY3" fmla="*/ 6816336 h 9549795"/>
                <a:gd name="connsiteX4" fmla="*/ 36322943 w 43950111"/>
                <a:gd name="connsiteY4" fmla="*/ 9522664 h 9549795"/>
                <a:gd name="connsiteX5" fmla="*/ 43950111 w 43950111"/>
                <a:gd name="connsiteY5" fmla="*/ 7806936 h 9549795"/>
                <a:gd name="connsiteX6" fmla="*/ 43948266 w 43950111"/>
                <a:gd name="connsiteY6" fmla="*/ 19050 h 9549795"/>
                <a:gd name="connsiteX7" fmla="*/ 53256 w 43950111"/>
                <a:gd name="connsiteY7" fmla="*/ 0 h 9549795"/>
                <a:gd name="connsiteX0" fmla="*/ 816 w 43950111"/>
                <a:gd name="connsiteY0" fmla="*/ 16668 h 9530745"/>
                <a:gd name="connsiteX1" fmla="*/ 0 w 43950111"/>
                <a:gd name="connsiteY1" fmla="*/ 7007820 h 9530745"/>
                <a:gd name="connsiteX2" fmla="*/ 10985214 w 43950111"/>
                <a:gd name="connsiteY2" fmla="*/ 8784629 h 9530745"/>
                <a:gd name="connsiteX3" fmla="*/ 27272351 w 43950111"/>
                <a:gd name="connsiteY3" fmla="*/ 6797286 h 9530745"/>
                <a:gd name="connsiteX4" fmla="*/ 36322943 w 43950111"/>
                <a:gd name="connsiteY4" fmla="*/ 9503614 h 9530745"/>
                <a:gd name="connsiteX5" fmla="*/ 43950111 w 43950111"/>
                <a:gd name="connsiteY5" fmla="*/ 7787886 h 9530745"/>
                <a:gd name="connsiteX6" fmla="*/ 43948266 w 43950111"/>
                <a:gd name="connsiteY6" fmla="*/ 0 h 9530745"/>
                <a:gd name="connsiteX7" fmla="*/ 816 w 43950111"/>
                <a:gd name="connsiteY7" fmla="*/ 16668 h 9530745"/>
                <a:gd name="connsiteX0" fmla="*/ 816 w 43950111"/>
                <a:gd name="connsiteY0" fmla="*/ 0 h 9514077"/>
                <a:gd name="connsiteX1" fmla="*/ 0 w 43950111"/>
                <a:gd name="connsiteY1" fmla="*/ 6991152 h 9514077"/>
                <a:gd name="connsiteX2" fmla="*/ 10985214 w 43950111"/>
                <a:gd name="connsiteY2" fmla="*/ 8767961 h 9514077"/>
                <a:gd name="connsiteX3" fmla="*/ 27272351 w 43950111"/>
                <a:gd name="connsiteY3" fmla="*/ 6780618 h 9514077"/>
                <a:gd name="connsiteX4" fmla="*/ 36322943 w 43950111"/>
                <a:gd name="connsiteY4" fmla="*/ 9486946 h 9514077"/>
                <a:gd name="connsiteX5" fmla="*/ 43950111 w 43950111"/>
                <a:gd name="connsiteY5" fmla="*/ 7771218 h 9514077"/>
                <a:gd name="connsiteX6" fmla="*/ 43736152 w 43950111"/>
                <a:gd name="connsiteY6" fmla="*/ 1 h 9514077"/>
                <a:gd name="connsiteX7" fmla="*/ 816 w 43950111"/>
                <a:gd name="connsiteY7" fmla="*/ 0 h 9514077"/>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2 w 43740412"/>
                <a:gd name="connsiteY6" fmla="*/ 1 h 9513713"/>
                <a:gd name="connsiteX7" fmla="*/ 816 w 43740412"/>
                <a:gd name="connsiteY7" fmla="*/ 0 h 951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0412" h="9513713">
                  <a:moveTo>
                    <a:pt x="816" y="0"/>
                  </a:moveTo>
                  <a:cubicBezTo>
                    <a:pt x="181" y="4371340"/>
                    <a:pt x="0" y="2821107"/>
                    <a:pt x="0" y="6991152"/>
                  </a:cubicBezTo>
                  <a:cubicBezTo>
                    <a:pt x="6903427" y="5820520"/>
                    <a:pt x="6439822" y="8803050"/>
                    <a:pt x="10985214" y="8767961"/>
                  </a:cubicBezTo>
                  <a:cubicBezTo>
                    <a:pt x="15530606" y="8732872"/>
                    <a:pt x="22477895" y="5251087"/>
                    <a:pt x="27272351" y="6780618"/>
                  </a:cubicBezTo>
                  <a:cubicBezTo>
                    <a:pt x="32066807" y="8310149"/>
                    <a:pt x="33578266" y="9322640"/>
                    <a:pt x="36322943" y="9486946"/>
                  </a:cubicBezTo>
                  <a:cubicBezTo>
                    <a:pt x="39067620" y="9651252"/>
                    <a:pt x="43115382" y="9056858"/>
                    <a:pt x="43740412" y="7766456"/>
                  </a:cubicBezTo>
                  <a:lnTo>
                    <a:pt x="43736152" y="1"/>
                  </a:lnTo>
                  <a:lnTo>
                    <a:pt x="816" y="0"/>
                  </a:lnTo>
                  <a:close/>
                </a:path>
              </a:pathLst>
            </a:cu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2" name="Freeform: Shape 11"/>
            <p:cNvSpPr/>
            <p:nvPr/>
          </p:nvSpPr>
          <p:spPr>
            <a:xfrm>
              <a:off x="2379" y="3439"/>
              <a:ext cx="9134401" cy="130687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5 w 43998460"/>
                <a:gd name="connsiteY0" fmla="*/ 0 h 9460489"/>
                <a:gd name="connsiteX1" fmla="*/ 66314 w 43998460"/>
                <a:gd name="connsiteY1" fmla="*/ 9458126 h 9460489"/>
                <a:gd name="connsiteX2" fmla="*/ 12963964 w 43998460"/>
                <a:gd name="connsiteY2" fmla="*/ 6670079 h 9460489"/>
                <a:gd name="connsiteX3" fmla="*/ 23967900 w 43998460"/>
                <a:gd name="connsiteY3" fmla="*/ 9457936 h 9460489"/>
                <a:gd name="connsiteX4" fmla="*/ 38403292 w 43998460"/>
                <a:gd name="connsiteY4" fmla="*/ 6068264 h 9460489"/>
                <a:gd name="connsiteX5" fmla="*/ 43998460 w 43998460"/>
                <a:gd name="connsiteY5" fmla="*/ 5470136 h 9460489"/>
                <a:gd name="connsiteX6" fmla="*/ 43895015 w 43998460"/>
                <a:gd name="connsiteY6" fmla="*/ 19050 h 9460489"/>
                <a:gd name="connsiteX7" fmla="*/ 5 w 43998460"/>
                <a:gd name="connsiteY7" fmla="*/ 0 h 9460489"/>
                <a:gd name="connsiteX0" fmla="*/ 241 w 43932574"/>
                <a:gd name="connsiteY0" fmla="*/ 52388 h 9441439"/>
                <a:gd name="connsiteX1" fmla="*/ 428 w 43932574"/>
                <a:gd name="connsiteY1" fmla="*/ 9439076 h 9441439"/>
                <a:gd name="connsiteX2" fmla="*/ 12898078 w 43932574"/>
                <a:gd name="connsiteY2" fmla="*/ 6651029 h 9441439"/>
                <a:gd name="connsiteX3" fmla="*/ 23902014 w 43932574"/>
                <a:gd name="connsiteY3" fmla="*/ 9438886 h 9441439"/>
                <a:gd name="connsiteX4" fmla="*/ 38337406 w 43932574"/>
                <a:gd name="connsiteY4" fmla="*/ 6049214 h 9441439"/>
                <a:gd name="connsiteX5" fmla="*/ 43932574 w 43932574"/>
                <a:gd name="connsiteY5" fmla="*/ 5451086 h 9441439"/>
                <a:gd name="connsiteX6" fmla="*/ 43829129 w 43932574"/>
                <a:gd name="connsiteY6" fmla="*/ 0 h 9441439"/>
                <a:gd name="connsiteX7" fmla="*/ 241 w 43932574"/>
                <a:gd name="connsiteY7" fmla="*/ 52388 h 9441439"/>
                <a:gd name="connsiteX0" fmla="*/ 241 w 43932574"/>
                <a:gd name="connsiteY0" fmla="*/ 2381 h 9391432"/>
                <a:gd name="connsiteX1" fmla="*/ 428 w 43932574"/>
                <a:gd name="connsiteY1" fmla="*/ 9389069 h 9391432"/>
                <a:gd name="connsiteX2" fmla="*/ 12898078 w 43932574"/>
                <a:gd name="connsiteY2" fmla="*/ 6601022 h 9391432"/>
                <a:gd name="connsiteX3" fmla="*/ 23902014 w 43932574"/>
                <a:gd name="connsiteY3" fmla="*/ 9388879 h 9391432"/>
                <a:gd name="connsiteX4" fmla="*/ 38337406 w 43932574"/>
                <a:gd name="connsiteY4" fmla="*/ 5999207 h 9391432"/>
                <a:gd name="connsiteX5" fmla="*/ 43932574 w 43932574"/>
                <a:gd name="connsiteY5" fmla="*/ 5401079 h 9391432"/>
                <a:gd name="connsiteX6" fmla="*/ 43737534 w 43932574"/>
                <a:gd name="connsiteY6" fmla="*/ 0 h 9391432"/>
                <a:gd name="connsiteX7" fmla="*/ 241 w 43932574"/>
                <a:gd name="connsiteY7" fmla="*/ 2381 h 9391432"/>
                <a:gd name="connsiteX0" fmla="*/ 241 w 43737534"/>
                <a:gd name="connsiteY0" fmla="*/ 2381 h 9391432"/>
                <a:gd name="connsiteX1" fmla="*/ 428 w 43737534"/>
                <a:gd name="connsiteY1" fmla="*/ 9389069 h 9391432"/>
                <a:gd name="connsiteX2" fmla="*/ 12898078 w 43737534"/>
                <a:gd name="connsiteY2" fmla="*/ 6601022 h 9391432"/>
                <a:gd name="connsiteX3" fmla="*/ 23902014 w 43737534"/>
                <a:gd name="connsiteY3" fmla="*/ 9388879 h 9391432"/>
                <a:gd name="connsiteX4" fmla="*/ 38337406 w 43737534"/>
                <a:gd name="connsiteY4" fmla="*/ 5999207 h 9391432"/>
                <a:gd name="connsiteX5" fmla="*/ 43734927 w 43737534"/>
                <a:gd name="connsiteY5" fmla="*/ 5408223 h 9391432"/>
                <a:gd name="connsiteX6" fmla="*/ 43737534 w 43737534"/>
                <a:gd name="connsiteY6" fmla="*/ 0 h 9391432"/>
                <a:gd name="connsiteX7" fmla="*/ 241 w 43737534"/>
                <a:gd name="connsiteY7" fmla="*/ 2381 h 939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7534" h="9391432">
                  <a:moveTo>
                    <a:pt x="241" y="2381"/>
                  </a:moveTo>
                  <a:cubicBezTo>
                    <a:pt x="-394" y="4373721"/>
                    <a:pt x="428" y="5219024"/>
                    <a:pt x="428" y="9389069"/>
                  </a:cubicBezTo>
                  <a:cubicBezTo>
                    <a:pt x="6903855" y="8218437"/>
                    <a:pt x="8914480" y="6601054"/>
                    <a:pt x="12898078" y="6601022"/>
                  </a:cubicBezTo>
                  <a:cubicBezTo>
                    <a:pt x="16881676" y="6600990"/>
                    <a:pt x="19662126" y="9489182"/>
                    <a:pt x="23902014" y="9388879"/>
                  </a:cubicBezTo>
                  <a:cubicBezTo>
                    <a:pt x="28141902" y="9288577"/>
                    <a:pt x="35031921" y="6662650"/>
                    <a:pt x="38337406" y="5999207"/>
                  </a:cubicBezTo>
                  <a:cubicBezTo>
                    <a:pt x="41642891" y="5335764"/>
                    <a:pt x="43109897" y="6698625"/>
                    <a:pt x="43734927" y="5408223"/>
                  </a:cubicBezTo>
                  <a:lnTo>
                    <a:pt x="43737534" y="0"/>
                  </a:lnTo>
                  <a:lnTo>
                    <a:pt x="241" y="2381"/>
                  </a:lnTo>
                  <a:close/>
                </a:path>
              </a:pathLst>
            </a:custGeom>
            <a:solidFill>
              <a:schemeClr val="accent4">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3" name="Freeform: Shape 12"/>
            <p:cNvSpPr/>
            <p:nvPr/>
          </p:nvSpPr>
          <p:spPr>
            <a:xfrm>
              <a:off x="-6757" y="2084"/>
              <a:ext cx="9150756" cy="143163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38126 w 43933136"/>
                <a:gd name="connsiteY0" fmla="*/ 0 h 9493499"/>
                <a:gd name="connsiteX1" fmla="*/ 0 w 43933136"/>
                <a:gd name="connsiteY1" fmla="*/ 9456092 h 9493499"/>
                <a:gd name="connsiteX2" fmla="*/ 14322885 w 43933136"/>
                <a:gd name="connsiteY2" fmla="*/ 9413279 h 9493499"/>
                <a:gd name="connsiteX3" fmla="*/ 27562021 w 43933136"/>
                <a:gd name="connsiteY3" fmla="*/ 6816336 h 9493499"/>
                <a:gd name="connsiteX4" fmla="*/ 38847813 w 43933136"/>
                <a:gd name="connsiteY4" fmla="*/ 5865064 h 9493499"/>
                <a:gd name="connsiteX5" fmla="*/ 43891762 w 43933136"/>
                <a:gd name="connsiteY5" fmla="*/ 6183803 h 9493499"/>
                <a:gd name="connsiteX6" fmla="*/ 43933136 w 43933136"/>
                <a:gd name="connsiteY6" fmla="*/ 19050 h 9493499"/>
                <a:gd name="connsiteX7" fmla="*/ 38126 w 43933136"/>
                <a:gd name="connsiteY7" fmla="*/ 0 h 949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33136" h="9493499">
                  <a:moveTo>
                    <a:pt x="38126" y="0"/>
                  </a:moveTo>
                  <a:cubicBezTo>
                    <a:pt x="37491" y="4371340"/>
                    <a:pt x="0" y="5286047"/>
                    <a:pt x="0" y="9456092"/>
                  </a:cubicBezTo>
                  <a:cubicBezTo>
                    <a:pt x="6903427" y="8285460"/>
                    <a:pt x="9729215" y="9853238"/>
                    <a:pt x="14322885" y="9413279"/>
                  </a:cubicBezTo>
                  <a:cubicBezTo>
                    <a:pt x="18916555" y="8973320"/>
                    <a:pt x="23474533" y="7407705"/>
                    <a:pt x="27562021" y="6816336"/>
                  </a:cubicBezTo>
                  <a:cubicBezTo>
                    <a:pt x="31649509" y="6224967"/>
                    <a:pt x="36126190" y="5970486"/>
                    <a:pt x="38847813" y="5865064"/>
                  </a:cubicBezTo>
                  <a:cubicBezTo>
                    <a:pt x="41569436" y="5759642"/>
                    <a:pt x="43266732" y="7474205"/>
                    <a:pt x="43891762" y="6183803"/>
                  </a:cubicBezTo>
                  <a:lnTo>
                    <a:pt x="43933136" y="19050"/>
                  </a:lnTo>
                  <a:lnTo>
                    <a:pt x="38126" y="0"/>
                  </a:lnTo>
                  <a:close/>
                </a:path>
              </a:pathLst>
            </a:custGeom>
            <a:solidFill>
              <a:schemeClr val="accent3">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65" name="Freeform: Shape 64"/>
            <p:cNvSpPr/>
            <p:nvPr/>
          </p:nvSpPr>
          <p:spPr>
            <a:xfrm>
              <a:off x="-6168" y="0"/>
              <a:ext cx="9144941" cy="1247660"/>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9 w 43895019"/>
                <a:gd name="connsiteY0" fmla="*/ 0 h 9422917"/>
                <a:gd name="connsiteX1" fmla="*/ 33391 w 43895019"/>
                <a:gd name="connsiteY1" fmla="*/ 5784775 h 9422917"/>
                <a:gd name="connsiteX2" fmla="*/ 14284768 w 43895019"/>
                <a:gd name="connsiteY2" fmla="*/ 9413279 h 9422917"/>
                <a:gd name="connsiteX3" fmla="*/ 27523904 w 43895019"/>
                <a:gd name="connsiteY3" fmla="*/ 6816336 h 9422917"/>
                <a:gd name="connsiteX4" fmla="*/ 38809696 w 43895019"/>
                <a:gd name="connsiteY4" fmla="*/ 5865064 h 9422917"/>
                <a:gd name="connsiteX5" fmla="*/ 43853645 w 43895019"/>
                <a:gd name="connsiteY5" fmla="*/ 6183803 h 9422917"/>
                <a:gd name="connsiteX6" fmla="*/ 43895019 w 43895019"/>
                <a:gd name="connsiteY6" fmla="*/ 19050 h 9422917"/>
                <a:gd name="connsiteX7" fmla="*/ 9 w 43895019"/>
                <a:gd name="connsiteY7" fmla="*/ 0 h 9422917"/>
                <a:gd name="connsiteX0" fmla="*/ 5 w 43895015"/>
                <a:gd name="connsiteY0" fmla="*/ 0 h 9418570"/>
                <a:gd name="connsiteX1" fmla="*/ 72056 w 43895015"/>
                <a:gd name="connsiteY1" fmla="*/ 7705965 h 9418570"/>
                <a:gd name="connsiteX2" fmla="*/ 14284764 w 43895015"/>
                <a:gd name="connsiteY2" fmla="*/ 9413279 h 9418570"/>
                <a:gd name="connsiteX3" fmla="*/ 27523900 w 43895015"/>
                <a:gd name="connsiteY3" fmla="*/ 6816336 h 9418570"/>
                <a:gd name="connsiteX4" fmla="*/ 38809692 w 43895015"/>
                <a:gd name="connsiteY4" fmla="*/ 5865064 h 9418570"/>
                <a:gd name="connsiteX5" fmla="*/ 43853641 w 43895015"/>
                <a:gd name="connsiteY5" fmla="*/ 6183803 h 9418570"/>
                <a:gd name="connsiteX6" fmla="*/ 43895015 w 43895015"/>
                <a:gd name="connsiteY6" fmla="*/ 19050 h 9418570"/>
                <a:gd name="connsiteX7" fmla="*/ 5 w 43895015"/>
                <a:gd name="connsiteY7" fmla="*/ 0 h 9418570"/>
                <a:gd name="connsiteX0" fmla="*/ 5 w 43895015"/>
                <a:gd name="connsiteY0" fmla="*/ 0 h 9417014"/>
                <a:gd name="connsiteX1" fmla="*/ 72056 w 43895015"/>
                <a:gd name="connsiteY1" fmla="*/ 7705965 h 9417014"/>
                <a:gd name="connsiteX2" fmla="*/ 14284764 w 43895015"/>
                <a:gd name="connsiteY2" fmla="*/ 9413279 h 9417014"/>
                <a:gd name="connsiteX3" fmla="*/ 27523900 w 43895015"/>
                <a:gd name="connsiteY3" fmla="*/ 6816336 h 9417014"/>
                <a:gd name="connsiteX4" fmla="*/ 38809692 w 43895015"/>
                <a:gd name="connsiteY4" fmla="*/ 5865064 h 9417014"/>
                <a:gd name="connsiteX5" fmla="*/ 43853641 w 43895015"/>
                <a:gd name="connsiteY5" fmla="*/ 6183803 h 9417014"/>
                <a:gd name="connsiteX6" fmla="*/ 43895015 w 43895015"/>
                <a:gd name="connsiteY6" fmla="*/ 19050 h 9417014"/>
                <a:gd name="connsiteX7" fmla="*/ 5 w 43895015"/>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809692 w 43905197"/>
                <a:gd name="connsiteY4" fmla="*/ 5865064 h 9417014"/>
                <a:gd name="connsiteX5" fmla="*/ 43905197 w 43905197"/>
                <a:gd name="connsiteY5" fmla="*/ 6183803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6183803 h 9417014"/>
                <a:gd name="connsiteX6" fmla="*/ 43895015 w 43905197"/>
                <a:gd name="connsiteY6" fmla="*/ 19050 h 9417014"/>
                <a:gd name="connsiteX7" fmla="*/ 5 w 43905197"/>
                <a:gd name="connsiteY7" fmla="*/ 0 h 9417014"/>
                <a:gd name="connsiteX0" fmla="*/ 5 w 43918087"/>
                <a:gd name="connsiteY0" fmla="*/ 0 h 9417014"/>
                <a:gd name="connsiteX1" fmla="*/ 72056 w 43918087"/>
                <a:gd name="connsiteY1" fmla="*/ 7705965 h 9417014"/>
                <a:gd name="connsiteX2" fmla="*/ 14284764 w 43918087"/>
                <a:gd name="connsiteY2" fmla="*/ 9413279 h 9417014"/>
                <a:gd name="connsiteX3" fmla="*/ 27523900 w 43918087"/>
                <a:gd name="connsiteY3" fmla="*/ 6816336 h 9417014"/>
                <a:gd name="connsiteX4" fmla="*/ 38629237 w 43918087"/>
                <a:gd name="connsiteY4" fmla="*/ 6825659 h 9417014"/>
                <a:gd name="connsiteX5" fmla="*/ 43918087 w 43918087"/>
                <a:gd name="connsiteY5" fmla="*/ 5433750 h 9417014"/>
                <a:gd name="connsiteX6" fmla="*/ 43895015 w 43918087"/>
                <a:gd name="connsiteY6" fmla="*/ 19050 h 9417014"/>
                <a:gd name="connsiteX7" fmla="*/ 5 w 4391808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7507841 w 43905197"/>
                <a:gd name="connsiteY4" fmla="*/ 7641506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8194684"/>
                <a:gd name="connsiteX1" fmla="*/ 72056 w 43905197"/>
                <a:gd name="connsiteY1" fmla="*/ 7705965 h 8194684"/>
                <a:gd name="connsiteX2" fmla="*/ 14246095 w 43905197"/>
                <a:gd name="connsiteY2" fmla="*/ 8189507 h 8194684"/>
                <a:gd name="connsiteX3" fmla="*/ 27523900 w 43905197"/>
                <a:gd name="connsiteY3" fmla="*/ 6816336 h 8194684"/>
                <a:gd name="connsiteX4" fmla="*/ 37507841 w 43905197"/>
                <a:gd name="connsiteY4" fmla="*/ 7641506 h 8194684"/>
                <a:gd name="connsiteX5" fmla="*/ 43905197 w 43905197"/>
                <a:gd name="connsiteY5" fmla="*/ 5420591 h 8194684"/>
                <a:gd name="connsiteX6" fmla="*/ 43895015 w 43905197"/>
                <a:gd name="connsiteY6" fmla="*/ 19050 h 8194684"/>
                <a:gd name="connsiteX7" fmla="*/ 5 w 43905197"/>
                <a:gd name="connsiteY7" fmla="*/ 0 h 8194684"/>
                <a:gd name="connsiteX0" fmla="*/ 5 w 43905197"/>
                <a:gd name="connsiteY0" fmla="*/ 0 h 8352344"/>
                <a:gd name="connsiteX1" fmla="*/ 72056 w 43905197"/>
                <a:gd name="connsiteY1" fmla="*/ 7705965 h 8352344"/>
                <a:gd name="connsiteX2" fmla="*/ 14246095 w 43905197"/>
                <a:gd name="connsiteY2" fmla="*/ 8347413 h 8352344"/>
                <a:gd name="connsiteX3" fmla="*/ 27523900 w 43905197"/>
                <a:gd name="connsiteY3" fmla="*/ 6816336 h 8352344"/>
                <a:gd name="connsiteX4" fmla="*/ 37507841 w 43905197"/>
                <a:gd name="connsiteY4" fmla="*/ 7641506 h 8352344"/>
                <a:gd name="connsiteX5" fmla="*/ 43905197 w 43905197"/>
                <a:gd name="connsiteY5" fmla="*/ 5420591 h 8352344"/>
                <a:gd name="connsiteX6" fmla="*/ 43895015 w 43905197"/>
                <a:gd name="connsiteY6" fmla="*/ 19050 h 8352344"/>
                <a:gd name="connsiteX7" fmla="*/ 5 w 43905197"/>
                <a:gd name="connsiteY7" fmla="*/ 0 h 8352344"/>
                <a:gd name="connsiteX0" fmla="*/ 5 w 43905197"/>
                <a:gd name="connsiteY0" fmla="*/ 0 h 7800658"/>
                <a:gd name="connsiteX1" fmla="*/ 72056 w 43905197"/>
                <a:gd name="connsiteY1" fmla="*/ 7705965 h 7800658"/>
                <a:gd name="connsiteX2" fmla="*/ 13898076 w 43905197"/>
                <a:gd name="connsiteY2" fmla="*/ 7794742 h 7800658"/>
                <a:gd name="connsiteX3" fmla="*/ 27523900 w 43905197"/>
                <a:gd name="connsiteY3" fmla="*/ 6816336 h 7800658"/>
                <a:gd name="connsiteX4" fmla="*/ 37507841 w 43905197"/>
                <a:gd name="connsiteY4" fmla="*/ 7641506 h 7800658"/>
                <a:gd name="connsiteX5" fmla="*/ 43905197 w 43905197"/>
                <a:gd name="connsiteY5" fmla="*/ 5420591 h 7800658"/>
                <a:gd name="connsiteX6" fmla="*/ 43895015 w 43905197"/>
                <a:gd name="connsiteY6" fmla="*/ 19050 h 7800658"/>
                <a:gd name="connsiteX7" fmla="*/ 5 w 43905197"/>
                <a:gd name="connsiteY7" fmla="*/ 0 h 7800658"/>
                <a:gd name="connsiteX0" fmla="*/ 5 w 43905197"/>
                <a:gd name="connsiteY0" fmla="*/ 0 h 8273512"/>
                <a:gd name="connsiteX1" fmla="*/ 72056 w 43905197"/>
                <a:gd name="connsiteY1" fmla="*/ 7705965 h 8273512"/>
                <a:gd name="connsiteX2" fmla="*/ 13550057 w 43905197"/>
                <a:gd name="connsiteY2" fmla="*/ 8268461 h 8273512"/>
                <a:gd name="connsiteX3" fmla="*/ 27523900 w 43905197"/>
                <a:gd name="connsiteY3" fmla="*/ 6816336 h 8273512"/>
                <a:gd name="connsiteX4" fmla="*/ 37507841 w 43905197"/>
                <a:gd name="connsiteY4" fmla="*/ 7641506 h 8273512"/>
                <a:gd name="connsiteX5" fmla="*/ 43905197 w 43905197"/>
                <a:gd name="connsiteY5" fmla="*/ 5420591 h 8273512"/>
                <a:gd name="connsiteX6" fmla="*/ 43895015 w 43905197"/>
                <a:gd name="connsiteY6" fmla="*/ 19050 h 8273512"/>
                <a:gd name="connsiteX7" fmla="*/ 5 w 43905197"/>
                <a:gd name="connsiteY7" fmla="*/ 0 h 8273512"/>
                <a:gd name="connsiteX0" fmla="*/ 24 w 43905216"/>
                <a:gd name="connsiteY0" fmla="*/ 0 h 8273512"/>
                <a:gd name="connsiteX1" fmla="*/ 11100 w 43905216"/>
                <a:gd name="connsiteY1" fmla="*/ 7705965 h 8273512"/>
                <a:gd name="connsiteX2" fmla="*/ 13550076 w 43905216"/>
                <a:gd name="connsiteY2" fmla="*/ 8268461 h 8273512"/>
                <a:gd name="connsiteX3" fmla="*/ 27523919 w 43905216"/>
                <a:gd name="connsiteY3" fmla="*/ 6816336 h 8273512"/>
                <a:gd name="connsiteX4" fmla="*/ 37507860 w 43905216"/>
                <a:gd name="connsiteY4" fmla="*/ 7641506 h 8273512"/>
                <a:gd name="connsiteX5" fmla="*/ 43905216 w 43905216"/>
                <a:gd name="connsiteY5" fmla="*/ 5420591 h 8273512"/>
                <a:gd name="connsiteX6" fmla="*/ 43895034 w 43905216"/>
                <a:gd name="connsiteY6" fmla="*/ 19050 h 8273512"/>
                <a:gd name="connsiteX7" fmla="*/ 24 w 43905216"/>
                <a:gd name="connsiteY7" fmla="*/ 0 h 827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5216" h="8273512">
                  <a:moveTo>
                    <a:pt x="24" y="0"/>
                  </a:moveTo>
                  <a:cubicBezTo>
                    <a:pt x="-611" y="4371340"/>
                    <a:pt x="11100" y="3535920"/>
                    <a:pt x="11100" y="7705965"/>
                  </a:cubicBezTo>
                  <a:cubicBezTo>
                    <a:pt x="5535339" y="5232609"/>
                    <a:pt x="8964606" y="8416732"/>
                    <a:pt x="13550076" y="8268461"/>
                  </a:cubicBezTo>
                  <a:cubicBezTo>
                    <a:pt x="18135546" y="8120190"/>
                    <a:pt x="23530955" y="6920828"/>
                    <a:pt x="27523919" y="6816336"/>
                  </a:cubicBezTo>
                  <a:cubicBezTo>
                    <a:pt x="31516883" y="6711844"/>
                    <a:pt x="34777644" y="7874130"/>
                    <a:pt x="37507860" y="7641506"/>
                  </a:cubicBezTo>
                  <a:cubicBezTo>
                    <a:pt x="40238076" y="7408882"/>
                    <a:pt x="41024505" y="6447817"/>
                    <a:pt x="43905216" y="5420591"/>
                  </a:cubicBezTo>
                  <a:cubicBezTo>
                    <a:pt x="43897525" y="3615691"/>
                    <a:pt x="43902725" y="1823950"/>
                    <a:pt x="43895034" y="19050"/>
                  </a:cubicBezTo>
                  <a:lnTo>
                    <a:pt x="24" y="0"/>
                  </a:lnTo>
                  <a:close/>
                </a:path>
              </a:pathLst>
            </a:custGeom>
            <a:solidFill>
              <a:schemeClr val="tx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grpSp>
      <p:sp>
        <p:nvSpPr>
          <p:cNvPr id="198" name="TextBox 197"/>
          <p:cNvSpPr txBox="1"/>
          <p:nvPr/>
        </p:nvSpPr>
        <p:spPr>
          <a:xfrm>
            <a:off x="1502488" y="2994"/>
            <a:ext cx="9165512" cy="461665"/>
          </a:xfrm>
          <a:prstGeom prst="rect">
            <a:avLst/>
          </a:prstGeom>
          <a:noFill/>
        </p:spPr>
        <p:txBody>
          <a:bodyPr wrap="square" rtlCol="0">
            <a:spAutoFit/>
          </a:bodyPr>
          <a:lstStyle/>
          <a:p>
            <a:pPr algn="ctr"/>
            <a:r>
              <a:rPr lang="en-US" sz="2400" b="1" cap="all" dirty="0">
                <a:solidFill>
                  <a:schemeClr val="bg1"/>
                </a:solidFill>
              </a:rPr>
              <a:t>Levulinic acid and ethyl levulinate</a:t>
            </a:r>
          </a:p>
        </p:txBody>
      </p:sp>
      <p:sp>
        <p:nvSpPr>
          <p:cNvPr id="2" name="Rectangle 1"/>
          <p:cNvSpPr/>
          <p:nvPr/>
        </p:nvSpPr>
        <p:spPr>
          <a:xfrm>
            <a:off x="1857045" y="862902"/>
            <a:ext cx="2734851" cy="535531"/>
          </a:xfrm>
          <a:prstGeom prst="rect">
            <a:avLst/>
          </a:prstGeom>
        </p:spPr>
        <p:txBody>
          <a:bodyPr wrap="none">
            <a:spAutoFit/>
          </a:bodyPr>
          <a:lstStyle/>
          <a:p>
            <a:pPr algn="ctr" defTabSz="800100">
              <a:lnSpc>
                <a:spcPct val="90000"/>
              </a:lnSpc>
              <a:spcBef>
                <a:spcPct val="0"/>
              </a:spcBef>
              <a:spcAft>
                <a:spcPct val="35000"/>
              </a:spcAft>
            </a:pPr>
            <a:r>
              <a:rPr lang="pt-BR" sz="3200" dirty="0"/>
              <a:t>Ethyl levulinate</a:t>
            </a:r>
          </a:p>
        </p:txBody>
      </p:sp>
      <p:pic>
        <p:nvPicPr>
          <p:cNvPr id="23" name="Picture 2" descr="image">
            <a:extLst>
              <a:ext uri="{FF2B5EF4-FFF2-40B4-BE49-F238E27FC236}">
                <a16:creationId xmlns:a16="http://schemas.microsoft.com/office/drawing/2014/main" xmlns="" id="{64B8A9A1-CBF2-4F8F-A478-5BA4B9F941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0673" y="862901"/>
            <a:ext cx="4077789" cy="549814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xmlns="" id="{95FEED24-3473-4348-AF15-003A9F5F85A0}"/>
              </a:ext>
            </a:extLst>
          </p:cNvPr>
          <p:cNvSpPr/>
          <p:nvPr/>
        </p:nvSpPr>
        <p:spPr>
          <a:xfrm>
            <a:off x="1663270" y="1557590"/>
            <a:ext cx="4292461" cy="2677656"/>
          </a:xfrm>
          <a:prstGeom prst="rect">
            <a:avLst/>
          </a:prstGeom>
        </p:spPr>
        <p:txBody>
          <a:bodyPr wrap="square">
            <a:spAutoFit/>
          </a:bodyPr>
          <a:lstStyle/>
          <a:p>
            <a:r>
              <a:rPr lang="en-US" sz="2400" dirty="0"/>
              <a:t>Block flow diagrams of a) the process to obtain levulinic acid and b) its conversion to ethyl levulinate. Blocks with dashed lines are the process steps that change according to each case simulated.</a:t>
            </a:r>
          </a:p>
        </p:txBody>
      </p:sp>
      <p:sp>
        <p:nvSpPr>
          <p:cNvPr id="6" name="Rectangle 5">
            <a:extLst>
              <a:ext uri="{FF2B5EF4-FFF2-40B4-BE49-F238E27FC236}">
                <a16:creationId xmlns:a16="http://schemas.microsoft.com/office/drawing/2014/main" xmlns="" id="{23749BC4-BF62-47E9-8A9E-B945D4A4042F}"/>
              </a:ext>
            </a:extLst>
          </p:cNvPr>
          <p:cNvSpPr/>
          <p:nvPr/>
        </p:nvSpPr>
        <p:spPr>
          <a:xfrm>
            <a:off x="1792784" y="5291067"/>
            <a:ext cx="4292461" cy="1169551"/>
          </a:xfrm>
          <a:prstGeom prst="rect">
            <a:avLst/>
          </a:prstGeom>
        </p:spPr>
        <p:txBody>
          <a:bodyPr wrap="square">
            <a:spAutoFit/>
          </a:bodyPr>
          <a:lstStyle/>
          <a:p>
            <a:r>
              <a:rPr lang="pt-BR" sz="1400" dirty="0"/>
              <a:t>J. F. Leal Silva, R. Grekin, A. P. Mariano, R. Maciel Filho, </a:t>
            </a:r>
            <a:r>
              <a:rPr lang="en-US" sz="1400" u="sng" dirty="0"/>
              <a:t>Making Levulinic Acid and Ethyl Levulinate Economically Viable: A Worldwide Technoeconomic and Environmental Assessment of Possible Routes</a:t>
            </a:r>
            <a:r>
              <a:rPr lang="en-US" sz="1400" dirty="0"/>
              <a:t>. </a:t>
            </a:r>
            <a:r>
              <a:rPr lang="pt-BR" sz="1400" i="1" dirty="0"/>
              <a:t>Energy Technol.</a:t>
            </a:r>
            <a:r>
              <a:rPr lang="pt-BR" sz="1400" b="1" dirty="0"/>
              <a:t> 2018</a:t>
            </a:r>
            <a:r>
              <a:rPr lang="pt-BR" sz="1400" dirty="0"/>
              <a:t>, 6, 613.</a:t>
            </a:r>
            <a:endParaRPr lang="en-US" sz="1400" dirty="0"/>
          </a:p>
        </p:txBody>
      </p:sp>
    </p:spTree>
    <p:extLst>
      <p:ext uri="{BB962C8B-B14F-4D97-AF65-F5344CB8AC3E}">
        <p14:creationId xmlns:p14="http://schemas.microsoft.com/office/powerpoint/2010/main" val="5103425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p:cNvGrpSpPr/>
          <p:nvPr/>
        </p:nvGrpSpPr>
        <p:grpSpPr>
          <a:xfrm>
            <a:off x="1512406" y="6529546"/>
            <a:ext cx="9155594" cy="358775"/>
            <a:chOff x="339782" y="41260769"/>
            <a:chExt cx="43225178" cy="2296163"/>
          </a:xfrm>
        </p:grpSpPr>
        <p:sp>
          <p:nvSpPr>
            <p:cNvPr id="43" name="Freeform: Shape 42"/>
            <p:cNvSpPr/>
            <p:nvPr/>
          </p:nvSpPr>
          <p:spPr>
            <a:xfrm flipV="1">
              <a:off x="342471" y="41678089"/>
              <a:ext cx="43216805" cy="1872962"/>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18 w 43973073"/>
                <a:gd name="connsiteY0" fmla="*/ 0 h 8669089"/>
                <a:gd name="connsiteX1" fmla="*/ 16122 w 43973073"/>
                <a:gd name="connsiteY1" fmla="*/ 8636595 h 8669089"/>
                <a:gd name="connsiteX2" fmla="*/ 11503476 w 43973073"/>
                <a:gd name="connsiteY2" fmla="*/ 7584479 h 8669089"/>
                <a:gd name="connsiteX3" fmla="*/ 23980612 w 43973073"/>
                <a:gd name="connsiteY3" fmla="*/ 7997436 h 8669089"/>
                <a:gd name="connsiteX4" fmla="*/ 36841204 w 43973073"/>
                <a:gd name="connsiteY4" fmla="*/ 8646364 h 8669089"/>
                <a:gd name="connsiteX5" fmla="*/ 43973073 w 43973073"/>
                <a:gd name="connsiteY5" fmla="*/ 7083036 h 8669089"/>
                <a:gd name="connsiteX6" fmla="*/ 43895028 w 43973073"/>
                <a:gd name="connsiteY6" fmla="*/ 19050 h 8669089"/>
                <a:gd name="connsiteX7" fmla="*/ 18 w 43973073"/>
                <a:gd name="connsiteY7" fmla="*/ 0 h 8669089"/>
                <a:gd name="connsiteX0" fmla="*/ 87 w 43959461"/>
                <a:gd name="connsiteY0" fmla="*/ 45244 h 8650039"/>
                <a:gd name="connsiteX1" fmla="*/ 2510 w 43959461"/>
                <a:gd name="connsiteY1" fmla="*/ 8617545 h 8650039"/>
                <a:gd name="connsiteX2" fmla="*/ 11489864 w 43959461"/>
                <a:gd name="connsiteY2" fmla="*/ 7565429 h 8650039"/>
                <a:gd name="connsiteX3" fmla="*/ 23967000 w 43959461"/>
                <a:gd name="connsiteY3" fmla="*/ 7978386 h 8650039"/>
                <a:gd name="connsiteX4" fmla="*/ 36827592 w 43959461"/>
                <a:gd name="connsiteY4" fmla="*/ 8627314 h 8650039"/>
                <a:gd name="connsiteX5" fmla="*/ 43959461 w 43959461"/>
                <a:gd name="connsiteY5" fmla="*/ 7063986 h 8650039"/>
                <a:gd name="connsiteX6" fmla="*/ 43881416 w 43959461"/>
                <a:gd name="connsiteY6" fmla="*/ 0 h 8650039"/>
                <a:gd name="connsiteX7" fmla="*/ 87 w 43959461"/>
                <a:gd name="connsiteY7" fmla="*/ 45244 h 8650039"/>
                <a:gd name="connsiteX0" fmla="*/ 87 w 43959461"/>
                <a:gd name="connsiteY0" fmla="*/ 0 h 8604795"/>
                <a:gd name="connsiteX1" fmla="*/ 2510 w 43959461"/>
                <a:gd name="connsiteY1" fmla="*/ 8572301 h 8604795"/>
                <a:gd name="connsiteX2" fmla="*/ 11489864 w 43959461"/>
                <a:gd name="connsiteY2" fmla="*/ 7520185 h 8604795"/>
                <a:gd name="connsiteX3" fmla="*/ 23967000 w 43959461"/>
                <a:gd name="connsiteY3" fmla="*/ 7933142 h 8604795"/>
                <a:gd name="connsiteX4" fmla="*/ 36827592 w 43959461"/>
                <a:gd name="connsiteY4" fmla="*/ 8582070 h 8604795"/>
                <a:gd name="connsiteX5" fmla="*/ 43959461 w 43959461"/>
                <a:gd name="connsiteY5" fmla="*/ 7018742 h 8604795"/>
                <a:gd name="connsiteX6" fmla="*/ 43739204 w 43959461"/>
                <a:gd name="connsiteY6" fmla="*/ 7143 h 8604795"/>
                <a:gd name="connsiteX7" fmla="*/ 87 w 43959461"/>
                <a:gd name="connsiteY7" fmla="*/ 0 h 8604795"/>
                <a:gd name="connsiteX0" fmla="*/ 87 w 43739204"/>
                <a:gd name="connsiteY0" fmla="*/ 0 h 8605190"/>
                <a:gd name="connsiteX1" fmla="*/ 2510 w 43739204"/>
                <a:gd name="connsiteY1" fmla="*/ 8572301 h 8605190"/>
                <a:gd name="connsiteX2" fmla="*/ 11489864 w 43739204"/>
                <a:gd name="connsiteY2" fmla="*/ 7520185 h 8605190"/>
                <a:gd name="connsiteX3" fmla="*/ 23967000 w 43739204"/>
                <a:gd name="connsiteY3" fmla="*/ 7933142 h 8605190"/>
                <a:gd name="connsiteX4" fmla="*/ 36827592 w 43739204"/>
                <a:gd name="connsiteY4" fmla="*/ 8582070 h 8605190"/>
                <a:gd name="connsiteX5" fmla="*/ 43737709 w 43739204"/>
                <a:gd name="connsiteY5" fmla="*/ 7009217 h 8605190"/>
                <a:gd name="connsiteX6" fmla="*/ 43739204 w 43739204"/>
                <a:gd name="connsiteY6" fmla="*/ 7143 h 8605190"/>
                <a:gd name="connsiteX7" fmla="*/ 87 w 43739204"/>
                <a:gd name="connsiteY7" fmla="*/ 0 h 8605190"/>
                <a:gd name="connsiteX0" fmla="*/ 87 w 43842048"/>
                <a:gd name="connsiteY0" fmla="*/ 0 h 8605190"/>
                <a:gd name="connsiteX1" fmla="*/ 2510 w 43842048"/>
                <a:gd name="connsiteY1" fmla="*/ 8572301 h 8605190"/>
                <a:gd name="connsiteX2" fmla="*/ 11489864 w 43842048"/>
                <a:gd name="connsiteY2" fmla="*/ 7520185 h 8605190"/>
                <a:gd name="connsiteX3" fmla="*/ 23967000 w 43842048"/>
                <a:gd name="connsiteY3" fmla="*/ 7933142 h 8605190"/>
                <a:gd name="connsiteX4" fmla="*/ 36827592 w 43842048"/>
                <a:gd name="connsiteY4" fmla="*/ 8582070 h 8605190"/>
                <a:gd name="connsiteX5" fmla="*/ 43737709 w 43842048"/>
                <a:gd name="connsiteY5" fmla="*/ 7009217 h 8605190"/>
                <a:gd name="connsiteX6" fmla="*/ 43842048 w 43842048"/>
                <a:gd name="connsiteY6" fmla="*/ 4768022 h 8605190"/>
                <a:gd name="connsiteX7" fmla="*/ 87 w 43842048"/>
                <a:gd name="connsiteY7" fmla="*/ 0 h 8605190"/>
                <a:gd name="connsiteX0" fmla="*/ 87 w 43737732"/>
                <a:gd name="connsiteY0" fmla="*/ 0 h 8605190"/>
                <a:gd name="connsiteX1" fmla="*/ 2510 w 43737732"/>
                <a:gd name="connsiteY1" fmla="*/ 8572301 h 8605190"/>
                <a:gd name="connsiteX2" fmla="*/ 11489864 w 43737732"/>
                <a:gd name="connsiteY2" fmla="*/ 7520185 h 8605190"/>
                <a:gd name="connsiteX3" fmla="*/ 23967000 w 43737732"/>
                <a:gd name="connsiteY3" fmla="*/ 7933142 h 8605190"/>
                <a:gd name="connsiteX4" fmla="*/ 36827592 w 43737732"/>
                <a:gd name="connsiteY4" fmla="*/ 8582070 h 8605190"/>
                <a:gd name="connsiteX5" fmla="*/ 43737709 w 43737732"/>
                <a:gd name="connsiteY5" fmla="*/ 7009217 h 8605190"/>
                <a:gd name="connsiteX6" fmla="*/ 43731171 w 43737732"/>
                <a:gd name="connsiteY6" fmla="*/ 4615863 h 8605190"/>
                <a:gd name="connsiteX7" fmla="*/ 87 w 43737732"/>
                <a:gd name="connsiteY7" fmla="*/ 0 h 8605190"/>
                <a:gd name="connsiteX0" fmla="*/ 14 w 43754532"/>
                <a:gd name="connsiteY0" fmla="*/ 0 h 6611909"/>
                <a:gd name="connsiteX1" fmla="*/ 19310 w 43754532"/>
                <a:gd name="connsiteY1" fmla="*/ 6579020 h 6611909"/>
                <a:gd name="connsiteX2" fmla="*/ 11506664 w 43754532"/>
                <a:gd name="connsiteY2" fmla="*/ 5526904 h 6611909"/>
                <a:gd name="connsiteX3" fmla="*/ 23983800 w 43754532"/>
                <a:gd name="connsiteY3" fmla="*/ 5939861 h 6611909"/>
                <a:gd name="connsiteX4" fmla="*/ 36844392 w 43754532"/>
                <a:gd name="connsiteY4" fmla="*/ 6588789 h 6611909"/>
                <a:gd name="connsiteX5" fmla="*/ 43754509 w 43754532"/>
                <a:gd name="connsiteY5" fmla="*/ 5015936 h 6611909"/>
                <a:gd name="connsiteX6" fmla="*/ 43747971 w 43754532"/>
                <a:gd name="connsiteY6" fmla="*/ 2622582 h 6611909"/>
                <a:gd name="connsiteX7" fmla="*/ 14 w 43754532"/>
                <a:gd name="connsiteY7" fmla="*/ 0 h 6611909"/>
                <a:gd name="connsiteX0" fmla="*/ 12 w 43759350"/>
                <a:gd name="connsiteY0" fmla="*/ 0 h 4471543"/>
                <a:gd name="connsiteX1" fmla="*/ 24128 w 43759350"/>
                <a:gd name="connsiteY1" fmla="*/ 4438654 h 4471543"/>
                <a:gd name="connsiteX2" fmla="*/ 11511482 w 43759350"/>
                <a:gd name="connsiteY2" fmla="*/ 3386538 h 4471543"/>
                <a:gd name="connsiteX3" fmla="*/ 23988618 w 43759350"/>
                <a:gd name="connsiteY3" fmla="*/ 3799495 h 4471543"/>
                <a:gd name="connsiteX4" fmla="*/ 36849210 w 43759350"/>
                <a:gd name="connsiteY4" fmla="*/ 4448423 h 4471543"/>
                <a:gd name="connsiteX5" fmla="*/ 43759327 w 43759350"/>
                <a:gd name="connsiteY5" fmla="*/ 2875570 h 4471543"/>
                <a:gd name="connsiteX6" fmla="*/ 43752789 w 43759350"/>
                <a:gd name="connsiteY6" fmla="*/ 482216 h 4471543"/>
                <a:gd name="connsiteX7" fmla="*/ 12 w 43759350"/>
                <a:gd name="connsiteY7" fmla="*/ 0 h 4471543"/>
                <a:gd name="connsiteX0" fmla="*/ 29 w 43744905"/>
                <a:gd name="connsiteY0" fmla="*/ 9763 h 3989327"/>
                <a:gd name="connsiteX1" fmla="*/ 9683 w 43744905"/>
                <a:gd name="connsiteY1" fmla="*/ 3956438 h 3989327"/>
                <a:gd name="connsiteX2" fmla="*/ 11497037 w 43744905"/>
                <a:gd name="connsiteY2" fmla="*/ 2904322 h 3989327"/>
                <a:gd name="connsiteX3" fmla="*/ 23974173 w 43744905"/>
                <a:gd name="connsiteY3" fmla="*/ 3317279 h 3989327"/>
                <a:gd name="connsiteX4" fmla="*/ 36834765 w 43744905"/>
                <a:gd name="connsiteY4" fmla="*/ 3966207 h 3989327"/>
                <a:gd name="connsiteX5" fmla="*/ 43744882 w 43744905"/>
                <a:gd name="connsiteY5" fmla="*/ 2393354 h 3989327"/>
                <a:gd name="connsiteX6" fmla="*/ 43738344 w 43744905"/>
                <a:gd name="connsiteY6" fmla="*/ 0 h 3989327"/>
                <a:gd name="connsiteX7" fmla="*/ 29 w 43744905"/>
                <a:gd name="connsiteY7" fmla="*/ 9763 h 3989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4905" h="3989327">
                  <a:moveTo>
                    <a:pt x="29" y="9763"/>
                  </a:moveTo>
                  <a:cubicBezTo>
                    <a:pt x="-606" y="4381103"/>
                    <a:pt x="9683" y="-213607"/>
                    <a:pt x="9683" y="3956438"/>
                  </a:cubicBezTo>
                  <a:cubicBezTo>
                    <a:pt x="6341610" y="3509706"/>
                    <a:pt x="7502955" y="3010848"/>
                    <a:pt x="11497037" y="2904322"/>
                  </a:cubicBezTo>
                  <a:lnTo>
                    <a:pt x="23974173" y="3317279"/>
                  </a:lnTo>
                  <a:cubicBezTo>
                    <a:pt x="28211876" y="3459847"/>
                    <a:pt x="33539647" y="4120195"/>
                    <a:pt x="36834765" y="3966207"/>
                  </a:cubicBezTo>
                  <a:cubicBezTo>
                    <a:pt x="40129883" y="3812219"/>
                    <a:pt x="43119852" y="3683756"/>
                    <a:pt x="43744882" y="2393354"/>
                  </a:cubicBezTo>
                  <a:cubicBezTo>
                    <a:pt x="43745380" y="59329"/>
                    <a:pt x="43737846" y="2334025"/>
                    <a:pt x="43738344" y="0"/>
                  </a:cubicBezTo>
                  <a:lnTo>
                    <a:pt x="29" y="9763"/>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p:cNvSpPr/>
            <p:nvPr/>
          </p:nvSpPr>
          <p:spPr>
            <a:xfrm flipV="1">
              <a:off x="344522" y="41789087"/>
              <a:ext cx="43220438" cy="1767845"/>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365561"/>
                <a:gd name="connsiteX1" fmla="*/ 283 w 43914343"/>
                <a:gd name="connsiteY1" fmla="*/ 7959090 h 8365561"/>
                <a:gd name="connsiteX2" fmla="*/ 28700644 w 43914343"/>
                <a:gd name="connsiteY2" fmla="*/ 6640584 h 8365561"/>
                <a:gd name="connsiteX3" fmla="*/ 43914343 w 43914343"/>
                <a:gd name="connsiteY3" fmla="*/ 7319010 h 8365561"/>
                <a:gd name="connsiteX4" fmla="*/ 43895293 w 43914343"/>
                <a:gd name="connsiteY4" fmla="*/ 19050 h 8365561"/>
                <a:gd name="connsiteX5" fmla="*/ 283 w 43914343"/>
                <a:gd name="connsiteY5" fmla="*/ 0 h 8365561"/>
                <a:gd name="connsiteX0" fmla="*/ 283 w 43914343"/>
                <a:gd name="connsiteY0" fmla="*/ 0 h 8424951"/>
                <a:gd name="connsiteX1" fmla="*/ 283 w 43914343"/>
                <a:gd name="connsiteY1" fmla="*/ 7959090 h 8424951"/>
                <a:gd name="connsiteX2" fmla="*/ 30415144 w 43914343"/>
                <a:gd name="connsiteY2" fmla="*/ 7097784 h 8424951"/>
                <a:gd name="connsiteX3" fmla="*/ 43914343 w 43914343"/>
                <a:gd name="connsiteY3" fmla="*/ 7319010 h 8424951"/>
                <a:gd name="connsiteX4" fmla="*/ 43895293 w 43914343"/>
                <a:gd name="connsiteY4" fmla="*/ 19050 h 8424951"/>
                <a:gd name="connsiteX5" fmla="*/ 283 w 43914343"/>
                <a:gd name="connsiteY5" fmla="*/ 0 h 8424951"/>
                <a:gd name="connsiteX0" fmla="*/ 21 w 43914081"/>
                <a:gd name="connsiteY0" fmla="*/ 0 h 8433065"/>
                <a:gd name="connsiteX1" fmla="*/ 13702 w 43914081"/>
                <a:gd name="connsiteY1" fmla="*/ 7968615 h 8433065"/>
                <a:gd name="connsiteX2" fmla="*/ 30414882 w 43914081"/>
                <a:gd name="connsiteY2" fmla="*/ 7097784 h 8433065"/>
                <a:gd name="connsiteX3" fmla="*/ 43914081 w 43914081"/>
                <a:gd name="connsiteY3" fmla="*/ 7319010 h 8433065"/>
                <a:gd name="connsiteX4" fmla="*/ 43895031 w 43914081"/>
                <a:gd name="connsiteY4" fmla="*/ 19050 h 8433065"/>
                <a:gd name="connsiteX5" fmla="*/ 21 w 43914081"/>
                <a:gd name="connsiteY5" fmla="*/ 0 h 8433065"/>
                <a:gd name="connsiteX0" fmla="*/ 282 w 43900662"/>
                <a:gd name="connsiteY0" fmla="*/ 50007 h 8414015"/>
                <a:gd name="connsiteX1" fmla="*/ 283 w 43900662"/>
                <a:gd name="connsiteY1" fmla="*/ 7949565 h 8414015"/>
                <a:gd name="connsiteX2" fmla="*/ 30401463 w 43900662"/>
                <a:gd name="connsiteY2" fmla="*/ 7078734 h 8414015"/>
                <a:gd name="connsiteX3" fmla="*/ 43900662 w 43900662"/>
                <a:gd name="connsiteY3" fmla="*/ 7299960 h 8414015"/>
                <a:gd name="connsiteX4" fmla="*/ 43881612 w 43900662"/>
                <a:gd name="connsiteY4" fmla="*/ 0 h 8414015"/>
                <a:gd name="connsiteX5" fmla="*/ 282 w 43900662"/>
                <a:gd name="connsiteY5" fmla="*/ 50007 h 8414015"/>
                <a:gd name="connsiteX0" fmla="*/ 282 w 43900662"/>
                <a:gd name="connsiteY0" fmla="*/ 1 h 8364009"/>
                <a:gd name="connsiteX1" fmla="*/ 283 w 43900662"/>
                <a:gd name="connsiteY1" fmla="*/ 7899559 h 8364009"/>
                <a:gd name="connsiteX2" fmla="*/ 30401463 w 43900662"/>
                <a:gd name="connsiteY2" fmla="*/ 7028728 h 8364009"/>
                <a:gd name="connsiteX3" fmla="*/ 43900662 w 43900662"/>
                <a:gd name="connsiteY3" fmla="*/ 7249954 h 8364009"/>
                <a:gd name="connsiteX4" fmla="*/ 43739400 w 43900662"/>
                <a:gd name="connsiteY4" fmla="*/ 0 h 8364009"/>
                <a:gd name="connsiteX5" fmla="*/ 282 w 4390066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0 w 43743992"/>
                <a:gd name="connsiteY4" fmla="*/ 0 h 8364009"/>
                <a:gd name="connsiteX5" fmla="*/ 282 w 4374399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2 w 43743992"/>
                <a:gd name="connsiteY4" fmla="*/ 4598576 h 8364009"/>
                <a:gd name="connsiteX5" fmla="*/ 282 w 43743992"/>
                <a:gd name="connsiteY5" fmla="*/ 1 h 8364009"/>
                <a:gd name="connsiteX0" fmla="*/ 26513 w 43743709"/>
                <a:gd name="connsiteY0" fmla="*/ 0 h 6380873"/>
                <a:gd name="connsiteX1" fmla="*/ 0 w 43743709"/>
                <a:gd name="connsiteY1" fmla="*/ 5916423 h 6380873"/>
                <a:gd name="connsiteX2" fmla="*/ 30401180 w 43743709"/>
                <a:gd name="connsiteY2" fmla="*/ 5045592 h 6380873"/>
                <a:gd name="connsiteX3" fmla="*/ 43743709 w 43743709"/>
                <a:gd name="connsiteY3" fmla="*/ 5269199 h 6380873"/>
                <a:gd name="connsiteX4" fmla="*/ 43739119 w 43743709"/>
                <a:gd name="connsiteY4" fmla="*/ 2615440 h 6380873"/>
                <a:gd name="connsiteX5" fmla="*/ 26513 w 43743709"/>
                <a:gd name="connsiteY5" fmla="*/ 0 h 6380873"/>
                <a:gd name="connsiteX0" fmla="*/ 281 w 43743991"/>
                <a:gd name="connsiteY0" fmla="*/ 0 h 4103564"/>
                <a:gd name="connsiteX1" fmla="*/ 282 w 43743991"/>
                <a:gd name="connsiteY1" fmla="*/ 3639114 h 4103564"/>
                <a:gd name="connsiteX2" fmla="*/ 30401462 w 43743991"/>
                <a:gd name="connsiteY2" fmla="*/ 2768283 h 4103564"/>
                <a:gd name="connsiteX3" fmla="*/ 43743991 w 43743991"/>
                <a:gd name="connsiteY3" fmla="*/ 2991890 h 4103564"/>
                <a:gd name="connsiteX4" fmla="*/ 43739401 w 43743991"/>
                <a:gd name="connsiteY4" fmla="*/ 338131 h 4103564"/>
                <a:gd name="connsiteX5" fmla="*/ 281 w 43743991"/>
                <a:gd name="connsiteY5" fmla="*/ 0 h 4103564"/>
                <a:gd name="connsiteX0" fmla="*/ 51 w 43748582"/>
                <a:gd name="connsiteY0" fmla="*/ 37195 h 3765433"/>
                <a:gd name="connsiteX1" fmla="*/ 4873 w 43748582"/>
                <a:gd name="connsiteY1" fmla="*/ 3300983 h 3765433"/>
                <a:gd name="connsiteX2" fmla="*/ 30406053 w 43748582"/>
                <a:gd name="connsiteY2" fmla="*/ 2430152 h 3765433"/>
                <a:gd name="connsiteX3" fmla="*/ 43748582 w 43748582"/>
                <a:gd name="connsiteY3" fmla="*/ 2653759 h 3765433"/>
                <a:gd name="connsiteX4" fmla="*/ 43743992 w 43748582"/>
                <a:gd name="connsiteY4" fmla="*/ 0 h 3765433"/>
                <a:gd name="connsiteX5" fmla="*/ 51 w 43748582"/>
                <a:gd name="connsiteY5" fmla="*/ 37195 h 376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8582" h="3765433">
                  <a:moveTo>
                    <a:pt x="51" y="37195"/>
                  </a:moveTo>
                  <a:cubicBezTo>
                    <a:pt x="-584" y="4408535"/>
                    <a:pt x="4873" y="-869062"/>
                    <a:pt x="4873" y="3300983"/>
                  </a:cubicBezTo>
                  <a:cubicBezTo>
                    <a:pt x="4965247" y="4687966"/>
                    <a:pt x="23087043" y="2536832"/>
                    <a:pt x="30406053" y="2430152"/>
                  </a:cubicBezTo>
                  <a:cubicBezTo>
                    <a:pt x="37725063" y="2323472"/>
                    <a:pt x="41393121" y="4037567"/>
                    <a:pt x="43748582" y="2653759"/>
                  </a:cubicBezTo>
                  <a:cubicBezTo>
                    <a:pt x="43747051" y="236314"/>
                    <a:pt x="43745523" y="2417445"/>
                    <a:pt x="43743992" y="0"/>
                  </a:cubicBezTo>
                  <a:lnTo>
                    <a:pt x="51" y="3719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Shape 44"/>
            <p:cNvSpPr/>
            <p:nvPr/>
          </p:nvSpPr>
          <p:spPr>
            <a:xfrm flipV="1">
              <a:off x="339782" y="41678089"/>
              <a:ext cx="43219294" cy="1865505"/>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83 w 43973337"/>
                <a:gd name="connsiteY0" fmla="*/ 0 h 8610237"/>
                <a:gd name="connsiteX1" fmla="*/ 283 w 43973337"/>
                <a:gd name="connsiteY1" fmla="*/ 7369155 h 8610237"/>
                <a:gd name="connsiteX2" fmla="*/ 25544206 w 43973337"/>
                <a:gd name="connsiteY2" fmla="*/ 6695768 h 8610237"/>
                <a:gd name="connsiteX3" fmla="*/ 43973337 w 43973337"/>
                <a:gd name="connsiteY3" fmla="*/ 8321900 h 8610237"/>
                <a:gd name="connsiteX4" fmla="*/ 43895293 w 43973337"/>
                <a:gd name="connsiteY4" fmla="*/ 19050 h 8610237"/>
                <a:gd name="connsiteX5" fmla="*/ 283 w 43973337"/>
                <a:gd name="connsiteY5" fmla="*/ 0 h 8610237"/>
                <a:gd name="connsiteX0" fmla="*/ 283 w 43973337"/>
                <a:gd name="connsiteY0" fmla="*/ 0 h 8628748"/>
                <a:gd name="connsiteX1" fmla="*/ 283 w 43973337"/>
                <a:gd name="connsiteY1" fmla="*/ 7369155 h 8628748"/>
                <a:gd name="connsiteX2" fmla="*/ 25367226 w 43973337"/>
                <a:gd name="connsiteY2" fmla="*/ 6902245 h 8628748"/>
                <a:gd name="connsiteX3" fmla="*/ 43973337 w 43973337"/>
                <a:gd name="connsiteY3" fmla="*/ 8321900 h 8628748"/>
                <a:gd name="connsiteX4" fmla="*/ 43895293 w 43973337"/>
                <a:gd name="connsiteY4" fmla="*/ 19050 h 8628748"/>
                <a:gd name="connsiteX5" fmla="*/ 283 w 43973337"/>
                <a:gd name="connsiteY5" fmla="*/ 0 h 8628748"/>
                <a:gd name="connsiteX0" fmla="*/ 18 w 43973072"/>
                <a:gd name="connsiteY0" fmla="*/ 0 h 8628748"/>
                <a:gd name="connsiteX1" fmla="*/ 15978 w 43973072"/>
                <a:gd name="connsiteY1" fmla="*/ 7371537 h 8628748"/>
                <a:gd name="connsiteX2" fmla="*/ 25366961 w 43973072"/>
                <a:gd name="connsiteY2" fmla="*/ 6902245 h 8628748"/>
                <a:gd name="connsiteX3" fmla="*/ 43973072 w 43973072"/>
                <a:gd name="connsiteY3" fmla="*/ 8321900 h 8628748"/>
                <a:gd name="connsiteX4" fmla="*/ 43895028 w 43973072"/>
                <a:gd name="connsiteY4" fmla="*/ 19050 h 8628748"/>
                <a:gd name="connsiteX5" fmla="*/ 18 w 43973072"/>
                <a:gd name="connsiteY5" fmla="*/ 0 h 8628748"/>
                <a:gd name="connsiteX0" fmla="*/ 283 w 43957376"/>
                <a:gd name="connsiteY0" fmla="*/ 45244 h 8609698"/>
                <a:gd name="connsiteX1" fmla="*/ 282 w 43957376"/>
                <a:gd name="connsiteY1" fmla="*/ 7352487 h 8609698"/>
                <a:gd name="connsiteX2" fmla="*/ 25351265 w 43957376"/>
                <a:gd name="connsiteY2" fmla="*/ 6883195 h 8609698"/>
                <a:gd name="connsiteX3" fmla="*/ 43957376 w 43957376"/>
                <a:gd name="connsiteY3" fmla="*/ 8302850 h 8609698"/>
                <a:gd name="connsiteX4" fmla="*/ 43879332 w 43957376"/>
                <a:gd name="connsiteY4" fmla="*/ 0 h 8609698"/>
                <a:gd name="connsiteX5" fmla="*/ 283 w 43957376"/>
                <a:gd name="connsiteY5" fmla="*/ 45244 h 8609698"/>
                <a:gd name="connsiteX0" fmla="*/ 283 w 43957376"/>
                <a:gd name="connsiteY0" fmla="*/ 4763 h 8569217"/>
                <a:gd name="connsiteX1" fmla="*/ 282 w 43957376"/>
                <a:gd name="connsiteY1" fmla="*/ 7312006 h 8569217"/>
                <a:gd name="connsiteX2" fmla="*/ 25351265 w 43957376"/>
                <a:gd name="connsiteY2" fmla="*/ 6842714 h 8569217"/>
                <a:gd name="connsiteX3" fmla="*/ 43957376 w 43957376"/>
                <a:gd name="connsiteY3" fmla="*/ 8262369 h 8569217"/>
                <a:gd name="connsiteX4" fmla="*/ 43737123 w 43957376"/>
                <a:gd name="connsiteY4" fmla="*/ 0 h 8569217"/>
                <a:gd name="connsiteX5" fmla="*/ 283 w 43957376"/>
                <a:gd name="connsiteY5" fmla="*/ 4763 h 8569217"/>
                <a:gd name="connsiteX0" fmla="*/ 283 w 43738035"/>
                <a:gd name="connsiteY0" fmla="*/ 4763 h 8588618"/>
                <a:gd name="connsiteX1" fmla="*/ 282 w 43738035"/>
                <a:gd name="connsiteY1" fmla="*/ 7312006 h 8588618"/>
                <a:gd name="connsiteX2" fmla="*/ 25351265 w 43738035"/>
                <a:gd name="connsiteY2" fmla="*/ 6842714 h 8588618"/>
                <a:gd name="connsiteX3" fmla="*/ 43738035 w 43738035"/>
                <a:gd name="connsiteY3" fmla="*/ 8283800 h 8588618"/>
                <a:gd name="connsiteX4" fmla="*/ 43737123 w 43738035"/>
                <a:gd name="connsiteY4" fmla="*/ 0 h 8588618"/>
                <a:gd name="connsiteX5" fmla="*/ 283 w 43738035"/>
                <a:gd name="connsiteY5" fmla="*/ 4763 h 8588618"/>
                <a:gd name="connsiteX0" fmla="*/ 283 w 43738035"/>
                <a:gd name="connsiteY0" fmla="*/ 0 h 8583855"/>
                <a:gd name="connsiteX1" fmla="*/ 282 w 43738035"/>
                <a:gd name="connsiteY1" fmla="*/ 7307243 h 8583855"/>
                <a:gd name="connsiteX2" fmla="*/ 25351265 w 43738035"/>
                <a:gd name="connsiteY2" fmla="*/ 6837951 h 8583855"/>
                <a:gd name="connsiteX3" fmla="*/ 43738035 w 43738035"/>
                <a:gd name="connsiteY3" fmla="*/ 8279037 h 8583855"/>
                <a:gd name="connsiteX4" fmla="*/ 43724270 w 43738035"/>
                <a:gd name="connsiteY4" fmla="*/ 4729066 h 8583855"/>
                <a:gd name="connsiteX5" fmla="*/ 283 w 43738035"/>
                <a:gd name="connsiteY5" fmla="*/ 0 h 8583855"/>
                <a:gd name="connsiteX0" fmla="*/ 87 w 43740250"/>
                <a:gd name="connsiteY0" fmla="*/ 0 h 6504351"/>
                <a:gd name="connsiteX1" fmla="*/ 2497 w 43740250"/>
                <a:gd name="connsiteY1" fmla="*/ 5227739 h 6504351"/>
                <a:gd name="connsiteX2" fmla="*/ 25353480 w 43740250"/>
                <a:gd name="connsiteY2" fmla="*/ 4758447 h 6504351"/>
                <a:gd name="connsiteX3" fmla="*/ 43740250 w 43740250"/>
                <a:gd name="connsiteY3" fmla="*/ 6199533 h 6504351"/>
                <a:gd name="connsiteX4" fmla="*/ 43726485 w 43740250"/>
                <a:gd name="connsiteY4" fmla="*/ 2649562 h 6504351"/>
                <a:gd name="connsiteX5" fmla="*/ 87 w 43740250"/>
                <a:gd name="connsiteY5" fmla="*/ 0 h 6504351"/>
                <a:gd name="connsiteX0" fmla="*/ 16 w 43754641"/>
                <a:gd name="connsiteY0" fmla="*/ 0 h 4394416"/>
                <a:gd name="connsiteX1" fmla="*/ 16888 w 43754641"/>
                <a:gd name="connsiteY1" fmla="*/ 3117804 h 4394416"/>
                <a:gd name="connsiteX2" fmla="*/ 25367871 w 43754641"/>
                <a:gd name="connsiteY2" fmla="*/ 2648512 h 4394416"/>
                <a:gd name="connsiteX3" fmla="*/ 43754641 w 43754641"/>
                <a:gd name="connsiteY3" fmla="*/ 4089598 h 4394416"/>
                <a:gd name="connsiteX4" fmla="*/ 43740876 w 43754641"/>
                <a:gd name="connsiteY4" fmla="*/ 539627 h 4394416"/>
                <a:gd name="connsiteX5" fmla="*/ 16 w 43754641"/>
                <a:gd name="connsiteY5" fmla="*/ 0 h 4394416"/>
                <a:gd name="connsiteX0" fmla="*/ 29 w 43747424"/>
                <a:gd name="connsiteY0" fmla="*/ 0 h 3973445"/>
                <a:gd name="connsiteX1" fmla="*/ 9671 w 43747424"/>
                <a:gd name="connsiteY1" fmla="*/ 2696833 h 3973445"/>
                <a:gd name="connsiteX2" fmla="*/ 25360654 w 43747424"/>
                <a:gd name="connsiteY2" fmla="*/ 2227541 h 3973445"/>
                <a:gd name="connsiteX3" fmla="*/ 43747424 w 43747424"/>
                <a:gd name="connsiteY3" fmla="*/ 3668627 h 3973445"/>
                <a:gd name="connsiteX4" fmla="*/ 43733659 w 43747424"/>
                <a:gd name="connsiteY4" fmla="*/ 118656 h 3973445"/>
                <a:gd name="connsiteX5" fmla="*/ 29 w 43747424"/>
                <a:gd name="connsiteY5" fmla="*/ 0 h 3973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7424" h="3973445">
                  <a:moveTo>
                    <a:pt x="29" y="0"/>
                  </a:moveTo>
                  <a:cubicBezTo>
                    <a:pt x="-606" y="4371340"/>
                    <a:pt x="9671" y="-1473212"/>
                    <a:pt x="9671" y="2696833"/>
                  </a:cubicBezTo>
                  <a:cubicBezTo>
                    <a:pt x="6036798" y="3842291"/>
                    <a:pt x="18031812" y="2068750"/>
                    <a:pt x="25360654" y="2227541"/>
                  </a:cubicBezTo>
                  <a:cubicBezTo>
                    <a:pt x="32689496" y="2386332"/>
                    <a:pt x="42458716" y="4810910"/>
                    <a:pt x="43747424" y="3668627"/>
                  </a:cubicBezTo>
                  <a:cubicBezTo>
                    <a:pt x="43742836" y="2485303"/>
                    <a:pt x="43738247" y="1301980"/>
                    <a:pt x="43733659" y="118656"/>
                  </a:cubicBezTo>
                  <a:lnTo>
                    <a:pt x="29" y="0"/>
                  </a:lnTo>
                  <a:close/>
                </a:path>
              </a:pathLst>
            </a:cu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Shape 45"/>
            <p:cNvSpPr/>
            <p:nvPr/>
          </p:nvSpPr>
          <p:spPr>
            <a:xfrm flipV="1">
              <a:off x="344741" y="41554762"/>
              <a:ext cx="43215965" cy="1992544"/>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4 w 44049259"/>
                <a:gd name="connsiteY0" fmla="*/ 0 h 8882761"/>
                <a:gd name="connsiteX1" fmla="*/ 98851 w 44049259"/>
                <a:gd name="connsiteY1" fmla="*/ 5693370 h 8882761"/>
                <a:gd name="connsiteX2" fmla="*/ 7160062 w 44049259"/>
                <a:gd name="connsiteY2" fmla="*/ 7127279 h 8882761"/>
                <a:gd name="connsiteX3" fmla="*/ 17541699 w 44049259"/>
                <a:gd name="connsiteY3" fmla="*/ 8492736 h 8882761"/>
                <a:gd name="connsiteX4" fmla="*/ 35545791 w 44049259"/>
                <a:gd name="connsiteY4" fmla="*/ 6741364 h 8882761"/>
                <a:gd name="connsiteX5" fmla="*/ 44049259 w 44049259"/>
                <a:gd name="connsiteY5" fmla="*/ 8568936 h 8882761"/>
                <a:gd name="connsiteX6" fmla="*/ 43895014 w 44049259"/>
                <a:gd name="connsiteY6" fmla="*/ 19050 h 8882761"/>
                <a:gd name="connsiteX7" fmla="*/ 4 w 44049259"/>
                <a:gd name="connsiteY7" fmla="*/ 0 h 8882761"/>
                <a:gd name="connsiteX0" fmla="*/ 1475 w 43950408"/>
                <a:gd name="connsiteY0" fmla="*/ 26194 h 8863711"/>
                <a:gd name="connsiteX1" fmla="*/ 0 w 43950408"/>
                <a:gd name="connsiteY1" fmla="*/ 5674320 h 8863711"/>
                <a:gd name="connsiteX2" fmla="*/ 7061211 w 43950408"/>
                <a:gd name="connsiteY2" fmla="*/ 7108229 h 8863711"/>
                <a:gd name="connsiteX3" fmla="*/ 17442848 w 43950408"/>
                <a:gd name="connsiteY3" fmla="*/ 8473686 h 8863711"/>
                <a:gd name="connsiteX4" fmla="*/ 35446940 w 43950408"/>
                <a:gd name="connsiteY4" fmla="*/ 6722314 h 8863711"/>
                <a:gd name="connsiteX5" fmla="*/ 43950408 w 43950408"/>
                <a:gd name="connsiteY5" fmla="*/ 8549886 h 8863711"/>
                <a:gd name="connsiteX6" fmla="*/ 43796163 w 43950408"/>
                <a:gd name="connsiteY6" fmla="*/ 0 h 8863711"/>
                <a:gd name="connsiteX7" fmla="*/ 1475 w 43950408"/>
                <a:gd name="connsiteY7" fmla="*/ 26194 h 8863711"/>
                <a:gd name="connsiteX0" fmla="*/ 1475 w 43950408"/>
                <a:gd name="connsiteY0" fmla="*/ 0 h 8837517"/>
                <a:gd name="connsiteX1" fmla="*/ 0 w 43950408"/>
                <a:gd name="connsiteY1" fmla="*/ 5648126 h 8837517"/>
                <a:gd name="connsiteX2" fmla="*/ 7061211 w 43950408"/>
                <a:gd name="connsiteY2" fmla="*/ 7082035 h 8837517"/>
                <a:gd name="connsiteX3" fmla="*/ 17442848 w 43950408"/>
                <a:gd name="connsiteY3" fmla="*/ 8447492 h 8837517"/>
                <a:gd name="connsiteX4" fmla="*/ 35446940 w 43950408"/>
                <a:gd name="connsiteY4" fmla="*/ 6696120 h 8837517"/>
                <a:gd name="connsiteX5" fmla="*/ 43950408 w 43950408"/>
                <a:gd name="connsiteY5" fmla="*/ 8523692 h 8837517"/>
                <a:gd name="connsiteX6" fmla="*/ 43735907 w 43950408"/>
                <a:gd name="connsiteY6" fmla="*/ 2381 h 8837517"/>
                <a:gd name="connsiteX7" fmla="*/ 1475 w 43950408"/>
                <a:gd name="connsiteY7" fmla="*/ 0 h 8837517"/>
                <a:gd name="connsiteX0" fmla="*/ 1475 w 43735907"/>
                <a:gd name="connsiteY0" fmla="*/ 0 h 8868660"/>
                <a:gd name="connsiteX1" fmla="*/ 0 w 43735907"/>
                <a:gd name="connsiteY1" fmla="*/ 5648126 h 8868660"/>
                <a:gd name="connsiteX2" fmla="*/ 7061211 w 43735907"/>
                <a:gd name="connsiteY2" fmla="*/ 7082035 h 8868660"/>
                <a:gd name="connsiteX3" fmla="*/ 17442848 w 43735907"/>
                <a:gd name="connsiteY3" fmla="*/ 8447492 h 8868660"/>
                <a:gd name="connsiteX4" fmla="*/ 35446940 w 43735907"/>
                <a:gd name="connsiteY4" fmla="*/ 6696120 h 8868660"/>
                <a:gd name="connsiteX5" fmla="*/ 43735887 w 43735907"/>
                <a:gd name="connsiteY5" fmla="*/ 8557029 h 8868660"/>
                <a:gd name="connsiteX6" fmla="*/ 43735907 w 43735907"/>
                <a:gd name="connsiteY6" fmla="*/ 2381 h 8868660"/>
                <a:gd name="connsiteX7" fmla="*/ 1475 w 43735907"/>
                <a:gd name="connsiteY7" fmla="*/ 0 h 8868660"/>
                <a:gd name="connsiteX0" fmla="*/ 1475 w 43735906"/>
                <a:gd name="connsiteY0" fmla="*/ 0 h 8868660"/>
                <a:gd name="connsiteX1" fmla="*/ 0 w 43735906"/>
                <a:gd name="connsiteY1" fmla="*/ 5648126 h 8868660"/>
                <a:gd name="connsiteX2" fmla="*/ 7061211 w 43735906"/>
                <a:gd name="connsiteY2" fmla="*/ 7082035 h 8868660"/>
                <a:gd name="connsiteX3" fmla="*/ 17442848 w 43735906"/>
                <a:gd name="connsiteY3" fmla="*/ 8447492 h 8868660"/>
                <a:gd name="connsiteX4" fmla="*/ 35446940 w 43735906"/>
                <a:gd name="connsiteY4" fmla="*/ 6696120 h 8868660"/>
                <a:gd name="connsiteX5" fmla="*/ 43735887 w 43735906"/>
                <a:gd name="connsiteY5" fmla="*/ 8557029 h 8868660"/>
                <a:gd name="connsiteX6" fmla="*/ 43735906 w 43735906"/>
                <a:gd name="connsiteY6" fmla="*/ 4573907 h 8868660"/>
                <a:gd name="connsiteX7" fmla="*/ 1475 w 43735906"/>
                <a:gd name="connsiteY7" fmla="*/ 0 h 8868660"/>
                <a:gd name="connsiteX0" fmla="*/ 1475 w 43735887"/>
                <a:gd name="connsiteY0" fmla="*/ 0 h 8868660"/>
                <a:gd name="connsiteX1" fmla="*/ 0 w 43735887"/>
                <a:gd name="connsiteY1" fmla="*/ 5648126 h 8868660"/>
                <a:gd name="connsiteX2" fmla="*/ 7061211 w 43735887"/>
                <a:gd name="connsiteY2" fmla="*/ 7082035 h 8868660"/>
                <a:gd name="connsiteX3" fmla="*/ 17442848 w 43735887"/>
                <a:gd name="connsiteY3" fmla="*/ 8447492 h 8868660"/>
                <a:gd name="connsiteX4" fmla="*/ 35446940 w 43735887"/>
                <a:gd name="connsiteY4" fmla="*/ 6696120 h 8868660"/>
                <a:gd name="connsiteX5" fmla="*/ 43735887 w 43735887"/>
                <a:gd name="connsiteY5" fmla="*/ 8557029 h 8868660"/>
                <a:gd name="connsiteX6" fmla="*/ 43733496 w 43735887"/>
                <a:gd name="connsiteY6" fmla="*/ 4624628 h 8868660"/>
                <a:gd name="connsiteX7" fmla="*/ 1475 w 43735887"/>
                <a:gd name="connsiteY7" fmla="*/ 0 h 8868660"/>
                <a:gd name="connsiteX0" fmla="*/ 27989 w 43735887"/>
                <a:gd name="connsiteY0" fmla="*/ 0 h 6809444"/>
                <a:gd name="connsiteX1" fmla="*/ 0 w 43735887"/>
                <a:gd name="connsiteY1" fmla="*/ 3588910 h 6809444"/>
                <a:gd name="connsiteX2" fmla="*/ 7061211 w 43735887"/>
                <a:gd name="connsiteY2" fmla="*/ 5022819 h 6809444"/>
                <a:gd name="connsiteX3" fmla="*/ 17442848 w 43735887"/>
                <a:gd name="connsiteY3" fmla="*/ 6388276 h 6809444"/>
                <a:gd name="connsiteX4" fmla="*/ 35446940 w 43735887"/>
                <a:gd name="connsiteY4" fmla="*/ 4636904 h 6809444"/>
                <a:gd name="connsiteX5" fmla="*/ 43735887 w 43735887"/>
                <a:gd name="connsiteY5" fmla="*/ 6497813 h 6809444"/>
                <a:gd name="connsiteX6" fmla="*/ 43733496 w 43735887"/>
                <a:gd name="connsiteY6" fmla="*/ 2565412 h 6809444"/>
                <a:gd name="connsiteX7" fmla="*/ 27989 w 43735887"/>
                <a:gd name="connsiteY7" fmla="*/ 0 h 6809444"/>
                <a:gd name="connsiteX0" fmla="*/ 9 w 43768166"/>
                <a:gd name="connsiteY0" fmla="*/ 0 h 4664005"/>
                <a:gd name="connsiteX1" fmla="*/ 32279 w 43768166"/>
                <a:gd name="connsiteY1" fmla="*/ 1443471 h 4664005"/>
                <a:gd name="connsiteX2" fmla="*/ 7093490 w 43768166"/>
                <a:gd name="connsiteY2" fmla="*/ 2877380 h 4664005"/>
                <a:gd name="connsiteX3" fmla="*/ 17475127 w 43768166"/>
                <a:gd name="connsiteY3" fmla="*/ 4242837 h 4664005"/>
                <a:gd name="connsiteX4" fmla="*/ 35479219 w 43768166"/>
                <a:gd name="connsiteY4" fmla="*/ 2491465 h 4664005"/>
                <a:gd name="connsiteX5" fmla="*/ 43768166 w 43768166"/>
                <a:gd name="connsiteY5" fmla="*/ 4352374 h 4664005"/>
                <a:gd name="connsiteX6" fmla="*/ 43765775 w 43768166"/>
                <a:gd name="connsiteY6" fmla="*/ 419973 h 4664005"/>
                <a:gd name="connsiteX7" fmla="*/ 9 w 43768166"/>
                <a:gd name="connsiteY7" fmla="*/ 0 h 4664005"/>
                <a:gd name="connsiteX0" fmla="*/ 33 w 43744087"/>
                <a:gd name="connsiteY0" fmla="*/ 291257 h 4529217"/>
                <a:gd name="connsiteX1" fmla="*/ 8200 w 43744087"/>
                <a:gd name="connsiteY1" fmla="*/ 1308683 h 4529217"/>
                <a:gd name="connsiteX2" fmla="*/ 7069411 w 43744087"/>
                <a:gd name="connsiteY2" fmla="*/ 2742592 h 4529217"/>
                <a:gd name="connsiteX3" fmla="*/ 17451048 w 43744087"/>
                <a:gd name="connsiteY3" fmla="*/ 4108049 h 4529217"/>
                <a:gd name="connsiteX4" fmla="*/ 35455140 w 43744087"/>
                <a:gd name="connsiteY4" fmla="*/ 2356677 h 4529217"/>
                <a:gd name="connsiteX5" fmla="*/ 43744087 w 43744087"/>
                <a:gd name="connsiteY5" fmla="*/ 4217586 h 4529217"/>
                <a:gd name="connsiteX6" fmla="*/ 43741696 w 43744087"/>
                <a:gd name="connsiteY6" fmla="*/ 285185 h 4529217"/>
                <a:gd name="connsiteX7" fmla="*/ 33 w 43744087"/>
                <a:gd name="connsiteY7" fmla="*/ 291257 h 4529217"/>
                <a:gd name="connsiteX0" fmla="*/ 33 w 43744087"/>
                <a:gd name="connsiteY0" fmla="*/ 6073 h 4244033"/>
                <a:gd name="connsiteX1" fmla="*/ 8200 w 43744087"/>
                <a:gd name="connsiteY1" fmla="*/ 1023499 h 4244033"/>
                <a:gd name="connsiteX2" fmla="*/ 7069411 w 43744087"/>
                <a:gd name="connsiteY2" fmla="*/ 2457408 h 4244033"/>
                <a:gd name="connsiteX3" fmla="*/ 17451048 w 43744087"/>
                <a:gd name="connsiteY3" fmla="*/ 3822865 h 4244033"/>
                <a:gd name="connsiteX4" fmla="*/ 35455140 w 43744087"/>
                <a:gd name="connsiteY4" fmla="*/ 2071493 h 4244033"/>
                <a:gd name="connsiteX5" fmla="*/ 43744087 w 43744087"/>
                <a:gd name="connsiteY5" fmla="*/ 3932402 h 4244033"/>
                <a:gd name="connsiteX6" fmla="*/ 43741696 w 43744087"/>
                <a:gd name="connsiteY6" fmla="*/ 1 h 4244033"/>
                <a:gd name="connsiteX7" fmla="*/ 33 w 43744087"/>
                <a:gd name="connsiteY7" fmla="*/ 6073 h 4244033"/>
                <a:gd name="connsiteX0" fmla="*/ 0 w 43744054"/>
                <a:gd name="connsiteY0" fmla="*/ 6073 h 4244033"/>
                <a:gd name="connsiteX1" fmla="*/ 8167 w 43744054"/>
                <a:gd name="connsiteY1" fmla="*/ 1023499 h 4244033"/>
                <a:gd name="connsiteX2" fmla="*/ 7069378 w 43744054"/>
                <a:gd name="connsiteY2" fmla="*/ 2457408 h 4244033"/>
                <a:gd name="connsiteX3" fmla="*/ 17451015 w 43744054"/>
                <a:gd name="connsiteY3" fmla="*/ 3822865 h 4244033"/>
                <a:gd name="connsiteX4" fmla="*/ 35455107 w 43744054"/>
                <a:gd name="connsiteY4" fmla="*/ 2071493 h 4244033"/>
                <a:gd name="connsiteX5" fmla="*/ 43744054 w 43744054"/>
                <a:gd name="connsiteY5" fmla="*/ 3932402 h 4244033"/>
                <a:gd name="connsiteX6" fmla="*/ 43741663 w 43744054"/>
                <a:gd name="connsiteY6" fmla="*/ 1 h 4244033"/>
                <a:gd name="connsiteX7" fmla="*/ 0 w 43744054"/>
                <a:gd name="connsiteY7" fmla="*/ 6073 h 4244033"/>
                <a:gd name="connsiteX0" fmla="*/ 0 w 43744054"/>
                <a:gd name="connsiteY0" fmla="*/ 6073 h 4244033"/>
                <a:gd name="connsiteX1" fmla="*/ 8167 w 43744054"/>
                <a:gd name="connsiteY1" fmla="*/ 1023499 h 4244033"/>
                <a:gd name="connsiteX2" fmla="*/ 7069378 w 43744054"/>
                <a:gd name="connsiteY2" fmla="*/ 2457408 h 4244033"/>
                <a:gd name="connsiteX3" fmla="*/ 17451015 w 43744054"/>
                <a:gd name="connsiteY3" fmla="*/ 3822865 h 4244033"/>
                <a:gd name="connsiteX4" fmla="*/ 35455107 w 43744054"/>
                <a:gd name="connsiteY4" fmla="*/ 2071493 h 4244033"/>
                <a:gd name="connsiteX5" fmla="*/ 43744054 w 43744054"/>
                <a:gd name="connsiteY5" fmla="*/ 3932402 h 4244033"/>
                <a:gd name="connsiteX6" fmla="*/ 43741663 w 43744054"/>
                <a:gd name="connsiteY6" fmla="*/ 1 h 4244033"/>
                <a:gd name="connsiteX7" fmla="*/ 0 w 43744054"/>
                <a:gd name="connsiteY7" fmla="*/ 6073 h 424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4054" h="4244033">
                  <a:moveTo>
                    <a:pt x="0" y="6073"/>
                  </a:moveTo>
                  <a:cubicBezTo>
                    <a:pt x="4187" y="898047"/>
                    <a:pt x="8167" y="687855"/>
                    <a:pt x="8167" y="1023499"/>
                  </a:cubicBezTo>
                  <a:cubicBezTo>
                    <a:pt x="4092194" y="3205667"/>
                    <a:pt x="4162237" y="1990847"/>
                    <a:pt x="7069378" y="2457408"/>
                  </a:cubicBezTo>
                  <a:cubicBezTo>
                    <a:pt x="9976519" y="2923969"/>
                    <a:pt x="12720060" y="3887184"/>
                    <a:pt x="17451015" y="3822865"/>
                  </a:cubicBezTo>
                  <a:cubicBezTo>
                    <a:pt x="22181970" y="3758546"/>
                    <a:pt x="31072934" y="2053237"/>
                    <a:pt x="35455107" y="2071493"/>
                  </a:cubicBezTo>
                  <a:cubicBezTo>
                    <a:pt x="39837280" y="2089749"/>
                    <a:pt x="43119024" y="5222804"/>
                    <a:pt x="43744054" y="3932402"/>
                  </a:cubicBezTo>
                  <a:cubicBezTo>
                    <a:pt x="43744061" y="1080853"/>
                    <a:pt x="43741656" y="2851550"/>
                    <a:pt x="43741663" y="1"/>
                  </a:cubicBezTo>
                  <a:lnTo>
                    <a:pt x="0" y="6073"/>
                  </a:lnTo>
                  <a:close/>
                </a:path>
              </a:pathLst>
            </a:custGeom>
            <a:solidFill>
              <a:schemeClr val="bg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p:cNvSpPr/>
            <p:nvPr/>
          </p:nvSpPr>
          <p:spPr>
            <a:xfrm flipV="1">
              <a:off x="346259" y="41260769"/>
              <a:ext cx="43212367" cy="229333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53256 w 43950111"/>
                <a:gd name="connsiteY0" fmla="*/ 0 h 9549795"/>
                <a:gd name="connsiteX1" fmla="*/ 0 w 43950111"/>
                <a:gd name="connsiteY1" fmla="*/ 7026870 h 9549795"/>
                <a:gd name="connsiteX2" fmla="*/ 10985214 w 43950111"/>
                <a:gd name="connsiteY2" fmla="*/ 8803679 h 9549795"/>
                <a:gd name="connsiteX3" fmla="*/ 27272351 w 43950111"/>
                <a:gd name="connsiteY3" fmla="*/ 6816336 h 9549795"/>
                <a:gd name="connsiteX4" fmla="*/ 36322943 w 43950111"/>
                <a:gd name="connsiteY4" fmla="*/ 9522664 h 9549795"/>
                <a:gd name="connsiteX5" fmla="*/ 43950111 w 43950111"/>
                <a:gd name="connsiteY5" fmla="*/ 7806936 h 9549795"/>
                <a:gd name="connsiteX6" fmla="*/ 43948266 w 43950111"/>
                <a:gd name="connsiteY6" fmla="*/ 19050 h 9549795"/>
                <a:gd name="connsiteX7" fmla="*/ 53256 w 43950111"/>
                <a:gd name="connsiteY7" fmla="*/ 0 h 9549795"/>
                <a:gd name="connsiteX0" fmla="*/ 816 w 43950111"/>
                <a:gd name="connsiteY0" fmla="*/ 16668 h 9530745"/>
                <a:gd name="connsiteX1" fmla="*/ 0 w 43950111"/>
                <a:gd name="connsiteY1" fmla="*/ 7007820 h 9530745"/>
                <a:gd name="connsiteX2" fmla="*/ 10985214 w 43950111"/>
                <a:gd name="connsiteY2" fmla="*/ 8784629 h 9530745"/>
                <a:gd name="connsiteX3" fmla="*/ 27272351 w 43950111"/>
                <a:gd name="connsiteY3" fmla="*/ 6797286 h 9530745"/>
                <a:gd name="connsiteX4" fmla="*/ 36322943 w 43950111"/>
                <a:gd name="connsiteY4" fmla="*/ 9503614 h 9530745"/>
                <a:gd name="connsiteX5" fmla="*/ 43950111 w 43950111"/>
                <a:gd name="connsiteY5" fmla="*/ 7787886 h 9530745"/>
                <a:gd name="connsiteX6" fmla="*/ 43948266 w 43950111"/>
                <a:gd name="connsiteY6" fmla="*/ 0 h 9530745"/>
                <a:gd name="connsiteX7" fmla="*/ 816 w 43950111"/>
                <a:gd name="connsiteY7" fmla="*/ 16668 h 9530745"/>
                <a:gd name="connsiteX0" fmla="*/ 816 w 43950111"/>
                <a:gd name="connsiteY0" fmla="*/ 0 h 9514077"/>
                <a:gd name="connsiteX1" fmla="*/ 0 w 43950111"/>
                <a:gd name="connsiteY1" fmla="*/ 6991152 h 9514077"/>
                <a:gd name="connsiteX2" fmla="*/ 10985214 w 43950111"/>
                <a:gd name="connsiteY2" fmla="*/ 8767961 h 9514077"/>
                <a:gd name="connsiteX3" fmla="*/ 27272351 w 43950111"/>
                <a:gd name="connsiteY3" fmla="*/ 6780618 h 9514077"/>
                <a:gd name="connsiteX4" fmla="*/ 36322943 w 43950111"/>
                <a:gd name="connsiteY4" fmla="*/ 9486946 h 9514077"/>
                <a:gd name="connsiteX5" fmla="*/ 43950111 w 43950111"/>
                <a:gd name="connsiteY5" fmla="*/ 7771218 h 9514077"/>
                <a:gd name="connsiteX6" fmla="*/ 43736152 w 43950111"/>
                <a:gd name="connsiteY6" fmla="*/ 1 h 9514077"/>
                <a:gd name="connsiteX7" fmla="*/ 816 w 43950111"/>
                <a:gd name="connsiteY7" fmla="*/ 0 h 9514077"/>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2 w 43740412"/>
                <a:gd name="connsiteY6" fmla="*/ 1 h 9513713"/>
                <a:gd name="connsiteX7" fmla="*/ 816 w 43740412"/>
                <a:gd name="connsiteY7" fmla="*/ 0 h 9513713"/>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4 w 43740412"/>
                <a:gd name="connsiteY6" fmla="*/ 4598576 h 9513713"/>
                <a:gd name="connsiteX7" fmla="*/ 816 w 43740412"/>
                <a:gd name="connsiteY7" fmla="*/ 0 h 9513713"/>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1333 w 43740412"/>
                <a:gd name="connsiteY6" fmla="*/ 4629007 h 9513713"/>
                <a:gd name="connsiteX7" fmla="*/ 816 w 43740412"/>
                <a:gd name="connsiteY7" fmla="*/ 0 h 9513713"/>
                <a:gd name="connsiteX0" fmla="*/ 3226 w 43740412"/>
                <a:gd name="connsiteY0" fmla="*/ 0 h 7322627"/>
                <a:gd name="connsiteX1" fmla="*/ 0 w 43740412"/>
                <a:gd name="connsiteY1" fmla="*/ 4800066 h 7322627"/>
                <a:gd name="connsiteX2" fmla="*/ 10985214 w 43740412"/>
                <a:gd name="connsiteY2" fmla="*/ 6576875 h 7322627"/>
                <a:gd name="connsiteX3" fmla="*/ 27272351 w 43740412"/>
                <a:gd name="connsiteY3" fmla="*/ 4589532 h 7322627"/>
                <a:gd name="connsiteX4" fmla="*/ 36322943 w 43740412"/>
                <a:gd name="connsiteY4" fmla="*/ 7295860 h 7322627"/>
                <a:gd name="connsiteX5" fmla="*/ 43740412 w 43740412"/>
                <a:gd name="connsiteY5" fmla="*/ 5575370 h 7322627"/>
                <a:gd name="connsiteX6" fmla="*/ 43731333 w 43740412"/>
                <a:gd name="connsiteY6" fmla="*/ 2437921 h 7322627"/>
                <a:gd name="connsiteX7" fmla="*/ 3226 w 43740412"/>
                <a:gd name="connsiteY7" fmla="*/ 0 h 7322627"/>
                <a:gd name="connsiteX0" fmla="*/ 10 w 43768531"/>
                <a:gd name="connsiteY0" fmla="*/ 0 h 5334419"/>
                <a:gd name="connsiteX1" fmla="*/ 28119 w 43768531"/>
                <a:gd name="connsiteY1" fmla="*/ 2811858 h 5334419"/>
                <a:gd name="connsiteX2" fmla="*/ 11013333 w 43768531"/>
                <a:gd name="connsiteY2" fmla="*/ 4588667 h 5334419"/>
                <a:gd name="connsiteX3" fmla="*/ 27300470 w 43768531"/>
                <a:gd name="connsiteY3" fmla="*/ 2601324 h 5334419"/>
                <a:gd name="connsiteX4" fmla="*/ 36351062 w 43768531"/>
                <a:gd name="connsiteY4" fmla="*/ 5307652 h 5334419"/>
                <a:gd name="connsiteX5" fmla="*/ 43768531 w 43768531"/>
                <a:gd name="connsiteY5" fmla="*/ 3587162 h 5334419"/>
                <a:gd name="connsiteX6" fmla="*/ 43759452 w 43768531"/>
                <a:gd name="connsiteY6" fmla="*/ 449713 h 5334419"/>
                <a:gd name="connsiteX7" fmla="*/ 10 w 43768531"/>
                <a:gd name="connsiteY7" fmla="*/ 0 h 5334419"/>
                <a:gd name="connsiteX0" fmla="*/ 815 w 43740412"/>
                <a:gd name="connsiteY0" fmla="*/ 27052 h 4884706"/>
                <a:gd name="connsiteX1" fmla="*/ 0 w 43740412"/>
                <a:gd name="connsiteY1" fmla="*/ 2362145 h 4884706"/>
                <a:gd name="connsiteX2" fmla="*/ 10985214 w 43740412"/>
                <a:gd name="connsiteY2" fmla="*/ 4138954 h 4884706"/>
                <a:gd name="connsiteX3" fmla="*/ 27272351 w 43740412"/>
                <a:gd name="connsiteY3" fmla="*/ 2151611 h 4884706"/>
                <a:gd name="connsiteX4" fmla="*/ 36322943 w 43740412"/>
                <a:gd name="connsiteY4" fmla="*/ 4857939 h 4884706"/>
                <a:gd name="connsiteX5" fmla="*/ 43740412 w 43740412"/>
                <a:gd name="connsiteY5" fmla="*/ 3137449 h 4884706"/>
                <a:gd name="connsiteX6" fmla="*/ 43731333 w 43740412"/>
                <a:gd name="connsiteY6" fmla="*/ 0 h 4884706"/>
                <a:gd name="connsiteX7" fmla="*/ 815 w 43740412"/>
                <a:gd name="connsiteY7" fmla="*/ 27052 h 48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0412" h="4884706">
                  <a:moveTo>
                    <a:pt x="815" y="27052"/>
                  </a:moveTo>
                  <a:cubicBezTo>
                    <a:pt x="180" y="4398392"/>
                    <a:pt x="0" y="-1807900"/>
                    <a:pt x="0" y="2362145"/>
                  </a:cubicBezTo>
                  <a:cubicBezTo>
                    <a:pt x="6903427" y="1191513"/>
                    <a:pt x="6439822" y="4174043"/>
                    <a:pt x="10985214" y="4138954"/>
                  </a:cubicBezTo>
                  <a:cubicBezTo>
                    <a:pt x="15530606" y="4103865"/>
                    <a:pt x="22477895" y="622080"/>
                    <a:pt x="27272351" y="2151611"/>
                  </a:cubicBezTo>
                  <a:cubicBezTo>
                    <a:pt x="32066807" y="3681142"/>
                    <a:pt x="33578266" y="4693633"/>
                    <a:pt x="36322943" y="4857939"/>
                  </a:cubicBezTo>
                  <a:cubicBezTo>
                    <a:pt x="39067620" y="5022245"/>
                    <a:pt x="43115382" y="4427851"/>
                    <a:pt x="43740412" y="3137449"/>
                  </a:cubicBezTo>
                  <a:cubicBezTo>
                    <a:pt x="43738993" y="2081489"/>
                    <a:pt x="43732752" y="1055960"/>
                    <a:pt x="43731333" y="0"/>
                  </a:cubicBezTo>
                  <a:lnTo>
                    <a:pt x="815" y="27052"/>
                  </a:lnTo>
                  <a:close/>
                </a:path>
              </a:pathLst>
            </a:cu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p:cNvSpPr/>
            <p:nvPr/>
          </p:nvSpPr>
          <p:spPr>
            <a:xfrm flipV="1">
              <a:off x="347395" y="41306719"/>
              <a:ext cx="43211525" cy="2234338"/>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5 w 43998460"/>
                <a:gd name="connsiteY0" fmla="*/ 0 h 9460489"/>
                <a:gd name="connsiteX1" fmla="*/ 66314 w 43998460"/>
                <a:gd name="connsiteY1" fmla="*/ 9458126 h 9460489"/>
                <a:gd name="connsiteX2" fmla="*/ 12963964 w 43998460"/>
                <a:gd name="connsiteY2" fmla="*/ 6670079 h 9460489"/>
                <a:gd name="connsiteX3" fmla="*/ 23967900 w 43998460"/>
                <a:gd name="connsiteY3" fmla="*/ 9457936 h 9460489"/>
                <a:gd name="connsiteX4" fmla="*/ 38403292 w 43998460"/>
                <a:gd name="connsiteY4" fmla="*/ 6068264 h 9460489"/>
                <a:gd name="connsiteX5" fmla="*/ 43998460 w 43998460"/>
                <a:gd name="connsiteY5" fmla="*/ 5470136 h 9460489"/>
                <a:gd name="connsiteX6" fmla="*/ 43895015 w 43998460"/>
                <a:gd name="connsiteY6" fmla="*/ 19050 h 9460489"/>
                <a:gd name="connsiteX7" fmla="*/ 5 w 43998460"/>
                <a:gd name="connsiteY7" fmla="*/ 0 h 9460489"/>
                <a:gd name="connsiteX0" fmla="*/ 241 w 43932574"/>
                <a:gd name="connsiteY0" fmla="*/ 52388 h 9441439"/>
                <a:gd name="connsiteX1" fmla="*/ 428 w 43932574"/>
                <a:gd name="connsiteY1" fmla="*/ 9439076 h 9441439"/>
                <a:gd name="connsiteX2" fmla="*/ 12898078 w 43932574"/>
                <a:gd name="connsiteY2" fmla="*/ 6651029 h 9441439"/>
                <a:gd name="connsiteX3" fmla="*/ 23902014 w 43932574"/>
                <a:gd name="connsiteY3" fmla="*/ 9438886 h 9441439"/>
                <a:gd name="connsiteX4" fmla="*/ 38337406 w 43932574"/>
                <a:gd name="connsiteY4" fmla="*/ 6049214 h 9441439"/>
                <a:gd name="connsiteX5" fmla="*/ 43932574 w 43932574"/>
                <a:gd name="connsiteY5" fmla="*/ 5451086 h 9441439"/>
                <a:gd name="connsiteX6" fmla="*/ 43829129 w 43932574"/>
                <a:gd name="connsiteY6" fmla="*/ 0 h 9441439"/>
                <a:gd name="connsiteX7" fmla="*/ 241 w 43932574"/>
                <a:gd name="connsiteY7" fmla="*/ 52388 h 9441439"/>
                <a:gd name="connsiteX0" fmla="*/ 241 w 43932574"/>
                <a:gd name="connsiteY0" fmla="*/ 2381 h 9391432"/>
                <a:gd name="connsiteX1" fmla="*/ 428 w 43932574"/>
                <a:gd name="connsiteY1" fmla="*/ 9389069 h 9391432"/>
                <a:gd name="connsiteX2" fmla="*/ 12898078 w 43932574"/>
                <a:gd name="connsiteY2" fmla="*/ 6601022 h 9391432"/>
                <a:gd name="connsiteX3" fmla="*/ 23902014 w 43932574"/>
                <a:gd name="connsiteY3" fmla="*/ 9388879 h 9391432"/>
                <a:gd name="connsiteX4" fmla="*/ 38337406 w 43932574"/>
                <a:gd name="connsiteY4" fmla="*/ 5999207 h 9391432"/>
                <a:gd name="connsiteX5" fmla="*/ 43932574 w 43932574"/>
                <a:gd name="connsiteY5" fmla="*/ 5401079 h 9391432"/>
                <a:gd name="connsiteX6" fmla="*/ 43737534 w 43932574"/>
                <a:gd name="connsiteY6" fmla="*/ 0 h 9391432"/>
                <a:gd name="connsiteX7" fmla="*/ 241 w 43932574"/>
                <a:gd name="connsiteY7" fmla="*/ 2381 h 9391432"/>
                <a:gd name="connsiteX0" fmla="*/ 241 w 43737534"/>
                <a:gd name="connsiteY0" fmla="*/ 2381 h 9391432"/>
                <a:gd name="connsiteX1" fmla="*/ 428 w 43737534"/>
                <a:gd name="connsiteY1" fmla="*/ 9389069 h 9391432"/>
                <a:gd name="connsiteX2" fmla="*/ 12898078 w 43737534"/>
                <a:gd name="connsiteY2" fmla="*/ 6601022 h 9391432"/>
                <a:gd name="connsiteX3" fmla="*/ 23902014 w 43737534"/>
                <a:gd name="connsiteY3" fmla="*/ 9388879 h 9391432"/>
                <a:gd name="connsiteX4" fmla="*/ 38337406 w 43737534"/>
                <a:gd name="connsiteY4" fmla="*/ 5999207 h 9391432"/>
                <a:gd name="connsiteX5" fmla="*/ 43734927 w 43737534"/>
                <a:gd name="connsiteY5" fmla="*/ 5408223 h 9391432"/>
                <a:gd name="connsiteX6" fmla="*/ 43737534 w 43737534"/>
                <a:gd name="connsiteY6" fmla="*/ 0 h 9391432"/>
                <a:gd name="connsiteX7" fmla="*/ 241 w 43737534"/>
                <a:gd name="connsiteY7" fmla="*/ 2381 h 9391432"/>
                <a:gd name="connsiteX0" fmla="*/ 241 w 43750392"/>
                <a:gd name="connsiteY0" fmla="*/ 0 h 9389051"/>
                <a:gd name="connsiteX1" fmla="*/ 428 w 43750392"/>
                <a:gd name="connsiteY1" fmla="*/ 9386688 h 9389051"/>
                <a:gd name="connsiteX2" fmla="*/ 12898078 w 43750392"/>
                <a:gd name="connsiteY2" fmla="*/ 6598641 h 9389051"/>
                <a:gd name="connsiteX3" fmla="*/ 23902014 w 43750392"/>
                <a:gd name="connsiteY3" fmla="*/ 9386498 h 9389051"/>
                <a:gd name="connsiteX4" fmla="*/ 38337406 w 43750392"/>
                <a:gd name="connsiteY4" fmla="*/ 5996826 h 9389051"/>
                <a:gd name="connsiteX5" fmla="*/ 43734927 w 43750392"/>
                <a:gd name="connsiteY5" fmla="*/ 5405842 h 9389051"/>
                <a:gd name="connsiteX6" fmla="*/ 43750392 w 43750392"/>
                <a:gd name="connsiteY6" fmla="*/ 4650296 h 9389051"/>
                <a:gd name="connsiteX7" fmla="*/ 241 w 43750392"/>
                <a:gd name="connsiteY7" fmla="*/ 0 h 9389051"/>
                <a:gd name="connsiteX0" fmla="*/ 241 w 43734927"/>
                <a:gd name="connsiteY0" fmla="*/ 0 h 9389051"/>
                <a:gd name="connsiteX1" fmla="*/ 428 w 43734927"/>
                <a:gd name="connsiteY1" fmla="*/ 9386688 h 9389051"/>
                <a:gd name="connsiteX2" fmla="*/ 12898078 w 43734927"/>
                <a:gd name="connsiteY2" fmla="*/ 6598641 h 9389051"/>
                <a:gd name="connsiteX3" fmla="*/ 23902014 w 43734927"/>
                <a:gd name="connsiteY3" fmla="*/ 9386498 h 9389051"/>
                <a:gd name="connsiteX4" fmla="*/ 38337406 w 43734927"/>
                <a:gd name="connsiteY4" fmla="*/ 5996826 h 9389051"/>
                <a:gd name="connsiteX5" fmla="*/ 43734927 w 43734927"/>
                <a:gd name="connsiteY5" fmla="*/ 5405842 h 9389051"/>
                <a:gd name="connsiteX6" fmla="*/ 43721468 w 43734927"/>
                <a:gd name="connsiteY6" fmla="*/ 4630008 h 9389051"/>
                <a:gd name="connsiteX7" fmla="*/ 241 w 43734927"/>
                <a:gd name="connsiteY7" fmla="*/ 0 h 9389051"/>
                <a:gd name="connsiteX0" fmla="*/ 4633 w 43734499"/>
                <a:gd name="connsiteY0" fmla="*/ 0 h 7370410"/>
                <a:gd name="connsiteX1" fmla="*/ 0 w 43734499"/>
                <a:gd name="connsiteY1" fmla="*/ 7368047 h 7370410"/>
                <a:gd name="connsiteX2" fmla="*/ 12897650 w 43734499"/>
                <a:gd name="connsiteY2" fmla="*/ 4580000 h 7370410"/>
                <a:gd name="connsiteX3" fmla="*/ 23901586 w 43734499"/>
                <a:gd name="connsiteY3" fmla="*/ 7367857 h 7370410"/>
                <a:gd name="connsiteX4" fmla="*/ 38336978 w 43734499"/>
                <a:gd name="connsiteY4" fmla="*/ 3978185 h 7370410"/>
                <a:gd name="connsiteX5" fmla="*/ 43734499 w 43734499"/>
                <a:gd name="connsiteY5" fmla="*/ 3387201 h 7370410"/>
                <a:gd name="connsiteX6" fmla="*/ 43721040 w 43734499"/>
                <a:gd name="connsiteY6" fmla="*/ 2611367 h 7370410"/>
                <a:gd name="connsiteX7" fmla="*/ 4633 w 43734499"/>
                <a:gd name="connsiteY7" fmla="*/ 0 h 7370410"/>
                <a:gd name="connsiteX0" fmla="*/ 4 w 43797360"/>
                <a:gd name="connsiteY0" fmla="*/ 0 h 5194540"/>
                <a:gd name="connsiteX1" fmla="*/ 62861 w 43797360"/>
                <a:gd name="connsiteY1" fmla="*/ 5192177 h 5194540"/>
                <a:gd name="connsiteX2" fmla="*/ 12960511 w 43797360"/>
                <a:gd name="connsiteY2" fmla="*/ 2404130 h 5194540"/>
                <a:gd name="connsiteX3" fmla="*/ 23964447 w 43797360"/>
                <a:gd name="connsiteY3" fmla="*/ 5191987 h 5194540"/>
                <a:gd name="connsiteX4" fmla="*/ 38399839 w 43797360"/>
                <a:gd name="connsiteY4" fmla="*/ 1802315 h 5194540"/>
                <a:gd name="connsiteX5" fmla="*/ 43797360 w 43797360"/>
                <a:gd name="connsiteY5" fmla="*/ 1211331 h 5194540"/>
                <a:gd name="connsiteX6" fmla="*/ 43783901 w 43797360"/>
                <a:gd name="connsiteY6" fmla="*/ 435497 h 5194540"/>
                <a:gd name="connsiteX7" fmla="*/ 4 w 43797360"/>
                <a:gd name="connsiteY7" fmla="*/ 0 h 5194540"/>
                <a:gd name="connsiteX0" fmla="*/ 50 w 43739558"/>
                <a:gd name="connsiteY0" fmla="*/ 690 h 4759043"/>
                <a:gd name="connsiteX1" fmla="*/ 5059 w 43739558"/>
                <a:gd name="connsiteY1" fmla="*/ 4756680 h 4759043"/>
                <a:gd name="connsiteX2" fmla="*/ 12902709 w 43739558"/>
                <a:gd name="connsiteY2" fmla="*/ 1968633 h 4759043"/>
                <a:gd name="connsiteX3" fmla="*/ 23906645 w 43739558"/>
                <a:gd name="connsiteY3" fmla="*/ 4756490 h 4759043"/>
                <a:gd name="connsiteX4" fmla="*/ 38342037 w 43739558"/>
                <a:gd name="connsiteY4" fmla="*/ 1366818 h 4759043"/>
                <a:gd name="connsiteX5" fmla="*/ 43739558 w 43739558"/>
                <a:gd name="connsiteY5" fmla="*/ 775834 h 4759043"/>
                <a:gd name="connsiteX6" fmla="*/ 43726099 w 43739558"/>
                <a:gd name="connsiteY6" fmla="*/ 0 h 4759043"/>
                <a:gd name="connsiteX7" fmla="*/ 50 w 43739558"/>
                <a:gd name="connsiteY7" fmla="*/ 690 h 475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9558" h="4759043">
                  <a:moveTo>
                    <a:pt x="50" y="690"/>
                  </a:moveTo>
                  <a:cubicBezTo>
                    <a:pt x="-585" y="4372030"/>
                    <a:pt x="5059" y="586635"/>
                    <a:pt x="5059" y="4756680"/>
                  </a:cubicBezTo>
                  <a:cubicBezTo>
                    <a:pt x="6908486" y="3586048"/>
                    <a:pt x="8919111" y="1968665"/>
                    <a:pt x="12902709" y="1968633"/>
                  </a:cubicBezTo>
                  <a:cubicBezTo>
                    <a:pt x="16886307" y="1968601"/>
                    <a:pt x="19666757" y="4856793"/>
                    <a:pt x="23906645" y="4756490"/>
                  </a:cubicBezTo>
                  <a:cubicBezTo>
                    <a:pt x="28146533" y="4656188"/>
                    <a:pt x="35036552" y="2030261"/>
                    <a:pt x="38342037" y="1366818"/>
                  </a:cubicBezTo>
                  <a:cubicBezTo>
                    <a:pt x="41647522" y="703375"/>
                    <a:pt x="43114528" y="2066236"/>
                    <a:pt x="43739558" y="775834"/>
                  </a:cubicBezTo>
                  <a:lnTo>
                    <a:pt x="43726099" y="0"/>
                  </a:lnTo>
                  <a:lnTo>
                    <a:pt x="50" y="690"/>
                  </a:lnTo>
                  <a:close/>
                </a:path>
              </a:pathLst>
            </a:custGeom>
            <a:solidFill>
              <a:schemeClr val="accent4">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Freeform: Shape 48"/>
            <p:cNvSpPr/>
            <p:nvPr/>
          </p:nvSpPr>
          <p:spPr>
            <a:xfrm flipV="1">
              <a:off x="346259" y="41418281"/>
              <a:ext cx="43211256" cy="213408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35 w 43856374"/>
                <a:gd name="connsiteY0" fmla="*/ 0 h 9493499"/>
                <a:gd name="connsiteX1" fmla="*/ 7637 w 43856374"/>
                <a:gd name="connsiteY1" fmla="*/ 9456089 h 9493499"/>
                <a:gd name="connsiteX2" fmla="*/ 14284794 w 43856374"/>
                <a:gd name="connsiteY2" fmla="*/ 9413279 h 9493499"/>
                <a:gd name="connsiteX3" fmla="*/ 27523930 w 43856374"/>
                <a:gd name="connsiteY3" fmla="*/ 6816336 h 9493499"/>
                <a:gd name="connsiteX4" fmla="*/ 38809722 w 43856374"/>
                <a:gd name="connsiteY4" fmla="*/ 5865064 h 9493499"/>
                <a:gd name="connsiteX5" fmla="*/ 43853671 w 43856374"/>
                <a:gd name="connsiteY5" fmla="*/ 6183803 h 9493499"/>
                <a:gd name="connsiteX6" fmla="*/ 43856374 w 43856374"/>
                <a:gd name="connsiteY6" fmla="*/ 4783766 h 9493499"/>
                <a:gd name="connsiteX7" fmla="*/ 35 w 43856374"/>
                <a:gd name="connsiteY7" fmla="*/ 0 h 9493499"/>
                <a:gd name="connsiteX0" fmla="*/ 19 w 43863609"/>
                <a:gd name="connsiteY0" fmla="*/ 0 h 7317847"/>
                <a:gd name="connsiteX1" fmla="*/ 14872 w 43863609"/>
                <a:gd name="connsiteY1" fmla="*/ 7280437 h 7317847"/>
                <a:gd name="connsiteX2" fmla="*/ 14292029 w 43863609"/>
                <a:gd name="connsiteY2" fmla="*/ 7237627 h 7317847"/>
                <a:gd name="connsiteX3" fmla="*/ 27531165 w 43863609"/>
                <a:gd name="connsiteY3" fmla="*/ 4640684 h 7317847"/>
                <a:gd name="connsiteX4" fmla="*/ 38816957 w 43863609"/>
                <a:gd name="connsiteY4" fmla="*/ 3689412 h 7317847"/>
                <a:gd name="connsiteX5" fmla="*/ 43860906 w 43863609"/>
                <a:gd name="connsiteY5" fmla="*/ 4008151 h 7317847"/>
                <a:gd name="connsiteX6" fmla="*/ 43863609 w 43863609"/>
                <a:gd name="connsiteY6" fmla="*/ 2608114 h 7317847"/>
                <a:gd name="connsiteX7" fmla="*/ 19 w 43863609"/>
                <a:gd name="connsiteY7" fmla="*/ 0 h 7317847"/>
                <a:gd name="connsiteX0" fmla="*/ 3 w 43924012"/>
                <a:gd name="connsiteY0" fmla="*/ 0 h 5016070"/>
                <a:gd name="connsiteX1" fmla="*/ 75275 w 43924012"/>
                <a:gd name="connsiteY1" fmla="*/ 4978660 h 5016070"/>
                <a:gd name="connsiteX2" fmla="*/ 14352432 w 43924012"/>
                <a:gd name="connsiteY2" fmla="*/ 4935850 h 5016070"/>
                <a:gd name="connsiteX3" fmla="*/ 27591568 w 43924012"/>
                <a:gd name="connsiteY3" fmla="*/ 2338907 h 5016070"/>
                <a:gd name="connsiteX4" fmla="*/ 38877360 w 43924012"/>
                <a:gd name="connsiteY4" fmla="*/ 1387635 h 5016070"/>
                <a:gd name="connsiteX5" fmla="*/ 43921309 w 43924012"/>
                <a:gd name="connsiteY5" fmla="*/ 1706374 h 5016070"/>
                <a:gd name="connsiteX6" fmla="*/ 43924012 w 43924012"/>
                <a:gd name="connsiteY6" fmla="*/ 306337 h 5016070"/>
                <a:gd name="connsiteX7" fmla="*/ 3 w 43924012"/>
                <a:gd name="connsiteY7" fmla="*/ 0 h 5016070"/>
                <a:gd name="connsiteX0" fmla="*/ 35 w 43856374"/>
                <a:gd name="connsiteY0" fmla="*/ 24739 h 4709733"/>
                <a:gd name="connsiteX1" fmla="*/ 7637 w 43856374"/>
                <a:gd name="connsiteY1" fmla="*/ 4672323 h 4709733"/>
                <a:gd name="connsiteX2" fmla="*/ 14284794 w 43856374"/>
                <a:gd name="connsiteY2" fmla="*/ 4629513 h 4709733"/>
                <a:gd name="connsiteX3" fmla="*/ 27523930 w 43856374"/>
                <a:gd name="connsiteY3" fmla="*/ 2032570 h 4709733"/>
                <a:gd name="connsiteX4" fmla="*/ 38809722 w 43856374"/>
                <a:gd name="connsiteY4" fmla="*/ 1081298 h 4709733"/>
                <a:gd name="connsiteX5" fmla="*/ 43853671 w 43856374"/>
                <a:gd name="connsiteY5" fmla="*/ 1400037 h 4709733"/>
                <a:gd name="connsiteX6" fmla="*/ 43856374 w 43856374"/>
                <a:gd name="connsiteY6" fmla="*/ 0 h 4709733"/>
                <a:gd name="connsiteX7" fmla="*/ 35 w 43856374"/>
                <a:gd name="connsiteY7" fmla="*/ 24739 h 47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56374" h="4709733">
                  <a:moveTo>
                    <a:pt x="35" y="24739"/>
                  </a:moveTo>
                  <a:cubicBezTo>
                    <a:pt x="-600" y="4396079"/>
                    <a:pt x="7637" y="502278"/>
                    <a:pt x="7637" y="4672323"/>
                  </a:cubicBezTo>
                  <a:cubicBezTo>
                    <a:pt x="6911064" y="3501691"/>
                    <a:pt x="9698745" y="5069472"/>
                    <a:pt x="14284794" y="4629513"/>
                  </a:cubicBezTo>
                  <a:cubicBezTo>
                    <a:pt x="18870843" y="4189554"/>
                    <a:pt x="23436442" y="2623939"/>
                    <a:pt x="27523930" y="2032570"/>
                  </a:cubicBezTo>
                  <a:cubicBezTo>
                    <a:pt x="31611418" y="1441201"/>
                    <a:pt x="36088099" y="1186720"/>
                    <a:pt x="38809722" y="1081298"/>
                  </a:cubicBezTo>
                  <a:cubicBezTo>
                    <a:pt x="41531345" y="975876"/>
                    <a:pt x="43228641" y="2690439"/>
                    <a:pt x="43853671" y="1400037"/>
                  </a:cubicBezTo>
                  <a:lnTo>
                    <a:pt x="43856374" y="0"/>
                  </a:lnTo>
                  <a:lnTo>
                    <a:pt x="35" y="24739"/>
                  </a:lnTo>
                  <a:close/>
                </a:path>
              </a:pathLst>
            </a:custGeom>
            <a:solidFill>
              <a:schemeClr val="accent3">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p:cNvGrpSpPr/>
          <p:nvPr/>
        </p:nvGrpSpPr>
        <p:grpSpPr>
          <a:xfrm>
            <a:off x="1517243" y="1"/>
            <a:ext cx="9150756" cy="703743"/>
            <a:chOff x="-6757" y="0"/>
            <a:chExt cx="9150756" cy="1433720"/>
          </a:xfrm>
        </p:grpSpPr>
        <p:sp>
          <p:nvSpPr>
            <p:cNvPr id="9" name="Freeform: Shape 8"/>
            <p:cNvSpPr/>
            <p:nvPr/>
          </p:nvSpPr>
          <p:spPr>
            <a:xfrm>
              <a:off x="1872" y="2693"/>
              <a:ext cx="9134750" cy="1344561"/>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18 w 43973073"/>
                <a:gd name="connsiteY0" fmla="*/ 0 h 8669089"/>
                <a:gd name="connsiteX1" fmla="*/ 16122 w 43973073"/>
                <a:gd name="connsiteY1" fmla="*/ 8636595 h 8669089"/>
                <a:gd name="connsiteX2" fmla="*/ 11503476 w 43973073"/>
                <a:gd name="connsiteY2" fmla="*/ 7584479 h 8669089"/>
                <a:gd name="connsiteX3" fmla="*/ 23980612 w 43973073"/>
                <a:gd name="connsiteY3" fmla="*/ 7997436 h 8669089"/>
                <a:gd name="connsiteX4" fmla="*/ 36841204 w 43973073"/>
                <a:gd name="connsiteY4" fmla="*/ 8646364 h 8669089"/>
                <a:gd name="connsiteX5" fmla="*/ 43973073 w 43973073"/>
                <a:gd name="connsiteY5" fmla="*/ 7083036 h 8669089"/>
                <a:gd name="connsiteX6" fmla="*/ 43895028 w 43973073"/>
                <a:gd name="connsiteY6" fmla="*/ 19050 h 8669089"/>
                <a:gd name="connsiteX7" fmla="*/ 18 w 43973073"/>
                <a:gd name="connsiteY7" fmla="*/ 0 h 8669089"/>
                <a:gd name="connsiteX0" fmla="*/ 87 w 43959461"/>
                <a:gd name="connsiteY0" fmla="*/ 45244 h 8650039"/>
                <a:gd name="connsiteX1" fmla="*/ 2510 w 43959461"/>
                <a:gd name="connsiteY1" fmla="*/ 8617545 h 8650039"/>
                <a:gd name="connsiteX2" fmla="*/ 11489864 w 43959461"/>
                <a:gd name="connsiteY2" fmla="*/ 7565429 h 8650039"/>
                <a:gd name="connsiteX3" fmla="*/ 23967000 w 43959461"/>
                <a:gd name="connsiteY3" fmla="*/ 7978386 h 8650039"/>
                <a:gd name="connsiteX4" fmla="*/ 36827592 w 43959461"/>
                <a:gd name="connsiteY4" fmla="*/ 8627314 h 8650039"/>
                <a:gd name="connsiteX5" fmla="*/ 43959461 w 43959461"/>
                <a:gd name="connsiteY5" fmla="*/ 7063986 h 8650039"/>
                <a:gd name="connsiteX6" fmla="*/ 43881416 w 43959461"/>
                <a:gd name="connsiteY6" fmla="*/ 0 h 8650039"/>
                <a:gd name="connsiteX7" fmla="*/ 87 w 43959461"/>
                <a:gd name="connsiteY7" fmla="*/ 45244 h 8650039"/>
                <a:gd name="connsiteX0" fmla="*/ 87 w 43959461"/>
                <a:gd name="connsiteY0" fmla="*/ 0 h 8604795"/>
                <a:gd name="connsiteX1" fmla="*/ 2510 w 43959461"/>
                <a:gd name="connsiteY1" fmla="*/ 8572301 h 8604795"/>
                <a:gd name="connsiteX2" fmla="*/ 11489864 w 43959461"/>
                <a:gd name="connsiteY2" fmla="*/ 7520185 h 8604795"/>
                <a:gd name="connsiteX3" fmla="*/ 23967000 w 43959461"/>
                <a:gd name="connsiteY3" fmla="*/ 7933142 h 8604795"/>
                <a:gd name="connsiteX4" fmla="*/ 36827592 w 43959461"/>
                <a:gd name="connsiteY4" fmla="*/ 8582070 h 8604795"/>
                <a:gd name="connsiteX5" fmla="*/ 43959461 w 43959461"/>
                <a:gd name="connsiteY5" fmla="*/ 7018742 h 8604795"/>
                <a:gd name="connsiteX6" fmla="*/ 43739204 w 43959461"/>
                <a:gd name="connsiteY6" fmla="*/ 7143 h 8604795"/>
                <a:gd name="connsiteX7" fmla="*/ 87 w 43959461"/>
                <a:gd name="connsiteY7" fmla="*/ 0 h 8604795"/>
                <a:gd name="connsiteX0" fmla="*/ 87 w 43739204"/>
                <a:gd name="connsiteY0" fmla="*/ 0 h 8605190"/>
                <a:gd name="connsiteX1" fmla="*/ 2510 w 43739204"/>
                <a:gd name="connsiteY1" fmla="*/ 8572301 h 8605190"/>
                <a:gd name="connsiteX2" fmla="*/ 11489864 w 43739204"/>
                <a:gd name="connsiteY2" fmla="*/ 7520185 h 8605190"/>
                <a:gd name="connsiteX3" fmla="*/ 23967000 w 43739204"/>
                <a:gd name="connsiteY3" fmla="*/ 7933142 h 8605190"/>
                <a:gd name="connsiteX4" fmla="*/ 36827592 w 43739204"/>
                <a:gd name="connsiteY4" fmla="*/ 8582070 h 8605190"/>
                <a:gd name="connsiteX5" fmla="*/ 43737709 w 43739204"/>
                <a:gd name="connsiteY5" fmla="*/ 7009217 h 8605190"/>
                <a:gd name="connsiteX6" fmla="*/ 43739204 w 43739204"/>
                <a:gd name="connsiteY6" fmla="*/ 7143 h 8605190"/>
                <a:gd name="connsiteX7" fmla="*/ 87 w 43739204"/>
                <a:gd name="connsiteY7" fmla="*/ 0 h 860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9204" h="8605190">
                  <a:moveTo>
                    <a:pt x="87" y="0"/>
                  </a:moveTo>
                  <a:cubicBezTo>
                    <a:pt x="-548" y="4371340"/>
                    <a:pt x="2510" y="4402256"/>
                    <a:pt x="2510" y="8572301"/>
                  </a:cubicBezTo>
                  <a:cubicBezTo>
                    <a:pt x="6334437" y="8125569"/>
                    <a:pt x="7495782" y="7626711"/>
                    <a:pt x="11489864" y="7520185"/>
                  </a:cubicBezTo>
                  <a:lnTo>
                    <a:pt x="23967000" y="7933142"/>
                  </a:lnTo>
                  <a:cubicBezTo>
                    <a:pt x="28204703" y="8075710"/>
                    <a:pt x="33532474" y="8736058"/>
                    <a:pt x="36827592" y="8582070"/>
                  </a:cubicBezTo>
                  <a:cubicBezTo>
                    <a:pt x="40122710" y="8428082"/>
                    <a:pt x="43112679" y="8299619"/>
                    <a:pt x="43737709" y="7009217"/>
                  </a:cubicBezTo>
                  <a:cubicBezTo>
                    <a:pt x="43738207" y="4675192"/>
                    <a:pt x="43738706" y="2341168"/>
                    <a:pt x="43739204" y="7143"/>
                  </a:cubicBezTo>
                  <a:lnTo>
                    <a:pt x="87" y="0"/>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5" name="Freeform: Shape 4"/>
            <p:cNvSpPr/>
            <p:nvPr/>
          </p:nvSpPr>
          <p:spPr>
            <a:xfrm>
              <a:off x="1767" y="3438"/>
              <a:ext cx="9135749" cy="130687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365561"/>
                <a:gd name="connsiteX1" fmla="*/ 283 w 43914343"/>
                <a:gd name="connsiteY1" fmla="*/ 7959090 h 8365561"/>
                <a:gd name="connsiteX2" fmla="*/ 28700644 w 43914343"/>
                <a:gd name="connsiteY2" fmla="*/ 6640584 h 8365561"/>
                <a:gd name="connsiteX3" fmla="*/ 43914343 w 43914343"/>
                <a:gd name="connsiteY3" fmla="*/ 7319010 h 8365561"/>
                <a:gd name="connsiteX4" fmla="*/ 43895293 w 43914343"/>
                <a:gd name="connsiteY4" fmla="*/ 19050 h 8365561"/>
                <a:gd name="connsiteX5" fmla="*/ 283 w 43914343"/>
                <a:gd name="connsiteY5" fmla="*/ 0 h 8365561"/>
                <a:gd name="connsiteX0" fmla="*/ 283 w 43914343"/>
                <a:gd name="connsiteY0" fmla="*/ 0 h 8424951"/>
                <a:gd name="connsiteX1" fmla="*/ 283 w 43914343"/>
                <a:gd name="connsiteY1" fmla="*/ 7959090 h 8424951"/>
                <a:gd name="connsiteX2" fmla="*/ 30415144 w 43914343"/>
                <a:gd name="connsiteY2" fmla="*/ 7097784 h 8424951"/>
                <a:gd name="connsiteX3" fmla="*/ 43914343 w 43914343"/>
                <a:gd name="connsiteY3" fmla="*/ 7319010 h 8424951"/>
                <a:gd name="connsiteX4" fmla="*/ 43895293 w 43914343"/>
                <a:gd name="connsiteY4" fmla="*/ 19050 h 8424951"/>
                <a:gd name="connsiteX5" fmla="*/ 283 w 43914343"/>
                <a:gd name="connsiteY5" fmla="*/ 0 h 8424951"/>
                <a:gd name="connsiteX0" fmla="*/ 21 w 43914081"/>
                <a:gd name="connsiteY0" fmla="*/ 0 h 8433065"/>
                <a:gd name="connsiteX1" fmla="*/ 13702 w 43914081"/>
                <a:gd name="connsiteY1" fmla="*/ 7968615 h 8433065"/>
                <a:gd name="connsiteX2" fmla="*/ 30414882 w 43914081"/>
                <a:gd name="connsiteY2" fmla="*/ 7097784 h 8433065"/>
                <a:gd name="connsiteX3" fmla="*/ 43914081 w 43914081"/>
                <a:gd name="connsiteY3" fmla="*/ 7319010 h 8433065"/>
                <a:gd name="connsiteX4" fmla="*/ 43895031 w 43914081"/>
                <a:gd name="connsiteY4" fmla="*/ 19050 h 8433065"/>
                <a:gd name="connsiteX5" fmla="*/ 21 w 43914081"/>
                <a:gd name="connsiteY5" fmla="*/ 0 h 8433065"/>
                <a:gd name="connsiteX0" fmla="*/ 282 w 43900662"/>
                <a:gd name="connsiteY0" fmla="*/ 50007 h 8414015"/>
                <a:gd name="connsiteX1" fmla="*/ 283 w 43900662"/>
                <a:gd name="connsiteY1" fmla="*/ 7949565 h 8414015"/>
                <a:gd name="connsiteX2" fmla="*/ 30401463 w 43900662"/>
                <a:gd name="connsiteY2" fmla="*/ 7078734 h 8414015"/>
                <a:gd name="connsiteX3" fmla="*/ 43900662 w 43900662"/>
                <a:gd name="connsiteY3" fmla="*/ 7299960 h 8414015"/>
                <a:gd name="connsiteX4" fmla="*/ 43881612 w 43900662"/>
                <a:gd name="connsiteY4" fmla="*/ 0 h 8414015"/>
                <a:gd name="connsiteX5" fmla="*/ 282 w 43900662"/>
                <a:gd name="connsiteY5" fmla="*/ 50007 h 8414015"/>
                <a:gd name="connsiteX0" fmla="*/ 282 w 43900662"/>
                <a:gd name="connsiteY0" fmla="*/ 1 h 8364009"/>
                <a:gd name="connsiteX1" fmla="*/ 283 w 43900662"/>
                <a:gd name="connsiteY1" fmla="*/ 7899559 h 8364009"/>
                <a:gd name="connsiteX2" fmla="*/ 30401463 w 43900662"/>
                <a:gd name="connsiteY2" fmla="*/ 7028728 h 8364009"/>
                <a:gd name="connsiteX3" fmla="*/ 43900662 w 43900662"/>
                <a:gd name="connsiteY3" fmla="*/ 7249954 h 8364009"/>
                <a:gd name="connsiteX4" fmla="*/ 43739400 w 43900662"/>
                <a:gd name="connsiteY4" fmla="*/ 0 h 8364009"/>
                <a:gd name="connsiteX5" fmla="*/ 282 w 4390066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0 w 43743992"/>
                <a:gd name="connsiteY4" fmla="*/ 0 h 8364009"/>
                <a:gd name="connsiteX5" fmla="*/ 282 w 43743992"/>
                <a:gd name="connsiteY5" fmla="*/ 1 h 836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3992" h="8364009">
                  <a:moveTo>
                    <a:pt x="282" y="1"/>
                  </a:moveTo>
                  <a:cubicBezTo>
                    <a:pt x="-353" y="4371341"/>
                    <a:pt x="283" y="3729514"/>
                    <a:pt x="283" y="7899559"/>
                  </a:cubicBezTo>
                  <a:cubicBezTo>
                    <a:pt x="4960657" y="9286542"/>
                    <a:pt x="23082453" y="7135408"/>
                    <a:pt x="30401463" y="7028728"/>
                  </a:cubicBezTo>
                  <a:cubicBezTo>
                    <a:pt x="37720473" y="6922048"/>
                    <a:pt x="41388531" y="8636143"/>
                    <a:pt x="43743992" y="7252335"/>
                  </a:cubicBezTo>
                  <a:cubicBezTo>
                    <a:pt x="43742461" y="4834890"/>
                    <a:pt x="43740931" y="2417445"/>
                    <a:pt x="43739400" y="0"/>
                  </a:cubicBezTo>
                  <a:lnTo>
                    <a:pt x="282" y="1"/>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8" name="Freeform: Shape 7"/>
            <p:cNvSpPr/>
            <p:nvPr/>
          </p:nvSpPr>
          <p:spPr>
            <a:xfrm>
              <a:off x="2331" y="2545"/>
              <a:ext cx="9134505" cy="1341972"/>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83 w 43973337"/>
                <a:gd name="connsiteY0" fmla="*/ 0 h 8610237"/>
                <a:gd name="connsiteX1" fmla="*/ 283 w 43973337"/>
                <a:gd name="connsiteY1" fmla="*/ 7369155 h 8610237"/>
                <a:gd name="connsiteX2" fmla="*/ 25544206 w 43973337"/>
                <a:gd name="connsiteY2" fmla="*/ 6695768 h 8610237"/>
                <a:gd name="connsiteX3" fmla="*/ 43973337 w 43973337"/>
                <a:gd name="connsiteY3" fmla="*/ 8321900 h 8610237"/>
                <a:gd name="connsiteX4" fmla="*/ 43895293 w 43973337"/>
                <a:gd name="connsiteY4" fmla="*/ 19050 h 8610237"/>
                <a:gd name="connsiteX5" fmla="*/ 283 w 43973337"/>
                <a:gd name="connsiteY5" fmla="*/ 0 h 8610237"/>
                <a:gd name="connsiteX0" fmla="*/ 283 w 43973337"/>
                <a:gd name="connsiteY0" fmla="*/ 0 h 8628748"/>
                <a:gd name="connsiteX1" fmla="*/ 283 w 43973337"/>
                <a:gd name="connsiteY1" fmla="*/ 7369155 h 8628748"/>
                <a:gd name="connsiteX2" fmla="*/ 25367226 w 43973337"/>
                <a:gd name="connsiteY2" fmla="*/ 6902245 h 8628748"/>
                <a:gd name="connsiteX3" fmla="*/ 43973337 w 43973337"/>
                <a:gd name="connsiteY3" fmla="*/ 8321900 h 8628748"/>
                <a:gd name="connsiteX4" fmla="*/ 43895293 w 43973337"/>
                <a:gd name="connsiteY4" fmla="*/ 19050 h 8628748"/>
                <a:gd name="connsiteX5" fmla="*/ 283 w 43973337"/>
                <a:gd name="connsiteY5" fmla="*/ 0 h 8628748"/>
                <a:gd name="connsiteX0" fmla="*/ 18 w 43973072"/>
                <a:gd name="connsiteY0" fmla="*/ 0 h 8628748"/>
                <a:gd name="connsiteX1" fmla="*/ 15978 w 43973072"/>
                <a:gd name="connsiteY1" fmla="*/ 7371537 h 8628748"/>
                <a:gd name="connsiteX2" fmla="*/ 25366961 w 43973072"/>
                <a:gd name="connsiteY2" fmla="*/ 6902245 h 8628748"/>
                <a:gd name="connsiteX3" fmla="*/ 43973072 w 43973072"/>
                <a:gd name="connsiteY3" fmla="*/ 8321900 h 8628748"/>
                <a:gd name="connsiteX4" fmla="*/ 43895028 w 43973072"/>
                <a:gd name="connsiteY4" fmla="*/ 19050 h 8628748"/>
                <a:gd name="connsiteX5" fmla="*/ 18 w 43973072"/>
                <a:gd name="connsiteY5" fmla="*/ 0 h 8628748"/>
                <a:gd name="connsiteX0" fmla="*/ 283 w 43957376"/>
                <a:gd name="connsiteY0" fmla="*/ 45244 h 8609698"/>
                <a:gd name="connsiteX1" fmla="*/ 282 w 43957376"/>
                <a:gd name="connsiteY1" fmla="*/ 7352487 h 8609698"/>
                <a:gd name="connsiteX2" fmla="*/ 25351265 w 43957376"/>
                <a:gd name="connsiteY2" fmla="*/ 6883195 h 8609698"/>
                <a:gd name="connsiteX3" fmla="*/ 43957376 w 43957376"/>
                <a:gd name="connsiteY3" fmla="*/ 8302850 h 8609698"/>
                <a:gd name="connsiteX4" fmla="*/ 43879332 w 43957376"/>
                <a:gd name="connsiteY4" fmla="*/ 0 h 8609698"/>
                <a:gd name="connsiteX5" fmla="*/ 283 w 43957376"/>
                <a:gd name="connsiteY5" fmla="*/ 45244 h 8609698"/>
                <a:gd name="connsiteX0" fmla="*/ 283 w 43957376"/>
                <a:gd name="connsiteY0" fmla="*/ 4763 h 8569217"/>
                <a:gd name="connsiteX1" fmla="*/ 282 w 43957376"/>
                <a:gd name="connsiteY1" fmla="*/ 7312006 h 8569217"/>
                <a:gd name="connsiteX2" fmla="*/ 25351265 w 43957376"/>
                <a:gd name="connsiteY2" fmla="*/ 6842714 h 8569217"/>
                <a:gd name="connsiteX3" fmla="*/ 43957376 w 43957376"/>
                <a:gd name="connsiteY3" fmla="*/ 8262369 h 8569217"/>
                <a:gd name="connsiteX4" fmla="*/ 43737123 w 43957376"/>
                <a:gd name="connsiteY4" fmla="*/ 0 h 8569217"/>
                <a:gd name="connsiteX5" fmla="*/ 283 w 43957376"/>
                <a:gd name="connsiteY5" fmla="*/ 4763 h 8569217"/>
                <a:gd name="connsiteX0" fmla="*/ 283 w 43738035"/>
                <a:gd name="connsiteY0" fmla="*/ 4763 h 8588618"/>
                <a:gd name="connsiteX1" fmla="*/ 282 w 43738035"/>
                <a:gd name="connsiteY1" fmla="*/ 7312006 h 8588618"/>
                <a:gd name="connsiteX2" fmla="*/ 25351265 w 43738035"/>
                <a:gd name="connsiteY2" fmla="*/ 6842714 h 8588618"/>
                <a:gd name="connsiteX3" fmla="*/ 43738035 w 43738035"/>
                <a:gd name="connsiteY3" fmla="*/ 8283800 h 8588618"/>
                <a:gd name="connsiteX4" fmla="*/ 43737123 w 43738035"/>
                <a:gd name="connsiteY4" fmla="*/ 0 h 8588618"/>
                <a:gd name="connsiteX5" fmla="*/ 283 w 43738035"/>
                <a:gd name="connsiteY5" fmla="*/ 4763 h 8588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8035" h="8588618">
                  <a:moveTo>
                    <a:pt x="283" y="4763"/>
                  </a:moveTo>
                  <a:cubicBezTo>
                    <a:pt x="-352" y="4376103"/>
                    <a:pt x="282" y="3141961"/>
                    <a:pt x="282" y="7312006"/>
                  </a:cubicBezTo>
                  <a:cubicBezTo>
                    <a:pt x="6027409" y="8457464"/>
                    <a:pt x="18022423" y="6683923"/>
                    <a:pt x="25351265" y="6842714"/>
                  </a:cubicBezTo>
                  <a:cubicBezTo>
                    <a:pt x="32680107" y="7001505"/>
                    <a:pt x="42449327" y="9426083"/>
                    <a:pt x="43738035" y="8283800"/>
                  </a:cubicBezTo>
                  <a:lnTo>
                    <a:pt x="43737123" y="0"/>
                  </a:lnTo>
                  <a:lnTo>
                    <a:pt x="283" y="4763"/>
                  </a:lnTo>
                  <a:close/>
                </a:path>
              </a:pathLst>
            </a:cu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0" name="Freeform: Shape 9"/>
            <p:cNvSpPr/>
            <p:nvPr/>
          </p:nvSpPr>
          <p:spPr>
            <a:xfrm>
              <a:off x="2558" y="2571"/>
              <a:ext cx="9134061" cy="1385728"/>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4 w 44049259"/>
                <a:gd name="connsiteY0" fmla="*/ 0 h 8882761"/>
                <a:gd name="connsiteX1" fmla="*/ 98851 w 44049259"/>
                <a:gd name="connsiteY1" fmla="*/ 5693370 h 8882761"/>
                <a:gd name="connsiteX2" fmla="*/ 7160062 w 44049259"/>
                <a:gd name="connsiteY2" fmla="*/ 7127279 h 8882761"/>
                <a:gd name="connsiteX3" fmla="*/ 17541699 w 44049259"/>
                <a:gd name="connsiteY3" fmla="*/ 8492736 h 8882761"/>
                <a:gd name="connsiteX4" fmla="*/ 35545791 w 44049259"/>
                <a:gd name="connsiteY4" fmla="*/ 6741364 h 8882761"/>
                <a:gd name="connsiteX5" fmla="*/ 44049259 w 44049259"/>
                <a:gd name="connsiteY5" fmla="*/ 8568936 h 8882761"/>
                <a:gd name="connsiteX6" fmla="*/ 43895014 w 44049259"/>
                <a:gd name="connsiteY6" fmla="*/ 19050 h 8882761"/>
                <a:gd name="connsiteX7" fmla="*/ 4 w 44049259"/>
                <a:gd name="connsiteY7" fmla="*/ 0 h 8882761"/>
                <a:gd name="connsiteX0" fmla="*/ 1475 w 43950408"/>
                <a:gd name="connsiteY0" fmla="*/ 26194 h 8863711"/>
                <a:gd name="connsiteX1" fmla="*/ 0 w 43950408"/>
                <a:gd name="connsiteY1" fmla="*/ 5674320 h 8863711"/>
                <a:gd name="connsiteX2" fmla="*/ 7061211 w 43950408"/>
                <a:gd name="connsiteY2" fmla="*/ 7108229 h 8863711"/>
                <a:gd name="connsiteX3" fmla="*/ 17442848 w 43950408"/>
                <a:gd name="connsiteY3" fmla="*/ 8473686 h 8863711"/>
                <a:gd name="connsiteX4" fmla="*/ 35446940 w 43950408"/>
                <a:gd name="connsiteY4" fmla="*/ 6722314 h 8863711"/>
                <a:gd name="connsiteX5" fmla="*/ 43950408 w 43950408"/>
                <a:gd name="connsiteY5" fmla="*/ 8549886 h 8863711"/>
                <a:gd name="connsiteX6" fmla="*/ 43796163 w 43950408"/>
                <a:gd name="connsiteY6" fmla="*/ 0 h 8863711"/>
                <a:gd name="connsiteX7" fmla="*/ 1475 w 43950408"/>
                <a:gd name="connsiteY7" fmla="*/ 26194 h 8863711"/>
                <a:gd name="connsiteX0" fmla="*/ 1475 w 43950408"/>
                <a:gd name="connsiteY0" fmla="*/ 0 h 8837517"/>
                <a:gd name="connsiteX1" fmla="*/ 0 w 43950408"/>
                <a:gd name="connsiteY1" fmla="*/ 5648126 h 8837517"/>
                <a:gd name="connsiteX2" fmla="*/ 7061211 w 43950408"/>
                <a:gd name="connsiteY2" fmla="*/ 7082035 h 8837517"/>
                <a:gd name="connsiteX3" fmla="*/ 17442848 w 43950408"/>
                <a:gd name="connsiteY3" fmla="*/ 8447492 h 8837517"/>
                <a:gd name="connsiteX4" fmla="*/ 35446940 w 43950408"/>
                <a:gd name="connsiteY4" fmla="*/ 6696120 h 8837517"/>
                <a:gd name="connsiteX5" fmla="*/ 43950408 w 43950408"/>
                <a:gd name="connsiteY5" fmla="*/ 8523692 h 8837517"/>
                <a:gd name="connsiteX6" fmla="*/ 43735907 w 43950408"/>
                <a:gd name="connsiteY6" fmla="*/ 2381 h 8837517"/>
                <a:gd name="connsiteX7" fmla="*/ 1475 w 43950408"/>
                <a:gd name="connsiteY7" fmla="*/ 0 h 8837517"/>
                <a:gd name="connsiteX0" fmla="*/ 1475 w 43735907"/>
                <a:gd name="connsiteY0" fmla="*/ 0 h 8868660"/>
                <a:gd name="connsiteX1" fmla="*/ 0 w 43735907"/>
                <a:gd name="connsiteY1" fmla="*/ 5648126 h 8868660"/>
                <a:gd name="connsiteX2" fmla="*/ 7061211 w 43735907"/>
                <a:gd name="connsiteY2" fmla="*/ 7082035 h 8868660"/>
                <a:gd name="connsiteX3" fmla="*/ 17442848 w 43735907"/>
                <a:gd name="connsiteY3" fmla="*/ 8447492 h 8868660"/>
                <a:gd name="connsiteX4" fmla="*/ 35446940 w 43735907"/>
                <a:gd name="connsiteY4" fmla="*/ 6696120 h 8868660"/>
                <a:gd name="connsiteX5" fmla="*/ 43735887 w 43735907"/>
                <a:gd name="connsiteY5" fmla="*/ 8557029 h 8868660"/>
                <a:gd name="connsiteX6" fmla="*/ 43735907 w 43735907"/>
                <a:gd name="connsiteY6" fmla="*/ 2381 h 8868660"/>
                <a:gd name="connsiteX7" fmla="*/ 1475 w 43735907"/>
                <a:gd name="connsiteY7" fmla="*/ 0 h 886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5907" h="8868660">
                  <a:moveTo>
                    <a:pt x="1475" y="0"/>
                  </a:moveTo>
                  <a:cubicBezTo>
                    <a:pt x="840" y="4371340"/>
                    <a:pt x="0" y="1478081"/>
                    <a:pt x="0" y="5648126"/>
                  </a:cubicBezTo>
                  <a:cubicBezTo>
                    <a:pt x="4084027" y="7830294"/>
                    <a:pt x="4154070" y="6615474"/>
                    <a:pt x="7061211" y="7082035"/>
                  </a:cubicBezTo>
                  <a:cubicBezTo>
                    <a:pt x="9968352" y="7548596"/>
                    <a:pt x="12711893" y="8511811"/>
                    <a:pt x="17442848" y="8447492"/>
                  </a:cubicBezTo>
                  <a:cubicBezTo>
                    <a:pt x="22173803" y="8383173"/>
                    <a:pt x="31064767" y="6677864"/>
                    <a:pt x="35446940" y="6696120"/>
                  </a:cubicBezTo>
                  <a:cubicBezTo>
                    <a:pt x="39829113" y="6714376"/>
                    <a:pt x="43110857" y="9847431"/>
                    <a:pt x="43735887" y="8557029"/>
                  </a:cubicBezTo>
                  <a:cubicBezTo>
                    <a:pt x="43735894" y="5705480"/>
                    <a:pt x="43735900" y="2853930"/>
                    <a:pt x="43735907" y="2381"/>
                  </a:cubicBezTo>
                  <a:lnTo>
                    <a:pt x="1475" y="0"/>
                  </a:lnTo>
                  <a:close/>
                </a:path>
              </a:pathLst>
            </a:custGeom>
            <a:solidFill>
              <a:schemeClr val="bg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1" name="Freeform: Shape 10"/>
            <p:cNvSpPr/>
            <p:nvPr/>
          </p:nvSpPr>
          <p:spPr>
            <a:xfrm>
              <a:off x="1973" y="3341"/>
              <a:ext cx="9135001" cy="1306973"/>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53256 w 43950111"/>
                <a:gd name="connsiteY0" fmla="*/ 0 h 9549795"/>
                <a:gd name="connsiteX1" fmla="*/ 0 w 43950111"/>
                <a:gd name="connsiteY1" fmla="*/ 7026870 h 9549795"/>
                <a:gd name="connsiteX2" fmla="*/ 10985214 w 43950111"/>
                <a:gd name="connsiteY2" fmla="*/ 8803679 h 9549795"/>
                <a:gd name="connsiteX3" fmla="*/ 27272351 w 43950111"/>
                <a:gd name="connsiteY3" fmla="*/ 6816336 h 9549795"/>
                <a:gd name="connsiteX4" fmla="*/ 36322943 w 43950111"/>
                <a:gd name="connsiteY4" fmla="*/ 9522664 h 9549795"/>
                <a:gd name="connsiteX5" fmla="*/ 43950111 w 43950111"/>
                <a:gd name="connsiteY5" fmla="*/ 7806936 h 9549795"/>
                <a:gd name="connsiteX6" fmla="*/ 43948266 w 43950111"/>
                <a:gd name="connsiteY6" fmla="*/ 19050 h 9549795"/>
                <a:gd name="connsiteX7" fmla="*/ 53256 w 43950111"/>
                <a:gd name="connsiteY7" fmla="*/ 0 h 9549795"/>
                <a:gd name="connsiteX0" fmla="*/ 816 w 43950111"/>
                <a:gd name="connsiteY0" fmla="*/ 16668 h 9530745"/>
                <a:gd name="connsiteX1" fmla="*/ 0 w 43950111"/>
                <a:gd name="connsiteY1" fmla="*/ 7007820 h 9530745"/>
                <a:gd name="connsiteX2" fmla="*/ 10985214 w 43950111"/>
                <a:gd name="connsiteY2" fmla="*/ 8784629 h 9530745"/>
                <a:gd name="connsiteX3" fmla="*/ 27272351 w 43950111"/>
                <a:gd name="connsiteY3" fmla="*/ 6797286 h 9530745"/>
                <a:gd name="connsiteX4" fmla="*/ 36322943 w 43950111"/>
                <a:gd name="connsiteY4" fmla="*/ 9503614 h 9530745"/>
                <a:gd name="connsiteX5" fmla="*/ 43950111 w 43950111"/>
                <a:gd name="connsiteY5" fmla="*/ 7787886 h 9530745"/>
                <a:gd name="connsiteX6" fmla="*/ 43948266 w 43950111"/>
                <a:gd name="connsiteY6" fmla="*/ 0 h 9530745"/>
                <a:gd name="connsiteX7" fmla="*/ 816 w 43950111"/>
                <a:gd name="connsiteY7" fmla="*/ 16668 h 9530745"/>
                <a:gd name="connsiteX0" fmla="*/ 816 w 43950111"/>
                <a:gd name="connsiteY0" fmla="*/ 0 h 9514077"/>
                <a:gd name="connsiteX1" fmla="*/ 0 w 43950111"/>
                <a:gd name="connsiteY1" fmla="*/ 6991152 h 9514077"/>
                <a:gd name="connsiteX2" fmla="*/ 10985214 w 43950111"/>
                <a:gd name="connsiteY2" fmla="*/ 8767961 h 9514077"/>
                <a:gd name="connsiteX3" fmla="*/ 27272351 w 43950111"/>
                <a:gd name="connsiteY3" fmla="*/ 6780618 h 9514077"/>
                <a:gd name="connsiteX4" fmla="*/ 36322943 w 43950111"/>
                <a:gd name="connsiteY4" fmla="*/ 9486946 h 9514077"/>
                <a:gd name="connsiteX5" fmla="*/ 43950111 w 43950111"/>
                <a:gd name="connsiteY5" fmla="*/ 7771218 h 9514077"/>
                <a:gd name="connsiteX6" fmla="*/ 43736152 w 43950111"/>
                <a:gd name="connsiteY6" fmla="*/ 1 h 9514077"/>
                <a:gd name="connsiteX7" fmla="*/ 816 w 43950111"/>
                <a:gd name="connsiteY7" fmla="*/ 0 h 9514077"/>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2 w 43740412"/>
                <a:gd name="connsiteY6" fmla="*/ 1 h 9513713"/>
                <a:gd name="connsiteX7" fmla="*/ 816 w 43740412"/>
                <a:gd name="connsiteY7" fmla="*/ 0 h 951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0412" h="9513713">
                  <a:moveTo>
                    <a:pt x="816" y="0"/>
                  </a:moveTo>
                  <a:cubicBezTo>
                    <a:pt x="181" y="4371340"/>
                    <a:pt x="0" y="2821107"/>
                    <a:pt x="0" y="6991152"/>
                  </a:cubicBezTo>
                  <a:cubicBezTo>
                    <a:pt x="6903427" y="5820520"/>
                    <a:pt x="6439822" y="8803050"/>
                    <a:pt x="10985214" y="8767961"/>
                  </a:cubicBezTo>
                  <a:cubicBezTo>
                    <a:pt x="15530606" y="8732872"/>
                    <a:pt x="22477895" y="5251087"/>
                    <a:pt x="27272351" y="6780618"/>
                  </a:cubicBezTo>
                  <a:cubicBezTo>
                    <a:pt x="32066807" y="8310149"/>
                    <a:pt x="33578266" y="9322640"/>
                    <a:pt x="36322943" y="9486946"/>
                  </a:cubicBezTo>
                  <a:cubicBezTo>
                    <a:pt x="39067620" y="9651252"/>
                    <a:pt x="43115382" y="9056858"/>
                    <a:pt x="43740412" y="7766456"/>
                  </a:cubicBezTo>
                  <a:lnTo>
                    <a:pt x="43736152" y="1"/>
                  </a:lnTo>
                  <a:lnTo>
                    <a:pt x="816" y="0"/>
                  </a:lnTo>
                  <a:close/>
                </a:path>
              </a:pathLst>
            </a:cu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2" name="Freeform: Shape 11"/>
            <p:cNvSpPr/>
            <p:nvPr/>
          </p:nvSpPr>
          <p:spPr>
            <a:xfrm>
              <a:off x="2379" y="3439"/>
              <a:ext cx="9134401" cy="130687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5 w 43998460"/>
                <a:gd name="connsiteY0" fmla="*/ 0 h 9460489"/>
                <a:gd name="connsiteX1" fmla="*/ 66314 w 43998460"/>
                <a:gd name="connsiteY1" fmla="*/ 9458126 h 9460489"/>
                <a:gd name="connsiteX2" fmla="*/ 12963964 w 43998460"/>
                <a:gd name="connsiteY2" fmla="*/ 6670079 h 9460489"/>
                <a:gd name="connsiteX3" fmla="*/ 23967900 w 43998460"/>
                <a:gd name="connsiteY3" fmla="*/ 9457936 h 9460489"/>
                <a:gd name="connsiteX4" fmla="*/ 38403292 w 43998460"/>
                <a:gd name="connsiteY4" fmla="*/ 6068264 h 9460489"/>
                <a:gd name="connsiteX5" fmla="*/ 43998460 w 43998460"/>
                <a:gd name="connsiteY5" fmla="*/ 5470136 h 9460489"/>
                <a:gd name="connsiteX6" fmla="*/ 43895015 w 43998460"/>
                <a:gd name="connsiteY6" fmla="*/ 19050 h 9460489"/>
                <a:gd name="connsiteX7" fmla="*/ 5 w 43998460"/>
                <a:gd name="connsiteY7" fmla="*/ 0 h 9460489"/>
                <a:gd name="connsiteX0" fmla="*/ 241 w 43932574"/>
                <a:gd name="connsiteY0" fmla="*/ 52388 h 9441439"/>
                <a:gd name="connsiteX1" fmla="*/ 428 w 43932574"/>
                <a:gd name="connsiteY1" fmla="*/ 9439076 h 9441439"/>
                <a:gd name="connsiteX2" fmla="*/ 12898078 w 43932574"/>
                <a:gd name="connsiteY2" fmla="*/ 6651029 h 9441439"/>
                <a:gd name="connsiteX3" fmla="*/ 23902014 w 43932574"/>
                <a:gd name="connsiteY3" fmla="*/ 9438886 h 9441439"/>
                <a:gd name="connsiteX4" fmla="*/ 38337406 w 43932574"/>
                <a:gd name="connsiteY4" fmla="*/ 6049214 h 9441439"/>
                <a:gd name="connsiteX5" fmla="*/ 43932574 w 43932574"/>
                <a:gd name="connsiteY5" fmla="*/ 5451086 h 9441439"/>
                <a:gd name="connsiteX6" fmla="*/ 43829129 w 43932574"/>
                <a:gd name="connsiteY6" fmla="*/ 0 h 9441439"/>
                <a:gd name="connsiteX7" fmla="*/ 241 w 43932574"/>
                <a:gd name="connsiteY7" fmla="*/ 52388 h 9441439"/>
                <a:gd name="connsiteX0" fmla="*/ 241 w 43932574"/>
                <a:gd name="connsiteY0" fmla="*/ 2381 h 9391432"/>
                <a:gd name="connsiteX1" fmla="*/ 428 w 43932574"/>
                <a:gd name="connsiteY1" fmla="*/ 9389069 h 9391432"/>
                <a:gd name="connsiteX2" fmla="*/ 12898078 w 43932574"/>
                <a:gd name="connsiteY2" fmla="*/ 6601022 h 9391432"/>
                <a:gd name="connsiteX3" fmla="*/ 23902014 w 43932574"/>
                <a:gd name="connsiteY3" fmla="*/ 9388879 h 9391432"/>
                <a:gd name="connsiteX4" fmla="*/ 38337406 w 43932574"/>
                <a:gd name="connsiteY4" fmla="*/ 5999207 h 9391432"/>
                <a:gd name="connsiteX5" fmla="*/ 43932574 w 43932574"/>
                <a:gd name="connsiteY5" fmla="*/ 5401079 h 9391432"/>
                <a:gd name="connsiteX6" fmla="*/ 43737534 w 43932574"/>
                <a:gd name="connsiteY6" fmla="*/ 0 h 9391432"/>
                <a:gd name="connsiteX7" fmla="*/ 241 w 43932574"/>
                <a:gd name="connsiteY7" fmla="*/ 2381 h 9391432"/>
                <a:gd name="connsiteX0" fmla="*/ 241 w 43737534"/>
                <a:gd name="connsiteY0" fmla="*/ 2381 h 9391432"/>
                <a:gd name="connsiteX1" fmla="*/ 428 w 43737534"/>
                <a:gd name="connsiteY1" fmla="*/ 9389069 h 9391432"/>
                <a:gd name="connsiteX2" fmla="*/ 12898078 w 43737534"/>
                <a:gd name="connsiteY2" fmla="*/ 6601022 h 9391432"/>
                <a:gd name="connsiteX3" fmla="*/ 23902014 w 43737534"/>
                <a:gd name="connsiteY3" fmla="*/ 9388879 h 9391432"/>
                <a:gd name="connsiteX4" fmla="*/ 38337406 w 43737534"/>
                <a:gd name="connsiteY4" fmla="*/ 5999207 h 9391432"/>
                <a:gd name="connsiteX5" fmla="*/ 43734927 w 43737534"/>
                <a:gd name="connsiteY5" fmla="*/ 5408223 h 9391432"/>
                <a:gd name="connsiteX6" fmla="*/ 43737534 w 43737534"/>
                <a:gd name="connsiteY6" fmla="*/ 0 h 9391432"/>
                <a:gd name="connsiteX7" fmla="*/ 241 w 43737534"/>
                <a:gd name="connsiteY7" fmla="*/ 2381 h 939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7534" h="9391432">
                  <a:moveTo>
                    <a:pt x="241" y="2381"/>
                  </a:moveTo>
                  <a:cubicBezTo>
                    <a:pt x="-394" y="4373721"/>
                    <a:pt x="428" y="5219024"/>
                    <a:pt x="428" y="9389069"/>
                  </a:cubicBezTo>
                  <a:cubicBezTo>
                    <a:pt x="6903855" y="8218437"/>
                    <a:pt x="8914480" y="6601054"/>
                    <a:pt x="12898078" y="6601022"/>
                  </a:cubicBezTo>
                  <a:cubicBezTo>
                    <a:pt x="16881676" y="6600990"/>
                    <a:pt x="19662126" y="9489182"/>
                    <a:pt x="23902014" y="9388879"/>
                  </a:cubicBezTo>
                  <a:cubicBezTo>
                    <a:pt x="28141902" y="9288577"/>
                    <a:pt x="35031921" y="6662650"/>
                    <a:pt x="38337406" y="5999207"/>
                  </a:cubicBezTo>
                  <a:cubicBezTo>
                    <a:pt x="41642891" y="5335764"/>
                    <a:pt x="43109897" y="6698625"/>
                    <a:pt x="43734927" y="5408223"/>
                  </a:cubicBezTo>
                  <a:lnTo>
                    <a:pt x="43737534" y="0"/>
                  </a:lnTo>
                  <a:lnTo>
                    <a:pt x="241" y="2381"/>
                  </a:lnTo>
                  <a:close/>
                </a:path>
              </a:pathLst>
            </a:custGeom>
            <a:solidFill>
              <a:schemeClr val="accent4">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3" name="Freeform: Shape 12"/>
            <p:cNvSpPr/>
            <p:nvPr/>
          </p:nvSpPr>
          <p:spPr>
            <a:xfrm>
              <a:off x="-6757" y="2084"/>
              <a:ext cx="9150756" cy="143163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38126 w 43933136"/>
                <a:gd name="connsiteY0" fmla="*/ 0 h 9493499"/>
                <a:gd name="connsiteX1" fmla="*/ 0 w 43933136"/>
                <a:gd name="connsiteY1" fmla="*/ 9456092 h 9493499"/>
                <a:gd name="connsiteX2" fmla="*/ 14322885 w 43933136"/>
                <a:gd name="connsiteY2" fmla="*/ 9413279 h 9493499"/>
                <a:gd name="connsiteX3" fmla="*/ 27562021 w 43933136"/>
                <a:gd name="connsiteY3" fmla="*/ 6816336 h 9493499"/>
                <a:gd name="connsiteX4" fmla="*/ 38847813 w 43933136"/>
                <a:gd name="connsiteY4" fmla="*/ 5865064 h 9493499"/>
                <a:gd name="connsiteX5" fmla="*/ 43891762 w 43933136"/>
                <a:gd name="connsiteY5" fmla="*/ 6183803 h 9493499"/>
                <a:gd name="connsiteX6" fmla="*/ 43933136 w 43933136"/>
                <a:gd name="connsiteY6" fmla="*/ 19050 h 9493499"/>
                <a:gd name="connsiteX7" fmla="*/ 38126 w 43933136"/>
                <a:gd name="connsiteY7" fmla="*/ 0 h 949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33136" h="9493499">
                  <a:moveTo>
                    <a:pt x="38126" y="0"/>
                  </a:moveTo>
                  <a:cubicBezTo>
                    <a:pt x="37491" y="4371340"/>
                    <a:pt x="0" y="5286047"/>
                    <a:pt x="0" y="9456092"/>
                  </a:cubicBezTo>
                  <a:cubicBezTo>
                    <a:pt x="6903427" y="8285460"/>
                    <a:pt x="9729215" y="9853238"/>
                    <a:pt x="14322885" y="9413279"/>
                  </a:cubicBezTo>
                  <a:cubicBezTo>
                    <a:pt x="18916555" y="8973320"/>
                    <a:pt x="23474533" y="7407705"/>
                    <a:pt x="27562021" y="6816336"/>
                  </a:cubicBezTo>
                  <a:cubicBezTo>
                    <a:pt x="31649509" y="6224967"/>
                    <a:pt x="36126190" y="5970486"/>
                    <a:pt x="38847813" y="5865064"/>
                  </a:cubicBezTo>
                  <a:cubicBezTo>
                    <a:pt x="41569436" y="5759642"/>
                    <a:pt x="43266732" y="7474205"/>
                    <a:pt x="43891762" y="6183803"/>
                  </a:cubicBezTo>
                  <a:lnTo>
                    <a:pt x="43933136" y="19050"/>
                  </a:lnTo>
                  <a:lnTo>
                    <a:pt x="38126" y="0"/>
                  </a:lnTo>
                  <a:close/>
                </a:path>
              </a:pathLst>
            </a:custGeom>
            <a:solidFill>
              <a:schemeClr val="accent3">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65" name="Freeform: Shape 64"/>
            <p:cNvSpPr/>
            <p:nvPr/>
          </p:nvSpPr>
          <p:spPr>
            <a:xfrm>
              <a:off x="-6168" y="0"/>
              <a:ext cx="9144941" cy="1247660"/>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9 w 43895019"/>
                <a:gd name="connsiteY0" fmla="*/ 0 h 9422917"/>
                <a:gd name="connsiteX1" fmla="*/ 33391 w 43895019"/>
                <a:gd name="connsiteY1" fmla="*/ 5784775 h 9422917"/>
                <a:gd name="connsiteX2" fmla="*/ 14284768 w 43895019"/>
                <a:gd name="connsiteY2" fmla="*/ 9413279 h 9422917"/>
                <a:gd name="connsiteX3" fmla="*/ 27523904 w 43895019"/>
                <a:gd name="connsiteY3" fmla="*/ 6816336 h 9422917"/>
                <a:gd name="connsiteX4" fmla="*/ 38809696 w 43895019"/>
                <a:gd name="connsiteY4" fmla="*/ 5865064 h 9422917"/>
                <a:gd name="connsiteX5" fmla="*/ 43853645 w 43895019"/>
                <a:gd name="connsiteY5" fmla="*/ 6183803 h 9422917"/>
                <a:gd name="connsiteX6" fmla="*/ 43895019 w 43895019"/>
                <a:gd name="connsiteY6" fmla="*/ 19050 h 9422917"/>
                <a:gd name="connsiteX7" fmla="*/ 9 w 43895019"/>
                <a:gd name="connsiteY7" fmla="*/ 0 h 9422917"/>
                <a:gd name="connsiteX0" fmla="*/ 5 w 43895015"/>
                <a:gd name="connsiteY0" fmla="*/ 0 h 9418570"/>
                <a:gd name="connsiteX1" fmla="*/ 72056 w 43895015"/>
                <a:gd name="connsiteY1" fmla="*/ 7705965 h 9418570"/>
                <a:gd name="connsiteX2" fmla="*/ 14284764 w 43895015"/>
                <a:gd name="connsiteY2" fmla="*/ 9413279 h 9418570"/>
                <a:gd name="connsiteX3" fmla="*/ 27523900 w 43895015"/>
                <a:gd name="connsiteY3" fmla="*/ 6816336 h 9418570"/>
                <a:gd name="connsiteX4" fmla="*/ 38809692 w 43895015"/>
                <a:gd name="connsiteY4" fmla="*/ 5865064 h 9418570"/>
                <a:gd name="connsiteX5" fmla="*/ 43853641 w 43895015"/>
                <a:gd name="connsiteY5" fmla="*/ 6183803 h 9418570"/>
                <a:gd name="connsiteX6" fmla="*/ 43895015 w 43895015"/>
                <a:gd name="connsiteY6" fmla="*/ 19050 h 9418570"/>
                <a:gd name="connsiteX7" fmla="*/ 5 w 43895015"/>
                <a:gd name="connsiteY7" fmla="*/ 0 h 9418570"/>
                <a:gd name="connsiteX0" fmla="*/ 5 w 43895015"/>
                <a:gd name="connsiteY0" fmla="*/ 0 h 9417014"/>
                <a:gd name="connsiteX1" fmla="*/ 72056 w 43895015"/>
                <a:gd name="connsiteY1" fmla="*/ 7705965 h 9417014"/>
                <a:gd name="connsiteX2" fmla="*/ 14284764 w 43895015"/>
                <a:gd name="connsiteY2" fmla="*/ 9413279 h 9417014"/>
                <a:gd name="connsiteX3" fmla="*/ 27523900 w 43895015"/>
                <a:gd name="connsiteY3" fmla="*/ 6816336 h 9417014"/>
                <a:gd name="connsiteX4" fmla="*/ 38809692 w 43895015"/>
                <a:gd name="connsiteY4" fmla="*/ 5865064 h 9417014"/>
                <a:gd name="connsiteX5" fmla="*/ 43853641 w 43895015"/>
                <a:gd name="connsiteY5" fmla="*/ 6183803 h 9417014"/>
                <a:gd name="connsiteX6" fmla="*/ 43895015 w 43895015"/>
                <a:gd name="connsiteY6" fmla="*/ 19050 h 9417014"/>
                <a:gd name="connsiteX7" fmla="*/ 5 w 43895015"/>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809692 w 43905197"/>
                <a:gd name="connsiteY4" fmla="*/ 5865064 h 9417014"/>
                <a:gd name="connsiteX5" fmla="*/ 43905197 w 43905197"/>
                <a:gd name="connsiteY5" fmla="*/ 6183803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6183803 h 9417014"/>
                <a:gd name="connsiteX6" fmla="*/ 43895015 w 43905197"/>
                <a:gd name="connsiteY6" fmla="*/ 19050 h 9417014"/>
                <a:gd name="connsiteX7" fmla="*/ 5 w 43905197"/>
                <a:gd name="connsiteY7" fmla="*/ 0 h 9417014"/>
                <a:gd name="connsiteX0" fmla="*/ 5 w 43918087"/>
                <a:gd name="connsiteY0" fmla="*/ 0 h 9417014"/>
                <a:gd name="connsiteX1" fmla="*/ 72056 w 43918087"/>
                <a:gd name="connsiteY1" fmla="*/ 7705965 h 9417014"/>
                <a:gd name="connsiteX2" fmla="*/ 14284764 w 43918087"/>
                <a:gd name="connsiteY2" fmla="*/ 9413279 h 9417014"/>
                <a:gd name="connsiteX3" fmla="*/ 27523900 w 43918087"/>
                <a:gd name="connsiteY3" fmla="*/ 6816336 h 9417014"/>
                <a:gd name="connsiteX4" fmla="*/ 38629237 w 43918087"/>
                <a:gd name="connsiteY4" fmla="*/ 6825659 h 9417014"/>
                <a:gd name="connsiteX5" fmla="*/ 43918087 w 43918087"/>
                <a:gd name="connsiteY5" fmla="*/ 5433750 h 9417014"/>
                <a:gd name="connsiteX6" fmla="*/ 43895015 w 43918087"/>
                <a:gd name="connsiteY6" fmla="*/ 19050 h 9417014"/>
                <a:gd name="connsiteX7" fmla="*/ 5 w 4391808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7507841 w 43905197"/>
                <a:gd name="connsiteY4" fmla="*/ 7641506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8194684"/>
                <a:gd name="connsiteX1" fmla="*/ 72056 w 43905197"/>
                <a:gd name="connsiteY1" fmla="*/ 7705965 h 8194684"/>
                <a:gd name="connsiteX2" fmla="*/ 14246095 w 43905197"/>
                <a:gd name="connsiteY2" fmla="*/ 8189507 h 8194684"/>
                <a:gd name="connsiteX3" fmla="*/ 27523900 w 43905197"/>
                <a:gd name="connsiteY3" fmla="*/ 6816336 h 8194684"/>
                <a:gd name="connsiteX4" fmla="*/ 37507841 w 43905197"/>
                <a:gd name="connsiteY4" fmla="*/ 7641506 h 8194684"/>
                <a:gd name="connsiteX5" fmla="*/ 43905197 w 43905197"/>
                <a:gd name="connsiteY5" fmla="*/ 5420591 h 8194684"/>
                <a:gd name="connsiteX6" fmla="*/ 43895015 w 43905197"/>
                <a:gd name="connsiteY6" fmla="*/ 19050 h 8194684"/>
                <a:gd name="connsiteX7" fmla="*/ 5 w 43905197"/>
                <a:gd name="connsiteY7" fmla="*/ 0 h 8194684"/>
                <a:gd name="connsiteX0" fmla="*/ 5 w 43905197"/>
                <a:gd name="connsiteY0" fmla="*/ 0 h 8352344"/>
                <a:gd name="connsiteX1" fmla="*/ 72056 w 43905197"/>
                <a:gd name="connsiteY1" fmla="*/ 7705965 h 8352344"/>
                <a:gd name="connsiteX2" fmla="*/ 14246095 w 43905197"/>
                <a:gd name="connsiteY2" fmla="*/ 8347413 h 8352344"/>
                <a:gd name="connsiteX3" fmla="*/ 27523900 w 43905197"/>
                <a:gd name="connsiteY3" fmla="*/ 6816336 h 8352344"/>
                <a:gd name="connsiteX4" fmla="*/ 37507841 w 43905197"/>
                <a:gd name="connsiteY4" fmla="*/ 7641506 h 8352344"/>
                <a:gd name="connsiteX5" fmla="*/ 43905197 w 43905197"/>
                <a:gd name="connsiteY5" fmla="*/ 5420591 h 8352344"/>
                <a:gd name="connsiteX6" fmla="*/ 43895015 w 43905197"/>
                <a:gd name="connsiteY6" fmla="*/ 19050 h 8352344"/>
                <a:gd name="connsiteX7" fmla="*/ 5 w 43905197"/>
                <a:gd name="connsiteY7" fmla="*/ 0 h 8352344"/>
                <a:gd name="connsiteX0" fmla="*/ 5 w 43905197"/>
                <a:gd name="connsiteY0" fmla="*/ 0 h 7800658"/>
                <a:gd name="connsiteX1" fmla="*/ 72056 w 43905197"/>
                <a:gd name="connsiteY1" fmla="*/ 7705965 h 7800658"/>
                <a:gd name="connsiteX2" fmla="*/ 13898076 w 43905197"/>
                <a:gd name="connsiteY2" fmla="*/ 7794742 h 7800658"/>
                <a:gd name="connsiteX3" fmla="*/ 27523900 w 43905197"/>
                <a:gd name="connsiteY3" fmla="*/ 6816336 h 7800658"/>
                <a:gd name="connsiteX4" fmla="*/ 37507841 w 43905197"/>
                <a:gd name="connsiteY4" fmla="*/ 7641506 h 7800658"/>
                <a:gd name="connsiteX5" fmla="*/ 43905197 w 43905197"/>
                <a:gd name="connsiteY5" fmla="*/ 5420591 h 7800658"/>
                <a:gd name="connsiteX6" fmla="*/ 43895015 w 43905197"/>
                <a:gd name="connsiteY6" fmla="*/ 19050 h 7800658"/>
                <a:gd name="connsiteX7" fmla="*/ 5 w 43905197"/>
                <a:gd name="connsiteY7" fmla="*/ 0 h 7800658"/>
                <a:gd name="connsiteX0" fmla="*/ 5 w 43905197"/>
                <a:gd name="connsiteY0" fmla="*/ 0 h 8273512"/>
                <a:gd name="connsiteX1" fmla="*/ 72056 w 43905197"/>
                <a:gd name="connsiteY1" fmla="*/ 7705965 h 8273512"/>
                <a:gd name="connsiteX2" fmla="*/ 13550057 w 43905197"/>
                <a:gd name="connsiteY2" fmla="*/ 8268461 h 8273512"/>
                <a:gd name="connsiteX3" fmla="*/ 27523900 w 43905197"/>
                <a:gd name="connsiteY3" fmla="*/ 6816336 h 8273512"/>
                <a:gd name="connsiteX4" fmla="*/ 37507841 w 43905197"/>
                <a:gd name="connsiteY4" fmla="*/ 7641506 h 8273512"/>
                <a:gd name="connsiteX5" fmla="*/ 43905197 w 43905197"/>
                <a:gd name="connsiteY5" fmla="*/ 5420591 h 8273512"/>
                <a:gd name="connsiteX6" fmla="*/ 43895015 w 43905197"/>
                <a:gd name="connsiteY6" fmla="*/ 19050 h 8273512"/>
                <a:gd name="connsiteX7" fmla="*/ 5 w 43905197"/>
                <a:gd name="connsiteY7" fmla="*/ 0 h 8273512"/>
                <a:gd name="connsiteX0" fmla="*/ 24 w 43905216"/>
                <a:gd name="connsiteY0" fmla="*/ 0 h 8273512"/>
                <a:gd name="connsiteX1" fmla="*/ 11100 w 43905216"/>
                <a:gd name="connsiteY1" fmla="*/ 7705965 h 8273512"/>
                <a:gd name="connsiteX2" fmla="*/ 13550076 w 43905216"/>
                <a:gd name="connsiteY2" fmla="*/ 8268461 h 8273512"/>
                <a:gd name="connsiteX3" fmla="*/ 27523919 w 43905216"/>
                <a:gd name="connsiteY3" fmla="*/ 6816336 h 8273512"/>
                <a:gd name="connsiteX4" fmla="*/ 37507860 w 43905216"/>
                <a:gd name="connsiteY4" fmla="*/ 7641506 h 8273512"/>
                <a:gd name="connsiteX5" fmla="*/ 43905216 w 43905216"/>
                <a:gd name="connsiteY5" fmla="*/ 5420591 h 8273512"/>
                <a:gd name="connsiteX6" fmla="*/ 43895034 w 43905216"/>
                <a:gd name="connsiteY6" fmla="*/ 19050 h 8273512"/>
                <a:gd name="connsiteX7" fmla="*/ 24 w 43905216"/>
                <a:gd name="connsiteY7" fmla="*/ 0 h 827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5216" h="8273512">
                  <a:moveTo>
                    <a:pt x="24" y="0"/>
                  </a:moveTo>
                  <a:cubicBezTo>
                    <a:pt x="-611" y="4371340"/>
                    <a:pt x="11100" y="3535920"/>
                    <a:pt x="11100" y="7705965"/>
                  </a:cubicBezTo>
                  <a:cubicBezTo>
                    <a:pt x="5535339" y="5232609"/>
                    <a:pt x="8964606" y="8416732"/>
                    <a:pt x="13550076" y="8268461"/>
                  </a:cubicBezTo>
                  <a:cubicBezTo>
                    <a:pt x="18135546" y="8120190"/>
                    <a:pt x="23530955" y="6920828"/>
                    <a:pt x="27523919" y="6816336"/>
                  </a:cubicBezTo>
                  <a:cubicBezTo>
                    <a:pt x="31516883" y="6711844"/>
                    <a:pt x="34777644" y="7874130"/>
                    <a:pt x="37507860" y="7641506"/>
                  </a:cubicBezTo>
                  <a:cubicBezTo>
                    <a:pt x="40238076" y="7408882"/>
                    <a:pt x="41024505" y="6447817"/>
                    <a:pt x="43905216" y="5420591"/>
                  </a:cubicBezTo>
                  <a:cubicBezTo>
                    <a:pt x="43897525" y="3615691"/>
                    <a:pt x="43902725" y="1823950"/>
                    <a:pt x="43895034" y="19050"/>
                  </a:cubicBezTo>
                  <a:lnTo>
                    <a:pt x="24" y="0"/>
                  </a:lnTo>
                  <a:close/>
                </a:path>
              </a:pathLst>
            </a:custGeom>
            <a:solidFill>
              <a:schemeClr val="tx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grpSp>
      <p:sp>
        <p:nvSpPr>
          <p:cNvPr id="198" name="TextBox 197"/>
          <p:cNvSpPr txBox="1"/>
          <p:nvPr/>
        </p:nvSpPr>
        <p:spPr>
          <a:xfrm>
            <a:off x="1502488" y="2994"/>
            <a:ext cx="9165512" cy="461665"/>
          </a:xfrm>
          <a:prstGeom prst="rect">
            <a:avLst/>
          </a:prstGeom>
          <a:noFill/>
        </p:spPr>
        <p:txBody>
          <a:bodyPr wrap="square" rtlCol="0">
            <a:spAutoFit/>
          </a:bodyPr>
          <a:lstStyle/>
          <a:p>
            <a:pPr algn="ctr"/>
            <a:r>
              <a:rPr lang="en-US" sz="2400" b="1" cap="all" dirty="0">
                <a:solidFill>
                  <a:schemeClr val="bg1"/>
                </a:solidFill>
              </a:rPr>
              <a:t>Levulinic acid and ethyl levulinate</a:t>
            </a:r>
          </a:p>
        </p:txBody>
      </p:sp>
      <p:sp>
        <p:nvSpPr>
          <p:cNvPr id="24" name="Rectangle 23"/>
          <p:cNvSpPr/>
          <p:nvPr/>
        </p:nvSpPr>
        <p:spPr>
          <a:xfrm>
            <a:off x="1803401" y="736788"/>
            <a:ext cx="8857218" cy="1077218"/>
          </a:xfrm>
          <a:prstGeom prst="rect">
            <a:avLst/>
          </a:prstGeom>
        </p:spPr>
        <p:txBody>
          <a:bodyPr wrap="square">
            <a:spAutoFit/>
          </a:bodyPr>
          <a:lstStyle/>
          <a:p>
            <a:pPr algn="just">
              <a:tabLst>
                <a:tab pos="628650" algn="l"/>
              </a:tabLst>
            </a:pPr>
            <a:r>
              <a:rPr lang="pt-BR" sz="2400" dirty="0"/>
              <a:t>Methodology</a:t>
            </a:r>
          </a:p>
          <a:p>
            <a:pPr marL="85725" indent="-85725" algn="just">
              <a:buFont typeface="Arial" panose="020B0604020202020204" pitchFamily="34" charset="0"/>
              <a:buChar char="•"/>
              <a:tabLst>
                <a:tab pos="628650" algn="l"/>
              </a:tabLst>
            </a:pPr>
            <a:r>
              <a:rPr lang="pt-BR" sz="2000" dirty="0"/>
              <a:t>Minimun selling price of ethyl levulinate to attain an EBITDA margin of 30%.</a:t>
            </a:r>
          </a:p>
          <a:p>
            <a:pPr marL="85725" indent="-85725" algn="just">
              <a:buFont typeface="Arial" panose="020B0604020202020204" pitchFamily="34" charset="0"/>
              <a:buChar char="•"/>
              <a:tabLst>
                <a:tab pos="628650" algn="l"/>
              </a:tabLst>
            </a:pPr>
            <a:r>
              <a:rPr lang="en-US" sz="2000" dirty="0"/>
              <a:t>Price of ethyl levulinate compared to the local diesel price: EL/D price ratio.</a:t>
            </a:r>
          </a:p>
        </p:txBody>
      </p:sp>
      <p:pic>
        <p:nvPicPr>
          <p:cNvPr id="2052" name="Picture 4" descr="image">
            <a:extLst>
              <a:ext uri="{FF2B5EF4-FFF2-40B4-BE49-F238E27FC236}">
                <a16:creationId xmlns:a16="http://schemas.microsoft.com/office/drawing/2014/main" xmlns="" id="{7A8FD55D-25E4-423D-9A95-230BC30A63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3380" y="2229207"/>
            <a:ext cx="4695091" cy="347028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67040FA2-E56A-4FEB-AE35-15A8F2CE2456}"/>
              </a:ext>
            </a:extLst>
          </p:cNvPr>
          <p:cNvSpPr/>
          <p:nvPr/>
        </p:nvSpPr>
        <p:spPr>
          <a:xfrm>
            <a:off x="1654781" y="2227123"/>
            <a:ext cx="4038599" cy="2246769"/>
          </a:xfrm>
          <a:prstGeom prst="rect">
            <a:avLst/>
          </a:prstGeom>
        </p:spPr>
        <p:txBody>
          <a:bodyPr wrap="square">
            <a:spAutoFit/>
          </a:bodyPr>
          <a:lstStyle/>
          <a:p>
            <a:r>
              <a:rPr lang="en-US" sz="2000" dirty="0"/>
              <a:t>Ratio of EL price to local low‐sulfur diesel price on an energy basis. The red dashed line represents an upper limit ratio of 1.2 to cover cases in which a premium of 20 % over the diesel price is offered to encourage the production of ethyl levulinate.</a:t>
            </a:r>
          </a:p>
        </p:txBody>
      </p:sp>
      <p:sp>
        <p:nvSpPr>
          <p:cNvPr id="27" name="Rectangle 26">
            <a:extLst>
              <a:ext uri="{FF2B5EF4-FFF2-40B4-BE49-F238E27FC236}">
                <a16:creationId xmlns:a16="http://schemas.microsoft.com/office/drawing/2014/main" xmlns="" id="{B9EEC2A8-E417-4B68-9C99-C0C78C0B5304}"/>
              </a:ext>
            </a:extLst>
          </p:cNvPr>
          <p:cNvSpPr/>
          <p:nvPr/>
        </p:nvSpPr>
        <p:spPr>
          <a:xfrm>
            <a:off x="1792784" y="5291067"/>
            <a:ext cx="4292461" cy="1169551"/>
          </a:xfrm>
          <a:prstGeom prst="rect">
            <a:avLst/>
          </a:prstGeom>
        </p:spPr>
        <p:txBody>
          <a:bodyPr wrap="square">
            <a:spAutoFit/>
          </a:bodyPr>
          <a:lstStyle/>
          <a:p>
            <a:r>
              <a:rPr lang="pt-BR" sz="1400" dirty="0"/>
              <a:t>J. F. Leal Silva, R. Grekin, A. P. Mariano, R. Maciel Filho, </a:t>
            </a:r>
            <a:r>
              <a:rPr lang="en-US" sz="1400" u="sng" dirty="0"/>
              <a:t>Making Levulinic Acid and Ethyl Levulinate Economically Viable: A Worldwide Technoeconomic and Environmental Assessment of Possible Routes</a:t>
            </a:r>
            <a:r>
              <a:rPr lang="en-US" sz="1400" dirty="0"/>
              <a:t>. </a:t>
            </a:r>
            <a:r>
              <a:rPr lang="pt-BR" sz="1400" i="1" dirty="0"/>
              <a:t>Energy Technol.</a:t>
            </a:r>
            <a:r>
              <a:rPr lang="pt-BR" sz="1400" b="1" dirty="0"/>
              <a:t> 2018</a:t>
            </a:r>
            <a:r>
              <a:rPr lang="pt-BR" sz="1400" dirty="0"/>
              <a:t>, 6, 613.</a:t>
            </a:r>
            <a:endParaRPr lang="en-US" sz="1400" dirty="0"/>
          </a:p>
        </p:txBody>
      </p:sp>
    </p:spTree>
    <p:extLst>
      <p:ext uri="{BB962C8B-B14F-4D97-AF65-F5344CB8AC3E}">
        <p14:creationId xmlns:p14="http://schemas.microsoft.com/office/powerpoint/2010/main" val="2955100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772018" y="797171"/>
            <a:ext cx="6615134" cy="1869743"/>
          </a:xfrm>
          <a:prstGeom prst="rect">
            <a:avLst/>
          </a:prstGeom>
          <a:noFill/>
        </p:spPr>
        <p:txBody>
          <a:bodyPr wrap="square" rtlCol="0">
            <a:spAutoFit/>
          </a:bodyPr>
          <a:lstStyle/>
          <a:p>
            <a:pPr algn="ctr"/>
            <a:endParaRPr lang="en-US" sz="1050" b="1" dirty="0">
              <a:solidFill>
                <a:srgbClr val="000000"/>
              </a:solidFill>
              <a:latin typeface="Calibri"/>
              <a:hlinkClick r:id="rId3">
                <a:extLst>
                  <a:ext uri="{A12FA001-AC4F-418D-AE19-62706E023703}">
                    <ahyp:hlinkClr xmlns:ahyp="http://schemas.microsoft.com/office/drawing/2018/hyperlinkcolor" xmlns="" val="tx"/>
                  </a:ext>
                </a:extLst>
              </a:hlinkClick>
            </a:endParaRPr>
          </a:p>
          <a:p>
            <a:pPr algn="ctr"/>
            <a:r>
              <a:rPr lang="en-US" sz="1050" b="1" dirty="0">
                <a:solidFill>
                  <a:prstClr val="black"/>
                </a:solidFill>
                <a:latin typeface="Calibri"/>
                <a:hlinkClick r:id="rId3">
                  <a:extLst>
                    <a:ext uri="{A12FA001-AC4F-418D-AE19-62706E023703}">
                      <ahyp:hlinkClr xmlns:ahyp="http://schemas.microsoft.com/office/drawing/2018/hyperlinkcolor" xmlns="" val="tx"/>
                    </a:ext>
                  </a:extLst>
                </a:hlinkClick>
              </a:rPr>
              <a:t>http://bioenfapesp.org/</a:t>
            </a:r>
            <a:r>
              <a:rPr lang="en-US" sz="1050" b="1" dirty="0" err="1">
                <a:solidFill>
                  <a:prstClr val="black"/>
                </a:solidFill>
                <a:latin typeface="Calibri"/>
                <a:hlinkClick r:id="rId3">
                  <a:extLst>
                    <a:ext uri="{A12FA001-AC4F-418D-AE19-62706E023703}">
                      <ahyp:hlinkClr xmlns:ahyp="http://schemas.microsoft.com/office/drawing/2018/hyperlinkcolor" xmlns="" val="tx"/>
                    </a:ext>
                  </a:extLst>
                </a:hlinkClick>
              </a:rPr>
              <a:t>scopebioen</a:t>
            </a:r>
            <a:r>
              <a:rPr lang="en-US" sz="1050" b="1" dirty="0" err="1">
                <a:solidFill>
                  <a:prstClr val="black"/>
                </a:solidFill>
                <a:latin typeface="Calibri"/>
              </a:rPr>
              <a:t>ergy</a:t>
            </a:r>
            <a:endParaRPr lang="en-US" sz="1050" b="1" dirty="0">
              <a:solidFill>
                <a:prstClr val="black"/>
              </a:solidFill>
              <a:latin typeface="Calibri"/>
            </a:endParaRPr>
          </a:p>
          <a:p>
            <a:pPr algn="ctr"/>
            <a:endParaRPr lang="en-US" sz="1050" b="1" dirty="0">
              <a:solidFill>
                <a:srgbClr val="000000"/>
              </a:solidFill>
              <a:latin typeface="Calibri"/>
            </a:endParaRPr>
          </a:p>
          <a:p>
            <a:pPr algn="ctr"/>
            <a:r>
              <a:rPr lang="en-US" sz="1050" b="1" dirty="0">
                <a:solidFill>
                  <a:srgbClr val="000000"/>
                </a:solidFill>
                <a:latin typeface="Calibri"/>
              </a:rPr>
              <a:t>SCOPE Bioenergy &amp; Sustainability</a:t>
            </a:r>
          </a:p>
          <a:p>
            <a:pPr algn="ctr"/>
            <a:r>
              <a:rPr lang="en-US" sz="1050" dirty="0">
                <a:solidFill>
                  <a:srgbClr val="000000"/>
                </a:solidFill>
                <a:latin typeface="Calibri"/>
              </a:rPr>
              <a:t>A global assessment of Bioenergy &amp; Sustainability</a:t>
            </a:r>
          </a:p>
          <a:p>
            <a:pPr algn="ctr"/>
            <a:r>
              <a:rPr lang="en-US" sz="1050" dirty="0">
                <a:solidFill>
                  <a:srgbClr val="000000"/>
                </a:solidFill>
                <a:latin typeface="Calibri"/>
              </a:rPr>
              <a:t>154 experts from 31 countries</a:t>
            </a:r>
          </a:p>
          <a:p>
            <a:pPr algn="ctr"/>
            <a:endParaRPr lang="en-US" sz="1050" dirty="0">
              <a:solidFill>
                <a:srgbClr val="000000"/>
              </a:solidFill>
              <a:latin typeface="Calibri"/>
            </a:endParaRPr>
          </a:p>
          <a:p>
            <a:pPr algn="ctr"/>
            <a:r>
              <a:rPr lang="en-US" sz="1050" b="1" dirty="0">
                <a:solidFill>
                  <a:srgbClr val="000000"/>
                </a:solidFill>
                <a:latin typeface="Calibri"/>
              </a:rPr>
              <a:t>Scientific assessments </a:t>
            </a:r>
          </a:p>
          <a:p>
            <a:pPr algn="ctr"/>
            <a:r>
              <a:rPr lang="en-US" sz="1050" dirty="0">
                <a:solidFill>
                  <a:srgbClr val="000000"/>
                </a:solidFill>
                <a:latin typeface="Calibri"/>
              </a:rPr>
              <a:t>English printed (hard copy): ISSN 2411-6149</a:t>
            </a:r>
            <a:br>
              <a:rPr lang="en-US" sz="1050" dirty="0">
                <a:solidFill>
                  <a:srgbClr val="000000"/>
                </a:solidFill>
                <a:latin typeface="Calibri"/>
              </a:rPr>
            </a:br>
            <a:r>
              <a:rPr lang="en-US" sz="1050" dirty="0">
                <a:solidFill>
                  <a:srgbClr val="000000"/>
                </a:solidFill>
                <a:latin typeface="Calibri"/>
              </a:rPr>
              <a:t>English online:  ISSN 2412-0286</a:t>
            </a:r>
            <a:br>
              <a:rPr lang="en-US" sz="1050" dirty="0">
                <a:solidFill>
                  <a:srgbClr val="000000"/>
                </a:solidFill>
                <a:latin typeface="Calibri"/>
              </a:rPr>
            </a:br>
            <a:r>
              <a:rPr lang="en-US" sz="1050" dirty="0">
                <a:solidFill>
                  <a:srgbClr val="000000"/>
                </a:solidFill>
                <a:latin typeface="Calibri"/>
              </a:rPr>
              <a:t>Portuguese online:  ISSN 2413-4473</a:t>
            </a:r>
          </a:p>
        </p:txBody>
      </p:sp>
      <p:pic>
        <p:nvPicPr>
          <p:cNvPr id="2" name="Picture 1" descr="cover scop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9700" y="2781139"/>
            <a:ext cx="2058518" cy="3016122"/>
          </a:xfrm>
          <a:prstGeom prst="rect">
            <a:avLst/>
          </a:prstGeom>
        </p:spPr>
      </p:pic>
      <p:pic>
        <p:nvPicPr>
          <p:cNvPr id="6" name="Picture 5" descr="A close up of some grass&#10;&#10;Description automatically generated">
            <a:extLst>
              <a:ext uri="{FF2B5EF4-FFF2-40B4-BE49-F238E27FC236}">
                <a16:creationId xmlns:a16="http://schemas.microsoft.com/office/drawing/2014/main" xmlns="" id="{BAF460DD-6D58-B241-98BB-F03D9CC6A7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3782" y="2770643"/>
            <a:ext cx="2143370" cy="3037115"/>
          </a:xfrm>
          <a:prstGeom prst="rect">
            <a:avLst/>
          </a:prstGeom>
        </p:spPr>
      </p:pic>
      <p:pic>
        <p:nvPicPr>
          <p:cNvPr id="9" name="Picture 8" descr="A screenshot of a cell phone&#10;&#10;Description automatically generated">
            <a:extLst>
              <a:ext uri="{FF2B5EF4-FFF2-40B4-BE49-F238E27FC236}">
                <a16:creationId xmlns:a16="http://schemas.microsoft.com/office/drawing/2014/main" xmlns="" id="{683559EC-E6D7-C54B-B828-678AECE342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24315" y="2781140"/>
            <a:ext cx="2143370" cy="3042856"/>
          </a:xfrm>
          <a:prstGeom prst="rect">
            <a:avLst/>
          </a:prstGeom>
        </p:spPr>
      </p:pic>
    </p:spTree>
    <p:extLst>
      <p:ext uri="{BB962C8B-B14F-4D97-AF65-F5344CB8AC3E}">
        <p14:creationId xmlns:p14="http://schemas.microsoft.com/office/powerpoint/2010/main" val="360592120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p:cNvGrpSpPr/>
          <p:nvPr/>
        </p:nvGrpSpPr>
        <p:grpSpPr>
          <a:xfrm>
            <a:off x="1512406" y="6529546"/>
            <a:ext cx="9155594" cy="358775"/>
            <a:chOff x="339782" y="41260769"/>
            <a:chExt cx="43225178" cy="2296163"/>
          </a:xfrm>
        </p:grpSpPr>
        <p:sp>
          <p:nvSpPr>
            <p:cNvPr id="43" name="Freeform: Shape 42"/>
            <p:cNvSpPr/>
            <p:nvPr/>
          </p:nvSpPr>
          <p:spPr>
            <a:xfrm flipV="1">
              <a:off x="342471" y="41678089"/>
              <a:ext cx="43216805" cy="1872962"/>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18 w 43973073"/>
                <a:gd name="connsiteY0" fmla="*/ 0 h 8669089"/>
                <a:gd name="connsiteX1" fmla="*/ 16122 w 43973073"/>
                <a:gd name="connsiteY1" fmla="*/ 8636595 h 8669089"/>
                <a:gd name="connsiteX2" fmla="*/ 11503476 w 43973073"/>
                <a:gd name="connsiteY2" fmla="*/ 7584479 h 8669089"/>
                <a:gd name="connsiteX3" fmla="*/ 23980612 w 43973073"/>
                <a:gd name="connsiteY3" fmla="*/ 7997436 h 8669089"/>
                <a:gd name="connsiteX4" fmla="*/ 36841204 w 43973073"/>
                <a:gd name="connsiteY4" fmla="*/ 8646364 h 8669089"/>
                <a:gd name="connsiteX5" fmla="*/ 43973073 w 43973073"/>
                <a:gd name="connsiteY5" fmla="*/ 7083036 h 8669089"/>
                <a:gd name="connsiteX6" fmla="*/ 43895028 w 43973073"/>
                <a:gd name="connsiteY6" fmla="*/ 19050 h 8669089"/>
                <a:gd name="connsiteX7" fmla="*/ 18 w 43973073"/>
                <a:gd name="connsiteY7" fmla="*/ 0 h 8669089"/>
                <a:gd name="connsiteX0" fmla="*/ 87 w 43959461"/>
                <a:gd name="connsiteY0" fmla="*/ 45244 h 8650039"/>
                <a:gd name="connsiteX1" fmla="*/ 2510 w 43959461"/>
                <a:gd name="connsiteY1" fmla="*/ 8617545 h 8650039"/>
                <a:gd name="connsiteX2" fmla="*/ 11489864 w 43959461"/>
                <a:gd name="connsiteY2" fmla="*/ 7565429 h 8650039"/>
                <a:gd name="connsiteX3" fmla="*/ 23967000 w 43959461"/>
                <a:gd name="connsiteY3" fmla="*/ 7978386 h 8650039"/>
                <a:gd name="connsiteX4" fmla="*/ 36827592 w 43959461"/>
                <a:gd name="connsiteY4" fmla="*/ 8627314 h 8650039"/>
                <a:gd name="connsiteX5" fmla="*/ 43959461 w 43959461"/>
                <a:gd name="connsiteY5" fmla="*/ 7063986 h 8650039"/>
                <a:gd name="connsiteX6" fmla="*/ 43881416 w 43959461"/>
                <a:gd name="connsiteY6" fmla="*/ 0 h 8650039"/>
                <a:gd name="connsiteX7" fmla="*/ 87 w 43959461"/>
                <a:gd name="connsiteY7" fmla="*/ 45244 h 8650039"/>
                <a:gd name="connsiteX0" fmla="*/ 87 w 43959461"/>
                <a:gd name="connsiteY0" fmla="*/ 0 h 8604795"/>
                <a:gd name="connsiteX1" fmla="*/ 2510 w 43959461"/>
                <a:gd name="connsiteY1" fmla="*/ 8572301 h 8604795"/>
                <a:gd name="connsiteX2" fmla="*/ 11489864 w 43959461"/>
                <a:gd name="connsiteY2" fmla="*/ 7520185 h 8604795"/>
                <a:gd name="connsiteX3" fmla="*/ 23967000 w 43959461"/>
                <a:gd name="connsiteY3" fmla="*/ 7933142 h 8604795"/>
                <a:gd name="connsiteX4" fmla="*/ 36827592 w 43959461"/>
                <a:gd name="connsiteY4" fmla="*/ 8582070 h 8604795"/>
                <a:gd name="connsiteX5" fmla="*/ 43959461 w 43959461"/>
                <a:gd name="connsiteY5" fmla="*/ 7018742 h 8604795"/>
                <a:gd name="connsiteX6" fmla="*/ 43739204 w 43959461"/>
                <a:gd name="connsiteY6" fmla="*/ 7143 h 8604795"/>
                <a:gd name="connsiteX7" fmla="*/ 87 w 43959461"/>
                <a:gd name="connsiteY7" fmla="*/ 0 h 8604795"/>
                <a:gd name="connsiteX0" fmla="*/ 87 w 43739204"/>
                <a:gd name="connsiteY0" fmla="*/ 0 h 8605190"/>
                <a:gd name="connsiteX1" fmla="*/ 2510 w 43739204"/>
                <a:gd name="connsiteY1" fmla="*/ 8572301 h 8605190"/>
                <a:gd name="connsiteX2" fmla="*/ 11489864 w 43739204"/>
                <a:gd name="connsiteY2" fmla="*/ 7520185 h 8605190"/>
                <a:gd name="connsiteX3" fmla="*/ 23967000 w 43739204"/>
                <a:gd name="connsiteY3" fmla="*/ 7933142 h 8605190"/>
                <a:gd name="connsiteX4" fmla="*/ 36827592 w 43739204"/>
                <a:gd name="connsiteY4" fmla="*/ 8582070 h 8605190"/>
                <a:gd name="connsiteX5" fmla="*/ 43737709 w 43739204"/>
                <a:gd name="connsiteY5" fmla="*/ 7009217 h 8605190"/>
                <a:gd name="connsiteX6" fmla="*/ 43739204 w 43739204"/>
                <a:gd name="connsiteY6" fmla="*/ 7143 h 8605190"/>
                <a:gd name="connsiteX7" fmla="*/ 87 w 43739204"/>
                <a:gd name="connsiteY7" fmla="*/ 0 h 8605190"/>
                <a:gd name="connsiteX0" fmla="*/ 87 w 43842048"/>
                <a:gd name="connsiteY0" fmla="*/ 0 h 8605190"/>
                <a:gd name="connsiteX1" fmla="*/ 2510 w 43842048"/>
                <a:gd name="connsiteY1" fmla="*/ 8572301 h 8605190"/>
                <a:gd name="connsiteX2" fmla="*/ 11489864 w 43842048"/>
                <a:gd name="connsiteY2" fmla="*/ 7520185 h 8605190"/>
                <a:gd name="connsiteX3" fmla="*/ 23967000 w 43842048"/>
                <a:gd name="connsiteY3" fmla="*/ 7933142 h 8605190"/>
                <a:gd name="connsiteX4" fmla="*/ 36827592 w 43842048"/>
                <a:gd name="connsiteY4" fmla="*/ 8582070 h 8605190"/>
                <a:gd name="connsiteX5" fmla="*/ 43737709 w 43842048"/>
                <a:gd name="connsiteY5" fmla="*/ 7009217 h 8605190"/>
                <a:gd name="connsiteX6" fmla="*/ 43842048 w 43842048"/>
                <a:gd name="connsiteY6" fmla="*/ 4768022 h 8605190"/>
                <a:gd name="connsiteX7" fmla="*/ 87 w 43842048"/>
                <a:gd name="connsiteY7" fmla="*/ 0 h 8605190"/>
                <a:gd name="connsiteX0" fmla="*/ 87 w 43737732"/>
                <a:gd name="connsiteY0" fmla="*/ 0 h 8605190"/>
                <a:gd name="connsiteX1" fmla="*/ 2510 w 43737732"/>
                <a:gd name="connsiteY1" fmla="*/ 8572301 h 8605190"/>
                <a:gd name="connsiteX2" fmla="*/ 11489864 w 43737732"/>
                <a:gd name="connsiteY2" fmla="*/ 7520185 h 8605190"/>
                <a:gd name="connsiteX3" fmla="*/ 23967000 w 43737732"/>
                <a:gd name="connsiteY3" fmla="*/ 7933142 h 8605190"/>
                <a:gd name="connsiteX4" fmla="*/ 36827592 w 43737732"/>
                <a:gd name="connsiteY4" fmla="*/ 8582070 h 8605190"/>
                <a:gd name="connsiteX5" fmla="*/ 43737709 w 43737732"/>
                <a:gd name="connsiteY5" fmla="*/ 7009217 h 8605190"/>
                <a:gd name="connsiteX6" fmla="*/ 43731171 w 43737732"/>
                <a:gd name="connsiteY6" fmla="*/ 4615863 h 8605190"/>
                <a:gd name="connsiteX7" fmla="*/ 87 w 43737732"/>
                <a:gd name="connsiteY7" fmla="*/ 0 h 8605190"/>
                <a:gd name="connsiteX0" fmla="*/ 14 w 43754532"/>
                <a:gd name="connsiteY0" fmla="*/ 0 h 6611909"/>
                <a:gd name="connsiteX1" fmla="*/ 19310 w 43754532"/>
                <a:gd name="connsiteY1" fmla="*/ 6579020 h 6611909"/>
                <a:gd name="connsiteX2" fmla="*/ 11506664 w 43754532"/>
                <a:gd name="connsiteY2" fmla="*/ 5526904 h 6611909"/>
                <a:gd name="connsiteX3" fmla="*/ 23983800 w 43754532"/>
                <a:gd name="connsiteY3" fmla="*/ 5939861 h 6611909"/>
                <a:gd name="connsiteX4" fmla="*/ 36844392 w 43754532"/>
                <a:gd name="connsiteY4" fmla="*/ 6588789 h 6611909"/>
                <a:gd name="connsiteX5" fmla="*/ 43754509 w 43754532"/>
                <a:gd name="connsiteY5" fmla="*/ 5015936 h 6611909"/>
                <a:gd name="connsiteX6" fmla="*/ 43747971 w 43754532"/>
                <a:gd name="connsiteY6" fmla="*/ 2622582 h 6611909"/>
                <a:gd name="connsiteX7" fmla="*/ 14 w 43754532"/>
                <a:gd name="connsiteY7" fmla="*/ 0 h 6611909"/>
                <a:gd name="connsiteX0" fmla="*/ 12 w 43759350"/>
                <a:gd name="connsiteY0" fmla="*/ 0 h 4471543"/>
                <a:gd name="connsiteX1" fmla="*/ 24128 w 43759350"/>
                <a:gd name="connsiteY1" fmla="*/ 4438654 h 4471543"/>
                <a:gd name="connsiteX2" fmla="*/ 11511482 w 43759350"/>
                <a:gd name="connsiteY2" fmla="*/ 3386538 h 4471543"/>
                <a:gd name="connsiteX3" fmla="*/ 23988618 w 43759350"/>
                <a:gd name="connsiteY3" fmla="*/ 3799495 h 4471543"/>
                <a:gd name="connsiteX4" fmla="*/ 36849210 w 43759350"/>
                <a:gd name="connsiteY4" fmla="*/ 4448423 h 4471543"/>
                <a:gd name="connsiteX5" fmla="*/ 43759327 w 43759350"/>
                <a:gd name="connsiteY5" fmla="*/ 2875570 h 4471543"/>
                <a:gd name="connsiteX6" fmla="*/ 43752789 w 43759350"/>
                <a:gd name="connsiteY6" fmla="*/ 482216 h 4471543"/>
                <a:gd name="connsiteX7" fmla="*/ 12 w 43759350"/>
                <a:gd name="connsiteY7" fmla="*/ 0 h 4471543"/>
                <a:gd name="connsiteX0" fmla="*/ 29 w 43744905"/>
                <a:gd name="connsiteY0" fmla="*/ 9763 h 3989327"/>
                <a:gd name="connsiteX1" fmla="*/ 9683 w 43744905"/>
                <a:gd name="connsiteY1" fmla="*/ 3956438 h 3989327"/>
                <a:gd name="connsiteX2" fmla="*/ 11497037 w 43744905"/>
                <a:gd name="connsiteY2" fmla="*/ 2904322 h 3989327"/>
                <a:gd name="connsiteX3" fmla="*/ 23974173 w 43744905"/>
                <a:gd name="connsiteY3" fmla="*/ 3317279 h 3989327"/>
                <a:gd name="connsiteX4" fmla="*/ 36834765 w 43744905"/>
                <a:gd name="connsiteY4" fmla="*/ 3966207 h 3989327"/>
                <a:gd name="connsiteX5" fmla="*/ 43744882 w 43744905"/>
                <a:gd name="connsiteY5" fmla="*/ 2393354 h 3989327"/>
                <a:gd name="connsiteX6" fmla="*/ 43738344 w 43744905"/>
                <a:gd name="connsiteY6" fmla="*/ 0 h 3989327"/>
                <a:gd name="connsiteX7" fmla="*/ 29 w 43744905"/>
                <a:gd name="connsiteY7" fmla="*/ 9763 h 3989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4905" h="3989327">
                  <a:moveTo>
                    <a:pt x="29" y="9763"/>
                  </a:moveTo>
                  <a:cubicBezTo>
                    <a:pt x="-606" y="4381103"/>
                    <a:pt x="9683" y="-213607"/>
                    <a:pt x="9683" y="3956438"/>
                  </a:cubicBezTo>
                  <a:cubicBezTo>
                    <a:pt x="6341610" y="3509706"/>
                    <a:pt x="7502955" y="3010848"/>
                    <a:pt x="11497037" y="2904322"/>
                  </a:cubicBezTo>
                  <a:lnTo>
                    <a:pt x="23974173" y="3317279"/>
                  </a:lnTo>
                  <a:cubicBezTo>
                    <a:pt x="28211876" y="3459847"/>
                    <a:pt x="33539647" y="4120195"/>
                    <a:pt x="36834765" y="3966207"/>
                  </a:cubicBezTo>
                  <a:cubicBezTo>
                    <a:pt x="40129883" y="3812219"/>
                    <a:pt x="43119852" y="3683756"/>
                    <a:pt x="43744882" y="2393354"/>
                  </a:cubicBezTo>
                  <a:cubicBezTo>
                    <a:pt x="43745380" y="59329"/>
                    <a:pt x="43737846" y="2334025"/>
                    <a:pt x="43738344" y="0"/>
                  </a:cubicBezTo>
                  <a:lnTo>
                    <a:pt x="29" y="9763"/>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p:cNvSpPr/>
            <p:nvPr/>
          </p:nvSpPr>
          <p:spPr>
            <a:xfrm flipV="1">
              <a:off x="344522" y="41789087"/>
              <a:ext cx="43220438" cy="1767845"/>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365561"/>
                <a:gd name="connsiteX1" fmla="*/ 283 w 43914343"/>
                <a:gd name="connsiteY1" fmla="*/ 7959090 h 8365561"/>
                <a:gd name="connsiteX2" fmla="*/ 28700644 w 43914343"/>
                <a:gd name="connsiteY2" fmla="*/ 6640584 h 8365561"/>
                <a:gd name="connsiteX3" fmla="*/ 43914343 w 43914343"/>
                <a:gd name="connsiteY3" fmla="*/ 7319010 h 8365561"/>
                <a:gd name="connsiteX4" fmla="*/ 43895293 w 43914343"/>
                <a:gd name="connsiteY4" fmla="*/ 19050 h 8365561"/>
                <a:gd name="connsiteX5" fmla="*/ 283 w 43914343"/>
                <a:gd name="connsiteY5" fmla="*/ 0 h 8365561"/>
                <a:gd name="connsiteX0" fmla="*/ 283 w 43914343"/>
                <a:gd name="connsiteY0" fmla="*/ 0 h 8424951"/>
                <a:gd name="connsiteX1" fmla="*/ 283 w 43914343"/>
                <a:gd name="connsiteY1" fmla="*/ 7959090 h 8424951"/>
                <a:gd name="connsiteX2" fmla="*/ 30415144 w 43914343"/>
                <a:gd name="connsiteY2" fmla="*/ 7097784 h 8424951"/>
                <a:gd name="connsiteX3" fmla="*/ 43914343 w 43914343"/>
                <a:gd name="connsiteY3" fmla="*/ 7319010 h 8424951"/>
                <a:gd name="connsiteX4" fmla="*/ 43895293 w 43914343"/>
                <a:gd name="connsiteY4" fmla="*/ 19050 h 8424951"/>
                <a:gd name="connsiteX5" fmla="*/ 283 w 43914343"/>
                <a:gd name="connsiteY5" fmla="*/ 0 h 8424951"/>
                <a:gd name="connsiteX0" fmla="*/ 21 w 43914081"/>
                <a:gd name="connsiteY0" fmla="*/ 0 h 8433065"/>
                <a:gd name="connsiteX1" fmla="*/ 13702 w 43914081"/>
                <a:gd name="connsiteY1" fmla="*/ 7968615 h 8433065"/>
                <a:gd name="connsiteX2" fmla="*/ 30414882 w 43914081"/>
                <a:gd name="connsiteY2" fmla="*/ 7097784 h 8433065"/>
                <a:gd name="connsiteX3" fmla="*/ 43914081 w 43914081"/>
                <a:gd name="connsiteY3" fmla="*/ 7319010 h 8433065"/>
                <a:gd name="connsiteX4" fmla="*/ 43895031 w 43914081"/>
                <a:gd name="connsiteY4" fmla="*/ 19050 h 8433065"/>
                <a:gd name="connsiteX5" fmla="*/ 21 w 43914081"/>
                <a:gd name="connsiteY5" fmla="*/ 0 h 8433065"/>
                <a:gd name="connsiteX0" fmla="*/ 282 w 43900662"/>
                <a:gd name="connsiteY0" fmla="*/ 50007 h 8414015"/>
                <a:gd name="connsiteX1" fmla="*/ 283 w 43900662"/>
                <a:gd name="connsiteY1" fmla="*/ 7949565 h 8414015"/>
                <a:gd name="connsiteX2" fmla="*/ 30401463 w 43900662"/>
                <a:gd name="connsiteY2" fmla="*/ 7078734 h 8414015"/>
                <a:gd name="connsiteX3" fmla="*/ 43900662 w 43900662"/>
                <a:gd name="connsiteY3" fmla="*/ 7299960 h 8414015"/>
                <a:gd name="connsiteX4" fmla="*/ 43881612 w 43900662"/>
                <a:gd name="connsiteY4" fmla="*/ 0 h 8414015"/>
                <a:gd name="connsiteX5" fmla="*/ 282 w 43900662"/>
                <a:gd name="connsiteY5" fmla="*/ 50007 h 8414015"/>
                <a:gd name="connsiteX0" fmla="*/ 282 w 43900662"/>
                <a:gd name="connsiteY0" fmla="*/ 1 h 8364009"/>
                <a:gd name="connsiteX1" fmla="*/ 283 w 43900662"/>
                <a:gd name="connsiteY1" fmla="*/ 7899559 h 8364009"/>
                <a:gd name="connsiteX2" fmla="*/ 30401463 w 43900662"/>
                <a:gd name="connsiteY2" fmla="*/ 7028728 h 8364009"/>
                <a:gd name="connsiteX3" fmla="*/ 43900662 w 43900662"/>
                <a:gd name="connsiteY3" fmla="*/ 7249954 h 8364009"/>
                <a:gd name="connsiteX4" fmla="*/ 43739400 w 43900662"/>
                <a:gd name="connsiteY4" fmla="*/ 0 h 8364009"/>
                <a:gd name="connsiteX5" fmla="*/ 282 w 4390066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0 w 43743992"/>
                <a:gd name="connsiteY4" fmla="*/ 0 h 8364009"/>
                <a:gd name="connsiteX5" fmla="*/ 282 w 4374399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2 w 43743992"/>
                <a:gd name="connsiteY4" fmla="*/ 4598576 h 8364009"/>
                <a:gd name="connsiteX5" fmla="*/ 282 w 43743992"/>
                <a:gd name="connsiteY5" fmla="*/ 1 h 8364009"/>
                <a:gd name="connsiteX0" fmla="*/ 26513 w 43743709"/>
                <a:gd name="connsiteY0" fmla="*/ 0 h 6380873"/>
                <a:gd name="connsiteX1" fmla="*/ 0 w 43743709"/>
                <a:gd name="connsiteY1" fmla="*/ 5916423 h 6380873"/>
                <a:gd name="connsiteX2" fmla="*/ 30401180 w 43743709"/>
                <a:gd name="connsiteY2" fmla="*/ 5045592 h 6380873"/>
                <a:gd name="connsiteX3" fmla="*/ 43743709 w 43743709"/>
                <a:gd name="connsiteY3" fmla="*/ 5269199 h 6380873"/>
                <a:gd name="connsiteX4" fmla="*/ 43739119 w 43743709"/>
                <a:gd name="connsiteY4" fmla="*/ 2615440 h 6380873"/>
                <a:gd name="connsiteX5" fmla="*/ 26513 w 43743709"/>
                <a:gd name="connsiteY5" fmla="*/ 0 h 6380873"/>
                <a:gd name="connsiteX0" fmla="*/ 281 w 43743991"/>
                <a:gd name="connsiteY0" fmla="*/ 0 h 4103564"/>
                <a:gd name="connsiteX1" fmla="*/ 282 w 43743991"/>
                <a:gd name="connsiteY1" fmla="*/ 3639114 h 4103564"/>
                <a:gd name="connsiteX2" fmla="*/ 30401462 w 43743991"/>
                <a:gd name="connsiteY2" fmla="*/ 2768283 h 4103564"/>
                <a:gd name="connsiteX3" fmla="*/ 43743991 w 43743991"/>
                <a:gd name="connsiteY3" fmla="*/ 2991890 h 4103564"/>
                <a:gd name="connsiteX4" fmla="*/ 43739401 w 43743991"/>
                <a:gd name="connsiteY4" fmla="*/ 338131 h 4103564"/>
                <a:gd name="connsiteX5" fmla="*/ 281 w 43743991"/>
                <a:gd name="connsiteY5" fmla="*/ 0 h 4103564"/>
                <a:gd name="connsiteX0" fmla="*/ 51 w 43748582"/>
                <a:gd name="connsiteY0" fmla="*/ 37195 h 3765433"/>
                <a:gd name="connsiteX1" fmla="*/ 4873 w 43748582"/>
                <a:gd name="connsiteY1" fmla="*/ 3300983 h 3765433"/>
                <a:gd name="connsiteX2" fmla="*/ 30406053 w 43748582"/>
                <a:gd name="connsiteY2" fmla="*/ 2430152 h 3765433"/>
                <a:gd name="connsiteX3" fmla="*/ 43748582 w 43748582"/>
                <a:gd name="connsiteY3" fmla="*/ 2653759 h 3765433"/>
                <a:gd name="connsiteX4" fmla="*/ 43743992 w 43748582"/>
                <a:gd name="connsiteY4" fmla="*/ 0 h 3765433"/>
                <a:gd name="connsiteX5" fmla="*/ 51 w 43748582"/>
                <a:gd name="connsiteY5" fmla="*/ 37195 h 376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8582" h="3765433">
                  <a:moveTo>
                    <a:pt x="51" y="37195"/>
                  </a:moveTo>
                  <a:cubicBezTo>
                    <a:pt x="-584" y="4408535"/>
                    <a:pt x="4873" y="-869062"/>
                    <a:pt x="4873" y="3300983"/>
                  </a:cubicBezTo>
                  <a:cubicBezTo>
                    <a:pt x="4965247" y="4687966"/>
                    <a:pt x="23087043" y="2536832"/>
                    <a:pt x="30406053" y="2430152"/>
                  </a:cubicBezTo>
                  <a:cubicBezTo>
                    <a:pt x="37725063" y="2323472"/>
                    <a:pt x="41393121" y="4037567"/>
                    <a:pt x="43748582" y="2653759"/>
                  </a:cubicBezTo>
                  <a:cubicBezTo>
                    <a:pt x="43747051" y="236314"/>
                    <a:pt x="43745523" y="2417445"/>
                    <a:pt x="43743992" y="0"/>
                  </a:cubicBezTo>
                  <a:lnTo>
                    <a:pt x="51" y="3719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Shape 44"/>
            <p:cNvSpPr/>
            <p:nvPr/>
          </p:nvSpPr>
          <p:spPr>
            <a:xfrm flipV="1">
              <a:off x="339782" y="41678089"/>
              <a:ext cx="43219294" cy="1865505"/>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83 w 43973337"/>
                <a:gd name="connsiteY0" fmla="*/ 0 h 8610237"/>
                <a:gd name="connsiteX1" fmla="*/ 283 w 43973337"/>
                <a:gd name="connsiteY1" fmla="*/ 7369155 h 8610237"/>
                <a:gd name="connsiteX2" fmla="*/ 25544206 w 43973337"/>
                <a:gd name="connsiteY2" fmla="*/ 6695768 h 8610237"/>
                <a:gd name="connsiteX3" fmla="*/ 43973337 w 43973337"/>
                <a:gd name="connsiteY3" fmla="*/ 8321900 h 8610237"/>
                <a:gd name="connsiteX4" fmla="*/ 43895293 w 43973337"/>
                <a:gd name="connsiteY4" fmla="*/ 19050 h 8610237"/>
                <a:gd name="connsiteX5" fmla="*/ 283 w 43973337"/>
                <a:gd name="connsiteY5" fmla="*/ 0 h 8610237"/>
                <a:gd name="connsiteX0" fmla="*/ 283 w 43973337"/>
                <a:gd name="connsiteY0" fmla="*/ 0 h 8628748"/>
                <a:gd name="connsiteX1" fmla="*/ 283 w 43973337"/>
                <a:gd name="connsiteY1" fmla="*/ 7369155 h 8628748"/>
                <a:gd name="connsiteX2" fmla="*/ 25367226 w 43973337"/>
                <a:gd name="connsiteY2" fmla="*/ 6902245 h 8628748"/>
                <a:gd name="connsiteX3" fmla="*/ 43973337 w 43973337"/>
                <a:gd name="connsiteY3" fmla="*/ 8321900 h 8628748"/>
                <a:gd name="connsiteX4" fmla="*/ 43895293 w 43973337"/>
                <a:gd name="connsiteY4" fmla="*/ 19050 h 8628748"/>
                <a:gd name="connsiteX5" fmla="*/ 283 w 43973337"/>
                <a:gd name="connsiteY5" fmla="*/ 0 h 8628748"/>
                <a:gd name="connsiteX0" fmla="*/ 18 w 43973072"/>
                <a:gd name="connsiteY0" fmla="*/ 0 h 8628748"/>
                <a:gd name="connsiteX1" fmla="*/ 15978 w 43973072"/>
                <a:gd name="connsiteY1" fmla="*/ 7371537 h 8628748"/>
                <a:gd name="connsiteX2" fmla="*/ 25366961 w 43973072"/>
                <a:gd name="connsiteY2" fmla="*/ 6902245 h 8628748"/>
                <a:gd name="connsiteX3" fmla="*/ 43973072 w 43973072"/>
                <a:gd name="connsiteY3" fmla="*/ 8321900 h 8628748"/>
                <a:gd name="connsiteX4" fmla="*/ 43895028 w 43973072"/>
                <a:gd name="connsiteY4" fmla="*/ 19050 h 8628748"/>
                <a:gd name="connsiteX5" fmla="*/ 18 w 43973072"/>
                <a:gd name="connsiteY5" fmla="*/ 0 h 8628748"/>
                <a:gd name="connsiteX0" fmla="*/ 283 w 43957376"/>
                <a:gd name="connsiteY0" fmla="*/ 45244 h 8609698"/>
                <a:gd name="connsiteX1" fmla="*/ 282 w 43957376"/>
                <a:gd name="connsiteY1" fmla="*/ 7352487 h 8609698"/>
                <a:gd name="connsiteX2" fmla="*/ 25351265 w 43957376"/>
                <a:gd name="connsiteY2" fmla="*/ 6883195 h 8609698"/>
                <a:gd name="connsiteX3" fmla="*/ 43957376 w 43957376"/>
                <a:gd name="connsiteY3" fmla="*/ 8302850 h 8609698"/>
                <a:gd name="connsiteX4" fmla="*/ 43879332 w 43957376"/>
                <a:gd name="connsiteY4" fmla="*/ 0 h 8609698"/>
                <a:gd name="connsiteX5" fmla="*/ 283 w 43957376"/>
                <a:gd name="connsiteY5" fmla="*/ 45244 h 8609698"/>
                <a:gd name="connsiteX0" fmla="*/ 283 w 43957376"/>
                <a:gd name="connsiteY0" fmla="*/ 4763 h 8569217"/>
                <a:gd name="connsiteX1" fmla="*/ 282 w 43957376"/>
                <a:gd name="connsiteY1" fmla="*/ 7312006 h 8569217"/>
                <a:gd name="connsiteX2" fmla="*/ 25351265 w 43957376"/>
                <a:gd name="connsiteY2" fmla="*/ 6842714 h 8569217"/>
                <a:gd name="connsiteX3" fmla="*/ 43957376 w 43957376"/>
                <a:gd name="connsiteY3" fmla="*/ 8262369 h 8569217"/>
                <a:gd name="connsiteX4" fmla="*/ 43737123 w 43957376"/>
                <a:gd name="connsiteY4" fmla="*/ 0 h 8569217"/>
                <a:gd name="connsiteX5" fmla="*/ 283 w 43957376"/>
                <a:gd name="connsiteY5" fmla="*/ 4763 h 8569217"/>
                <a:gd name="connsiteX0" fmla="*/ 283 w 43738035"/>
                <a:gd name="connsiteY0" fmla="*/ 4763 h 8588618"/>
                <a:gd name="connsiteX1" fmla="*/ 282 w 43738035"/>
                <a:gd name="connsiteY1" fmla="*/ 7312006 h 8588618"/>
                <a:gd name="connsiteX2" fmla="*/ 25351265 w 43738035"/>
                <a:gd name="connsiteY2" fmla="*/ 6842714 h 8588618"/>
                <a:gd name="connsiteX3" fmla="*/ 43738035 w 43738035"/>
                <a:gd name="connsiteY3" fmla="*/ 8283800 h 8588618"/>
                <a:gd name="connsiteX4" fmla="*/ 43737123 w 43738035"/>
                <a:gd name="connsiteY4" fmla="*/ 0 h 8588618"/>
                <a:gd name="connsiteX5" fmla="*/ 283 w 43738035"/>
                <a:gd name="connsiteY5" fmla="*/ 4763 h 8588618"/>
                <a:gd name="connsiteX0" fmla="*/ 283 w 43738035"/>
                <a:gd name="connsiteY0" fmla="*/ 0 h 8583855"/>
                <a:gd name="connsiteX1" fmla="*/ 282 w 43738035"/>
                <a:gd name="connsiteY1" fmla="*/ 7307243 h 8583855"/>
                <a:gd name="connsiteX2" fmla="*/ 25351265 w 43738035"/>
                <a:gd name="connsiteY2" fmla="*/ 6837951 h 8583855"/>
                <a:gd name="connsiteX3" fmla="*/ 43738035 w 43738035"/>
                <a:gd name="connsiteY3" fmla="*/ 8279037 h 8583855"/>
                <a:gd name="connsiteX4" fmla="*/ 43724270 w 43738035"/>
                <a:gd name="connsiteY4" fmla="*/ 4729066 h 8583855"/>
                <a:gd name="connsiteX5" fmla="*/ 283 w 43738035"/>
                <a:gd name="connsiteY5" fmla="*/ 0 h 8583855"/>
                <a:gd name="connsiteX0" fmla="*/ 87 w 43740250"/>
                <a:gd name="connsiteY0" fmla="*/ 0 h 6504351"/>
                <a:gd name="connsiteX1" fmla="*/ 2497 w 43740250"/>
                <a:gd name="connsiteY1" fmla="*/ 5227739 h 6504351"/>
                <a:gd name="connsiteX2" fmla="*/ 25353480 w 43740250"/>
                <a:gd name="connsiteY2" fmla="*/ 4758447 h 6504351"/>
                <a:gd name="connsiteX3" fmla="*/ 43740250 w 43740250"/>
                <a:gd name="connsiteY3" fmla="*/ 6199533 h 6504351"/>
                <a:gd name="connsiteX4" fmla="*/ 43726485 w 43740250"/>
                <a:gd name="connsiteY4" fmla="*/ 2649562 h 6504351"/>
                <a:gd name="connsiteX5" fmla="*/ 87 w 43740250"/>
                <a:gd name="connsiteY5" fmla="*/ 0 h 6504351"/>
                <a:gd name="connsiteX0" fmla="*/ 16 w 43754641"/>
                <a:gd name="connsiteY0" fmla="*/ 0 h 4394416"/>
                <a:gd name="connsiteX1" fmla="*/ 16888 w 43754641"/>
                <a:gd name="connsiteY1" fmla="*/ 3117804 h 4394416"/>
                <a:gd name="connsiteX2" fmla="*/ 25367871 w 43754641"/>
                <a:gd name="connsiteY2" fmla="*/ 2648512 h 4394416"/>
                <a:gd name="connsiteX3" fmla="*/ 43754641 w 43754641"/>
                <a:gd name="connsiteY3" fmla="*/ 4089598 h 4394416"/>
                <a:gd name="connsiteX4" fmla="*/ 43740876 w 43754641"/>
                <a:gd name="connsiteY4" fmla="*/ 539627 h 4394416"/>
                <a:gd name="connsiteX5" fmla="*/ 16 w 43754641"/>
                <a:gd name="connsiteY5" fmla="*/ 0 h 4394416"/>
                <a:gd name="connsiteX0" fmla="*/ 29 w 43747424"/>
                <a:gd name="connsiteY0" fmla="*/ 0 h 3973445"/>
                <a:gd name="connsiteX1" fmla="*/ 9671 w 43747424"/>
                <a:gd name="connsiteY1" fmla="*/ 2696833 h 3973445"/>
                <a:gd name="connsiteX2" fmla="*/ 25360654 w 43747424"/>
                <a:gd name="connsiteY2" fmla="*/ 2227541 h 3973445"/>
                <a:gd name="connsiteX3" fmla="*/ 43747424 w 43747424"/>
                <a:gd name="connsiteY3" fmla="*/ 3668627 h 3973445"/>
                <a:gd name="connsiteX4" fmla="*/ 43733659 w 43747424"/>
                <a:gd name="connsiteY4" fmla="*/ 118656 h 3973445"/>
                <a:gd name="connsiteX5" fmla="*/ 29 w 43747424"/>
                <a:gd name="connsiteY5" fmla="*/ 0 h 3973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7424" h="3973445">
                  <a:moveTo>
                    <a:pt x="29" y="0"/>
                  </a:moveTo>
                  <a:cubicBezTo>
                    <a:pt x="-606" y="4371340"/>
                    <a:pt x="9671" y="-1473212"/>
                    <a:pt x="9671" y="2696833"/>
                  </a:cubicBezTo>
                  <a:cubicBezTo>
                    <a:pt x="6036798" y="3842291"/>
                    <a:pt x="18031812" y="2068750"/>
                    <a:pt x="25360654" y="2227541"/>
                  </a:cubicBezTo>
                  <a:cubicBezTo>
                    <a:pt x="32689496" y="2386332"/>
                    <a:pt x="42458716" y="4810910"/>
                    <a:pt x="43747424" y="3668627"/>
                  </a:cubicBezTo>
                  <a:cubicBezTo>
                    <a:pt x="43742836" y="2485303"/>
                    <a:pt x="43738247" y="1301980"/>
                    <a:pt x="43733659" y="118656"/>
                  </a:cubicBezTo>
                  <a:lnTo>
                    <a:pt x="29" y="0"/>
                  </a:lnTo>
                  <a:close/>
                </a:path>
              </a:pathLst>
            </a:cu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Shape 45"/>
            <p:cNvSpPr/>
            <p:nvPr/>
          </p:nvSpPr>
          <p:spPr>
            <a:xfrm flipV="1">
              <a:off x="344741" y="41554762"/>
              <a:ext cx="43215965" cy="1992544"/>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4 w 44049259"/>
                <a:gd name="connsiteY0" fmla="*/ 0 h 8882761"/>
                <a:gd name="connsiteX1" fmla="*/ 98851 w 44049259"/>
                <a:gd name="connsiteY1" fmla="*/ 5693370 h 8882761"/>
                <a:gd name="connsiteX2" fmla="*/ 7160062 w 44049259"/>
                <a:gd name="connsiteY2" fmla="*/ 7127279 h 8882761"/>
                <a:gd name="connsiteX3" fmla="*/ 17541699 w 44049259"/>
                <a:gd name="connsiteY3" fmla="*/ 8492736 h 8882761"/>
                <a:gd name="connsiteX4" fmla="*/ 35545791 w 44049259"/>
                <a:gd name="connsiteY4" fmla="*/ 6741364 h 8882761"/>
                <a:gd name="connsiteX5" fmla="*/ 44049259 w 44049259"/>
                <a:gd name="connsiteY5" fmla="*/ 8568936 h 8882761"/>
                <a:gd name="connsiteX6" fmla="*/ 43895014 w 44049259"/>
                <a:gd name="connsiteY6" fmla="*/ 19050 h 8882761"/>
                <a:gd name="connsiteX7" fmla="*/ 4 w 44049259"/>
                <a:gd name="connsiteY7" fmla="*/ 0 h 8882761"/>
                <a:gd name="connsiteX0" fmla="*/ 1475 w 43950408"/>
                <a:gd name="connsiteY0" fmla="*/ 26194 h 8863711"/>
                <a:gd name="connsiteX1" fmla="*/ 0 w 43950408"/>
                <a:gd name="connsiteY1" fmla="*/ 5674320 h 8863711"/>
                <a:gd name="connsiteX2" fmla="*/ 7061211 w 43950408"/>
                <a:gd name="connsiteY2" fmla="*/ 7108229 h 8863711"/>
                <a:gd name="connsiteX3" fmla="*/ 17442848 w 43950408"/>
                <a:gd name="connsiteY3" fmla="*/ 8473686 h 8863711"/>
                <a:gd name="connsiteX4" fmla="*/ 35446940 w 43950408"/>
                <a:gd name="connsiteY4" fmla="*/ 6722314 h 8863711"/>
                <a:gd name="connsiteX5" fmla="*/ 43950408 w 43950408"/>
                <a:gd name="connsiteY5" fmla="*/ 8549886 h 8863711"/>
                <a:gd name="connsiteX6" fmla="*/ 43796163 w 43950408"/>
                <a:gd name="connsiteY6" fmla="*/ 0 h 8863711"/>
                <a:gd name="connsiteX7" fmla="*/ 1475 w 43950408"/>
                <a:gd name="connsiteY7" fmla="*/ 26194 h 8863711"/>
                <a:gd name="connsiteX0" fmla="*/ 1475 w 43950408"/>
                <a:gd name="connsiteY0" fmla="*/ 0 h 8837517"/>
                <a:gd name="connsiteX1" fmla="*/ 0 w 43950408"/>
                <a:gd name="connsiteY1" fmla="*/ 5648126 h 8837517"/>
                <a:gd name="connsiteX2" fmla="*/ 7061211 w 43950408"/>
                <a:gd name="connsiteY2" fmla="*/ 7082035 h 8837517"/>
                <a:gd name="connsiteX3" fmla="*/ 17442848 w 43950408"/>
                <a:gd name="connsiteY3" fmla="*/ 8447492 h 8837517"/>
                <a:gd name="connsiteX4" fmla="*/ 35446940 w 43950408"/>
                <a:gd name="connsiteY4" fmla="*/ 6696120 h 8837517"/>
                <a:gd name="connsiteX5" fmla="*/ 43950408 w 43950408"/>
                <a:gd name="connsiteY5" fmla="*/ 8523692 h 8837517"/>
                <a:gd name="connsiteX6" fmla="*/ 43735907 w 43950408"/>
                <a:gd name="connsiteY6" fmla="*/ 2381 h 8837517"/>
                <a:gd name="connsiteX7" fmla="*/ 1475 w 43950408"/>
                <a:gd name="connsiteY7" fmla="*/ 0 h 8837517"/>
                <a:gd name="connsiteX0" fmla="*/ 1475 w 43735907"/>
                <a:gd name="connsiteY0" fmla="*/ 0 h 8868660"/>
                <a:gd name="connsiteX1" fmla="*/ 0 w 43735907"/>
                <a:gd name="connsiteY1" fmla="*/ 5648126 h 8868660"/>
                <a:gd name="connsiteX2" fmla="*/ 7061211 w 43735907"/>
                <a:gd name="connsiteY2" fmla="*/ 7082035 h 8868660"/>
                <a:gd name="connsiteX3" fmla="*/ 17442848 w 43735907"/>
                <a:gd name="connsiteY3" fmla="*/ 8447492 h 8868660"/>
                <a:gd name="connsiteX4" fmla="*/ 35446940 w 43735907"/>
                <a:gd name="connsiteY4" fmla="*/ 6696120 h 8868660"/>
                <a:gd name="connsiteX5" fmla="*/ 43735887 w 43735907"/>
                <a:gd name="connsiteY5" fmla="*/ 8557029 h 8868660"/>
                <a:gd name="connsiteX6" fmla="*/ 43735907 w 43735907"/>
                <a:gd name="connsiteY6" fmla="*/ 2381 h 8868660"/>
                <a:gd name="connsiteX7" fmla="*/ 1475 w 43735907"/>
                <a:gd name="connsiteY7" fmla="*/ 0 h 8868660"/>
                <a:gd name="connsiteX0" fmla="*/ 1475 w 43735906"/>
                <a:gd name="connsiteY0" fmla="*/ 0 h 8868660"/>
                <a:gd name="connsiteX1" fmla="*/ 0 w 43735906"/>
                <a:gd name="connsiteY1" fmla="*/ 5648126 h 8868660"/>
                <a:gd name="connsiteX2" fmla="*/ 7061211 w 43735906"/>
                <a:gd name="connsiteY2" fmla="*/ 7082035 h 8868660"/>
                <a:gd name="connsiteX3" fmla="*/ 17442848 w 43735906"/>
                <a:gd name="connsiteY3" fmla="*/ 8447492 h 8868660"/>
                <a:gd name="connsiteX4" fmla="*/ 35446940 w 43735906"/>
                <a:gd name="connsiteY4" fmla="*/ 6696120 h 8868660"/>
                <a:gd name="connsiteX5" fmla="*/ 43735887 w 43735906"/>
                <a:gd name="connsiteY5" fmla="*/ 8557029 h 8868660"/>
                <a:gd name="connsiteX6" fmla="*/ 43735906 w 43735906"/>
                <a:gd name="connsiteY6" fmla="*/ 4573907 h 8868660"/>
                <a:gd name="connsiteX7" fmla="*/ 1475 w 43735906"/>
                <a:gd name="connsiteY7" fmla="*/ 0 h 8868660"/>
                <a:gd name="connsiteX0" fmla="*/ 1475 w 43735887"/>
                <a:gd name="connsiteY0" fmla="*/ 0 h 8868660"/>
                <a:gd name="connsiteX1" fmla="*/ 0 w 43735887"/>
                <a:gd name="connsiteY1" fmla="*/ 5648126 h 8868660"/>
                <a:gd name="connsiteX2" fmla="*/ 7061211 w 43735887"/>
                <a:gd name="connsiteY2" fmla="*/ 7082035 h 8868660"/>
                <a:gd name="connsiteX3" fmla="*/ 17442848 w 43735887"/>
                <a:gd name="connsiteY3" fmla="*/ 8447492 h 8868660"/>
                <a:gd name="connsiteX4" fmla="*/ 35446940 w 43735887"/>
                <a:gd name="connsiteY4" fmla="*/ 6696120 h 8868660"/>
                <a:gd name="connsiteX5" fmla="*/ 43735887 w 43735887"/>
                <a:gd name="connsiteY5" fmla="*/ 8557029 h 8868660"/>
                <a:gd name="connsiteX6" fmla="*/ 43733496 w 43735887"/>
                <a:gd name="connsiteY6" fmla="*/ 4624628 h 8868660"/>
                <a:gd name="connsiteX7" fmla="*/ 1475 w 43735887"/>
                <a:gd name="connsiteY7" fmla="*/ 0 h 8868660"/>
                <a:gd name="connsiteX0" fmla="*/ 27989 w 43735887"/>
                <a:gd name="connsiteY0" fmla="*/ 0 h 6809444"/>
                <a:gd name="connsiteX1" fmla="*/ 0 w 43735887"/>
                <a:gd name="connsiteY1" fmla="*/ 3588910 h 6809444"/>
                <a:gd name="connsiteX2" fmla="*/ 7061211 w 43735887"/>
                <a:gd name="connsiteY2" fmla="*/ 5022819 h 6809444"/>
                <a:gd name="connsiteX3" fmla="*/ 17442848 w 43735887"/>
                <a:gd name="connsiteY3" fmla="*/ 6388276 h 6809444"/>
                <a:gd name="connsiteX4" fmla="*/ 35446940 w 43735887"/>
                <a:gd name="connsiteY4" fmla="*/ 4636904 h 6809444"/>
                <a:gd name="connsiteX5" fmla="*/ 43735887 w 43735887"/>
                <a:gd name="connsiteY5" fmla="*/ 6497813 h 6809444"/>
                <a:gd name="connsiteX6" fmla="*/ 43733496 w 43735887"/>
                <a:gd name="connsiteY6" fmla="*/ 2565412 h 6809444"/>
                <a:gd name="connsiteX7" fmla="*/ 27989 w 43735887"/>
                <a:gd name="connsiteY7" fmla="*/ 0 h 6809444"/>
                <a:gd name="connsiteX0" fmla="*/ 9 w 43768166"/>
                <a:gd name="connsiteY0" fmla="*/ 0 h 4664005"/>
                <a:gd name="connsiteX1" fmla="*/ 32279 w 43768166"/>
                <a:gd name="connsiteY1" fmla="*/ 1443471 h 4664005"/>
                <a:gd name="connsiteX2" fmla="*/ 7093490 w 43768166"/>
                <a:gd name="connsiteY2" fmla="*/ 2877380 h 4664005"/>
                <a:gd name="connsiteX3" fmla="*/ 17475127 w 43768166"/>
                <a:gd name="connsiteY3" fmla="*/ 4242837 h 4664005"/>
                <a:gd name="connsiteX4" fmla="*/ 35479219 w 43768166"/>
                <a:gd name="connsiteY4" fmla="*/ 2491465 h 4664005"/>
                <a:gd name="connsiteX5" fmla="*/ 43768166 w 43768166"/>
                <a:gd name="connsiteY5" fmla="*/ 4352374 h 4664005"/>
                <a:gd name="connsiteX6" fmla="*/ 43765775 w 43768166"/>
                <a:gd name="connsiteY6" fmla="*/ 419973 h 4664005"/>
                <a:gd name="connsiteX7" fmla="*/ 9 w 43768166"/>
                <a:gd name="connsiteY7" fmla="*/ 0 h 4664005"/>
                <a:gd name="connsiteX0" fmla="*/ 33 w 43744087"/>
                <a:gd name="connsiteY0" fmla="*/ 291257 h 4529217"/>
                <a:gd name="connsiteX1" fmla="*/ 8200 w 43744087"/>
                <a:gd name="connsiteY1" fmla="*/ 1308683 h 4529217"/>
                <a:gd name="connsiteX2" fmla="*/ 7069411 w 43744087"/>
                <a:gd name="connsiteY2" fmla="*/ 2742592 h 4529217"/>
                <a:gd name="connsiteX3" fmla="*/ 17451048 w 43744087"/>
                <a:gd name="connsiteY3" fmla="*/ 4108049 h 4529217"/>
                <a:gd name="connsiteX4" fmla="*/ 35455140 w 43744087"/>
                <a:gd name="connsiteY4" fmla="*/ 2356677 h 4529217"/>
                <a:gd name="connsiteX5" fmla="*/ 43744087 w 43744087"/>
                <a:gd name="connsiteY5" fmla="*/ 4217586 h 4529217"/>
                <a:gd name="connsiteX6" fmla="*/ 43741696 w 43744087"/>
                <a:gd name="connsiteY6" fmla="*/ 285185 h 4529217"/>
                <a:gd name="connsiteX7" fmla="*/ 33 w 43744087"/>
                <a:gd name="connsiteY7" fmla="*/ 291257 h 4529217"/>
                <a:gd name="connsiteX0" fmla="*/ 33 w 43744087"/>
                <a:gd name="connsiteY0" fmla="*/ 6073 h 4244033"/>
                <a:gd name="connsiteX1" fmla="*/ 8200 w 43744087"/>
                <a:gd name="connsiteY1" fmla="*/ 1023499 h 4244033"/>
                <a:gd name="connsiteX2" fmla="*/ 7069411 w 43744087"/>
                <a:gd name="connsiteY2" fmla="*/ 2457408 h 4244033"/>
                <a:gd name="connsiteX3" fmla="*/ 17451048 w 43744087"/>
                <a:gd name="connsiteY3" fmla="*/ 3822865 h 4244033"/>
                <a:gd name="connsiteX4" fmla="*/ 35455140 w 43744087"/>
                <a:gd name="connsiteY4" fmla="*/ 2071493 h 4244033"/>
                <a:gd name="connsiteX5" fmla="*/ 43744087 w 43744087"/>
                <a:gd name="connsiteY5" fmla="*/ 3932402 h 4244033"/>
                <a:gd name="connsiteX6" fmla="*/ 43741696 w 43744087"/>
                <a:gd name="connsiteY6" fmla="*/ 1 h 4244033"/>
                <a:gd name="connsiteX7" fmla="*/ 33 w 43744087"/>
                <a:gd name="connsiteY7" fmla="*/ 6073 h 4244033"/>
                <a:gd name="connsiteX0" fmla="*/ 0 w 43744054"/>
                <a:gd name="connsiteY0" fmla="*/ 6073 h 4244033"/>
                <a:gd name="connsiteX1" fmla="*/ 8167 w 43744054"/>
                <a:gd name="connsiteY1" fmla="*/ 1023499 h 4244033"/>
                <a:gd name="connsiteX2" fmla="*/ 7069378 w 43744054"/>
                <a:gd name="connsiteY2" fmla="*/ 2457408 h 4244033"/>
                <a:gd name="connsiteX3" fmla="*/ 17451015 w 43744054"/>
                <a:gd name="connsiteY3" fmla="*/ 3822865 h 4244033"/>
                <a:gd name="connsiteX4" fmla="*/ 35455107 w 43744054"/>
                <a:gd name="connsiteY4" fmla="*/ 2071493 h 4244033"/>
                <a:gd name="connsiteX5" fmla="*/ 43744054 w 43744054"/>
                <a:gd name="connsiteY5" fmla="*/ 3932402 h 4244033"/>
                <a:gd name="connsiteX6" fmla="*/ 43741663 w 43744054"/>
                <a:gd name="connsiteY6" fmla="*/ 1 h 4244033"/>
                <a:gd name="connsiteX7" fmla="*/ 0 w 43744054"/>
                <a:gd name="connsiteY7" fmla="*/ 6073 h 4244033"/>
                <a:gd name="connsiteX0" fmla="*/ 0 w 43744054"/>
                <a:gd name="connsiteY0" fmla="*/ 6073 h 4244033"/>
                <a:gd name="connsiteX1" fmla="*/ 8167 w 43744054"/>
                <a:gd name="connsiteY1" fmla="*/ 1023499 h 4244033"/>
                <a:gd name="connsiteX2" fmla="*/ 7069378 w 43744054"/>
                <a:gd name="connsiteY2" fmla="*/ 2457408 h 4244033"/>
                <a:gd name="connsiteX3" fmla="*/ 17451015 w 43744054"/>
                <a:gd name="connsiteY3" fmla="*/ 3822865 h 4244033"/>
                <a:gd name="connsiteX4" fmla="*/ 35455107 w 43744054"/>
                <a:gd name="connsiteY4" fmla="*/ 2071493 h 4244033"/>
                <a:gd name="connsiteX5" fmla="*/ 43744054 w 43744054"/>
                <a:gd name="connsiteY5" fmla="*/ 3932402 h 4244033"/>
                <a:gd name="connsiteX6" fmla="*/ 43741663 w 43744054"/>
                <a:gd name="connsiteY6" fmla="*/ 1 h 4244033"/>
                <a:gd name="connsiteX7" fmla="*/ 0 w 43744054"/>
                <a:gd name="connsiteY7" fmla="*/ 6073 h 424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4054" h="4244033">
                  <a:moveTo>
                    <a:pt x="0" y="6073"/>
                  </a:moveTo>
                  <a:cubicBezTo>
                    <a:pt x="4187" y="898047"/>
                    <a:pt x="8167" y="687855"/>
                    <a:pt x="8167" y="1023499"/>
                  </a:cubicBezTo>
                  <a:cubicBezTo>
                    <a:pt x="4092194" y="3205667"/>
                    <a:pt x="4162237" y="1990847"/>
                    <a:pt x="7069378" y="2457408"/>
                  </a:cubicBezTo>
                  <a:cubicBezTo>
                    <a:pt x="9976519" y="2923969"/>
                    <a:pt x="12720060" y="3887184"/>
                    <a:pt x="17451015" y="3822865"/>
                  </a:cubicBezTo>
                  <a:cubicBezTo>
                    <a:pt x="22181970" y="3758546"/>
                    <a:pt x="31072934" y="2053237"/>
                    <a:pt x="35455107" y="2071493"/>
                  </a:cubicBezTo>
                  <a:cubicBezTo>
                    <a:pt x="39837280" y="2089749"/>
                    <a:pt x="43119024" y="5222804"/>
                    <a:pt x="43744054" y="3932402"/>
                  </a:cubicBezTo>
                  <a:cubicBezTo>
                    <a:pt x="43744061" y="1080853"/>
                    <a:pt x="43741656" y="2851550"/>
                    <a:pt x="43741663" y="1"/>
                  </a:cubicBezTo>
                  <a:lnTo>
                    <a:pt x="0" y="6073"/>
                  </a:lnTo>
                  <a:close/>
                </a:path>
              </a:pathLst>
            </a:custGeom>
            <a:solidFill>
              <a:schemeClr val="bg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p:cNvSpPr/>
            <p:nvPr/>
          </p:nvSpPr>
          <p:spPr>
            <a:xfrm flipV="1">
              <a:off x="346259" y="41260769"/>
              <a:ext cx="43212367" cy="229333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53256 w 43950111"/>
                <a:gd name="connsiteY0" fmla="*/ 0 h 9549795"/>
                <a:gd name="connsiteX1" fmla="*/ 0 w 43950111"/>
                <a:gd name="connsiteY1" fmla="*/ 7026870 h 9549795"/>
                <a:gd name="connsiteX2" fmla="*/ 10985214 w 43950111"/>
                <a:gd name="connsiteY2" fmla="*/ 8803679 h 9549795"/>
                <a:gd name="connsiteX3" fmla="*/ 27272351 w 43950111"/>
                <a:gd name="connsiteY3" fmla="*/ 6816336 h 9549795"/>
                <a:gd name="connsiteX4" fmla="*/ 36322943 w 43950111"/>
                <a:gd name="connsiteY4" fmla="*/ 9522664 h 9549795"/>
                <a:gd name="connsiteX5" fmla="*/ 43950111 w 43950111"/>
                <a:gd name="connsiteY5" fmla="*/ 7806936 h 9549795"/>
                <a:gd name="connsiteX6" fmla="*/ 43948266 w 43950111"/>
                <a:gd name="connsiteY6" fmla="*/ 19050 h 9549795"/>
                <a:gd name="connsiteX7" fmla="*/ 53256 w 43950111"/>
                <a:gd name="connsiteY7" fmla="*/ 0 h 9549795"/>
                <a:gd name="connsiteX0" fmla="*/ 816 w 43950111"/>
                <a:gd name="connsiteY0" fmla="*/ 16668 h 9530745"/>
                <a:gd name="connsiteX1" fmla="*/ 0 w 43950111"/>
                <a:gd name="connsiteY1" fmla="*/ 7007820 h 9530745"/>
                <a:gd name="connsiteX2" fmla="*/ 10985214 w 43950111"/>
                <a:gd name="connsiteY2" fmla="*/ 8784629 h 9530745"/>
                <a:gd name="connsiteX3" fmla="*/ 27272351 w 43950111"/>
                <a:gd name="connsiteY3" fmla="*/ 6797286 h 9530745"/>
                <a:gd name="connsiteX4" fmla="*/ 36322943 w 43950111"/>
                <a:gd name="connsiteY4" fmla="*/ 9503614 h 9530745"/>
                <a:gd name="connsiteX5" fmla="*/ 43950111 w 43950111"/>
                <a:gd name="connsiteY5" fmla="*/ 7787886 h 9530745"/>
                <a:gd name="connsiteX6" fmla="*/ 43948266 w 43950111"/>
                <a:gd name="connsiteY6" fmla="*/ 0 h 9530745"/>
                <a:gd name="connsiteX7" fmla="*/ 816 w 43950111"/>
                <a:gd name="connsiteY7" fmla="*/ 16668 h 9530745"/>
                <a:gd name="connsiteX0" fmla="*/ 816 w 43950111"/>
                <a:gd name="connsiteY0" fmla="*/ 0 h 9514077"/>
                <a:gd name="connsiteX1" fmla="*/ 0 w 43950111"/>
                <a:gd name="connsiteY1" fmla="*/ 6991152 h 9514077"/>
                <a:gd name="connsiteX2" fmla="*/ 10985214 w 43950111"/>
                <a:gd name="connsiteY2" fmla="*/ 8767961 h 9514077"/>
                <a:gd name="connsiteX3" fmla="*/ 27272351 w 43950111"/>
                <a:gd name="connsiteY3" fmla="*/ 6780618 h 9514077"/>
                <a:gd name="connsiteX4" fmla="*/ 36322943 w 43950111"/>
                <a:gd name="connsiteY4" fmla="*/ 9486946 h 9514077"/>
                <a:gd name="connsiteX5" fmla="*/ 43950111 w 43950111"/>
                <a:gd name="connsiteY5" fmla="*/ 7771218 h 9514077"/>
                <a:gd name="connsiteX6" fmla="*/ 43736152 w 43950111"/>
                <a:gd name="connsiteY6" fmla="*/ 1 h 9514077"/>
                <a:gd name="connsiteX7" fmla="*/ 816 w 43950111"/>
                <a:gd name="connsiteY7" fmla="*/ 0 h 9514077"/>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2 w 43740412"/>
                <a:gd name="connsiteY6" fmla="*/ 1 h 9513713"/>
                <a:gd name="connsiteX7" fmla="*/ 816 w 43740412"/>
                <a:gd name="connsiteY7" fmla="*/ 0 h 9513713"/>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4 w 43740412"/>
                <a:gd name="connsiteY6" fmla="*/ 4598576 h 9513713"/>
                <a:gd name="connsiteX7" fmla="*/ 816 w 43740412"/>
                <a:gd name="connsiteY7" fmla="*/ 0 h 9513713"/>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1333 w 43740412"/>
                <a:gd name="connsiteY6" fmla="*/ 4629007 h 9513713"/>
                <a:gd name="connsiteX7" fmla="*/ 816 w 43740412"/>
                <a:gd name="connsiteY7" fmla="*/ 0 h 9513713"/>
                <a:gd name="connsiteX0" fmla="*/ 3226 w 43740412"/>
                <a:gd name="connsiteY0" fmla="*/ 0 h 7322627"/>
                <a:gd name="connsiteX1" fmla="*/ 0 w 43740412"/>
                <a:gd name="connsiteY1" fmla="*/ 4800066 h 7322627"/>
                <a:gd name="connsiteX2" fmla="*/ 10985214 w 43740412"/>
                <a:gd name="connsiteY2" fmla="*/ 6576875 h 7322627"/>
                <a:gd name="connsiteX3" fmla="*/ 27272351 w 43740412"/>
                <a:gd name="connsiteY3" fmla="*/ 4589532 h 7322627"/>
                <a:gd name="connsiteX4" fmla="*/ 36322943 w 43740412"/>
                <a:gd name="connsiteY4" fmla="*/ 7295860 h 7322627"/>
                <a:gd name="connsiteX5" fmla="*/ 43740412 w 43740412"/>
                <a:gd name="connsiteY5" fmla="*/ 5575370 h 7322627"/>
                <a:gd name="connsiteX6" fmla="*/ 43731333 w 43740412"/>
                <a:gd name="connsiteY6" fmla="*/ 2437921 h 7322627"/>
                <a:gd name="connsiteX7" fmla="*/ 3226 w 43740412"/>
                <a:gd name="connsiteY7" fmla="*/ 0 h 7322627"/>
                <a:gd name="connsiteX0" fmla="*/ 10 w 43768531"/>
                <a:gd name="connsiteY0" fmla="*/ 0 h 5334419"/>
                <a:gd name="connsiteX1" fmla="*/ 28119 w 43768531"/>
                <a:gd name="connsiteY1" fmla="*/ 2811858 h 5334419"/>
                <a:gd name="connsiteX2" fmla="*/ 11013333 w 43768531"/>
                <a:gd name="connsiteY2" fmla="*/ 4588667 h 5334419"/>
                <a:gd name="connsiteX3" fmla="*/ 27300470 w 43768531"/>
                <a:gd name="connsiteY3" fmla="*/ 2601324 h 5334419"/>
                <a:gd name="connsiteX4" fmla="*/ 36351062 w 43768531"/>
                <a:gd name="connsiteY4" fmla="*/ 5307652 h 5334419"/>
                <a:gd name="connsiteX5" fmla="*/ 43768531 w 43768531"/>
                <a:gd name="connsiteY5" fmla="*/ 3587162 h 5334419"/>
                <a:gd name="connsiteX6" fmla="*/ 43759452 w 43768531"/>
                <a:gd name="connsiteY6" fmla="*/ 449713 h 5334419"/>
                <a:gd name="connsiteX7" fmla="*/ 10 w 43768531"/>
                <a:gd name="connsiteY7" fmla="*/ 0 h 5334419"/>
                <a:gd name="connsiteX0" fmla="*/ 815 w 43740412"/>
                <a:gd name="connsiteY0" fmla="*/ 27052 h 4884706"/>
                <a:gd name="connsiteX1" fmla="*/ 0 w 43740412"/>
                <a:gd name="connsiteY1" fmla="*/ 2362145 h 4884706"/>
                <a:gd name="connsiteX2" fmla="*/ 10985214 w 43740412"/>
                <a:gd name="connsiteY2" fmla="*/ 4138954 h 4884706"/>
                <a:gd name="connsiteX3" fmla="*/ 27272351 w 43740412"/>
                <a:gd name="connsiteY3" fmla="*/ 2151611 h 4884706"/>
                <a:gd name="connsiteX4" fmla="*/ 36322943 w 43740412"/>
                <a:gd name="connsiteY4" fmla="*/ 4857939 h 4884706"/>
                <a:gd name="connsiteX5" fmla="*/ 43740412 w 43740412"/>
                <a:gd name="connsiteY5" fmla="*/ 3137449 h 4884706"/>
                <a:gd name="connsiteX6" fmla="*/ 43731333 w 43740412"/>
                <a:gd name="connsiteY6" fmla="*/ 0 h 4884706"/>
                <a:gd name="connsiteX7" fmla="*/ 815 w 43740412"/>
                <a:gd name="connsiteY7" fmla="*/ 27052 h 48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0412" h="4884706">
                  <a:moveTo>
                    <a:pt x="815" y="27052"/>
                  </a:moveTo>
                  <a:cubicBezTo>
                    <a:pt x="180" y="4398392"/>
                    <a:pt x="0" y="-1807900"/>
                    <a:pt x="0" y="2362145"/>
                  </a:cubicBezTo>
                  <a:cubicBezTo>
                    <a:pt x="6903427" y="1191513"/>
                    <a:pt x="6439822" y="4174043"/>
                    <a:pt x="10985214" y="4138954"/>
                  </a:cubicBezTo>
                  <a:cubicBezTo>
                    <a:pt x="15530606" y="4103865"/>
                    <a:pt x="22477895" y="622080"/>
                    <a:pt x="27272351" y="2151611"/>
                  </a:cubicBezTo>
                  <a:cubicBezTo>
                    <a:pt x="32066807" y="3681142"/>
                    <a:pt x="33578266" y="4693633"/>
                    <a:pt x="36322943" y="4857939"/>
                  </a:cubicBezTo>
                  <a:cubicBezTo>
                    <a:pt x="39067620" y="5022245"/>
                    <a:pt x="43115382" y="4427851"/>
                    <a:pt x="43740412" y="3137449"/>
                  </a:cubicBezTo>
                  <a:cubicBezTo>
                    <a:pt x="43738993" y="2081489"/>
                    <a:pt x="43732752" y="1055960"/>
                    <a:pt x="43731333" y="0"/>
                  </a:cubicBezTo>
                  <a:lnTo>
                    <a:pt x="815" y="27052"/>
                  </a:lnTo>
                  <a:close/>
                </a:path>
              </a:pathLst>
            </a:cu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p:cNvSpPr/>
            <p:nvPr/>
          </p:nvSpPr>
          <p:spPr>
            <a:xfrm flipV="1">
              <a:off x="347395" y="41306719"/>
              <a:ext cx="43211525" cy="2234338"/>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5 w 43998460"/>
                <a:gd name="connsiteY0" fmla="*/ 0 h 9460489"/>
                <a:gd name="connsiteX1" fmla="*/ 66314 w 43998460"/>
                <a:gd name="connsiteY1" fmla="*/ 9458126 h 9460489"/>
                <a:gd name="connsiteX2" fmla="*/ 12963964 w 43998460"/>
                <a:gd name="connsiteY2" fmla="*/ 6670079 h 9460489"/>
                <a:gd name="connsiteX3" fmla="*/ 23967900 w 43998460"/>
                <a:gd name="connsiteY3" fmla="*/ 9457936 h 9460489"/>
                <a:gd name="connsiteX4" fmla="*/ 38403292 w 43998460"/>
                <a:gd name="connsiteY4" fmla="*/ 6068264 h 9460489"/>
                <a:gd name="connsiteX5" fmla="*/ 43998460 w 43998460"/>
                <a:gd name="connsiteY5" fmla="*/ 5470136 h 9460489"/>
                <a:gd name="connsiteX6" fmla="*/ 43895015 w 43998460"/>
                <a:gd name="connsiteY6" fmla="*/ 19050 h 9460489"/>
                <a:gd name="connsiteX7" fmla="*/ 5 w 43998460"/>
                <a:gd name="connsiteY7" fmla="*/ 0 h 9460489"/>
                <a:gd name="connsiteX0" fmla="*/ 241 w 43932574"/>
                <a:gd name="connsiteY0" fmla="*/ 52388 h 9441439"/>
                <a:gd name="connsiteX1" fmla="*/ 428 w 43932574"/>
                <a:gd name="connsiteY1" fmla="*/ 9439076 h 9441439"/>
                <a:gd name="connsiteX2" fmla="*/ 12898078 w 43932574"/>
                <a:gd name="connsiteY2" fmla="*/ 6651029 h 9441439"/>
                <a:gd name="connsiteX3" fmla="*/ 23902014 w 43932574"/>
                <a:gd name="connsiteY3" fmla="*/ 9438886 h 9441439"/>
                <a:gd name="connsiteX4" fmla="*/ 38337406 w 43932574"/>
                <a:gd name="connsiteY4" fmla="*/ 6049214 h 9441439"/>
                <a:gd name="connsiteX5" fmla="*/ 43932574 w 43932574"/>
                <a:gd name="connsiteY5" fmla="*/ 5451086 h 9441439"/>
                <a:gd name="connsiteX6" fmla="*/ 43829129 w 43932574"/>
                <a:gd name="connsiteY6" fmla="*/ 0 h 9441439"/>
                <a:gd name="connsiteX7" fmla="*/ 241 w 43932574"/>
                <a:gd name="connsiteY7" fmla="*/ 52388 h 9441439"/>
                <a:gd name="connsiteX0" fmla="*/ 241 w 43932574"/>
                <a:gd name="connsiteY0" fmla="*/ 2381 h 9391432"/>
                <a:gd name="connsiteX1" fmla="*/ 428 w 43932574"/>
                <a:gd name="connsiteY1" fmla="*/ 9389069 h 9391432"/>
                <a:gd name="connsiteX2" fmla="*/ 12898078 w 43932574"/>
                <a:gd name="connsiteY2" fmla="*/ 6601022 h 9391432"/>
                <a:gd name="connsiteX3" fmla="*/ 23902014 w 43932574"/>
                <a:gd name="connsiteY3" fmla="*/ 9388879 h 9391432"/>
                <a:gd name="connsiteX4" fmla="*/ 38337406 w 43932574"/>
                <a:gd name="connsiteY4" fmla="*/ 5999207 h 9391432"/>
                <a:gd name="connsiteX5" fmla="*/ 43932574 w 43932574"/>
                <a:gd name="connsiteY5" fmla="*/ 5401079 h 9391432"/>
                <a:gd name="connsiteX6" fmla="*/ 43737534 w 43932574"/>
                <a:gd name="connsiteY6" fmla="*/ 0 h 9391432"/>
                <a:gd name="connsiteX7" fmla="*/ 241 w 43932574"/>
                <a:gd name="connsiteY7" fmla="*/ 2381 h 9391432"/>
                <a:gd name="connsiteX0" fmla="*/ 241 w 43737534"/>
                <a:gd name="connsiteY0" fmla="*/ 2381 h 9391432"/>
                <a:gd name="connsiteX1" fmla="*/ 428 w 43737534"/>
                <a:gd name="connsiteY1" fmla="*/ 9389069 h 9391432"/>
                <a:gd name="connsiteX2" fmla="*/ 12898078 w 43737534"/>
                <a:gd name="connsiteY2" fmla="*/ 6601022 h 9391432"/>
                <a:gd name="connsiteX3" fmla="*/ 23902014 w 43737534"/>
                <a:gd name="connsiteY3" fmla="*/ 9388879 h 9391432"/>
                <a:gd name="connsiteX4" fmla="*/ 38337406 w 43737534"/>
                <a:gd name="connsiteY4" fmla="*/ 5999207 h 9391432"/>
                <a:gd name="connsiteX5" fmla="*/ 43734927 w 43737534"/>
                <a:gd name="connsiteY5" fmla="*/ 5408223 h 9391432"/>
                <a:gd name="connsiteX6" fmla="*/ 43737534 w 43737534"/>
                <a:gd name="connsiteY6" fmla="*/ 0 h 9391432"/>
                <a:gd name="connsiteX7" fmla="*/ 241 w 43737534"/>
                <a:gd name="connsiteY7" fmla="*/ 2381 h 9391432"/>
                <a:gd name="connsiteX0" fmla="*/ 241 w 43750392"/>
                <a:gd name="connsiteY0" fmla="*/ 0 h 9389051"/>
                <a:gd name="connsiteX1" fmla="*/ 428 w 43750392"/>
                <a:gd name="connsiteY1" fmla="*/ 9386688 h 9389051"/>
                <a:gd name="connsiteX2" fmla="*/ 12898078 w 43750392"/>
                <a:gd name="connsiteY2" fmla="*/ 6598641 h 9389051"/>
                <a:gd name="connsiteX3" fmla="*/ 23902014 w 43750392"/>
                <a:gd name="connsiteY3" fmla="*/ 9386498 h 9389051"/>
                <a:gd name="connsiteX4" fmla="*/ 38337406 w 43750392"/>
                <a:gd name="connsiteY4" fmla="*/ 5996826 h 9389051"/>
                <a:gd name="connsiteX5" fmla="*/ 43734927 w 43750392"/>
                <a:gd name="connsiteY5" fmla="*/ 5405842 h 9389051"/>
                <a:gd name="connsiteX6" fmla="*/ 43750392 w 43750392"/>
                <a:gd name="connsiteY6" fmla="*/ 4650296 h 9389051"/>
                <a:gd name="connsiteX7" fmla="*/ 241 w 43750392"/>
                <a:gd name="connsiteY7" fmla="*/ 0 h 9389051"/>
                <a:gd name="connsiteX0" fmla="*/ 241 w 43734927"/>
                <a:gd name="connsiteY0" fmla="*/ 0 h 9389051"/>
                <a:gd name="connsiteX1" fmla="*/ 428 w 43734927"/>
                <a:gd name="connsiteY1" fmla="*/ 9386688 h 9389051"/>
                <a:gd name="connsiteX2" fmla="*/ 12898078 w 43734927"/>
                <a:gd name="connsiteY2" fmla="*/ 6598641 h 9389051"/>
                <a:gd name="connsiteX3" fmla="*/ 23902014 w 43734927"/>
                <a:gd name="connsiteY3" fmla="*/ 9386498 h 9389051"/>
                <a:gd name="connsiteX4" fmla="*/ 38337406 w 43734927"/>
                <a:gd name="connsiteY4" fmla="*/ 5996826 h 9389051"/>
                <a:gd name="connsiteX5" fmla="*/ 43734927 w 43734927"/>
                <a:gd name="connsiteY5" fmla="*/ 5405842 h 9389051"/>
                <a:gd name="connsiteX6" fmla="*/ 43721468 w 43734927"/>
                <a:gd name="connsiteY6" fmla="*/ 4630008 h 9389051"/>
                <a:gd name="connsiteX7" fmla="*/ 241 w 43734927"/>
                <a:gd name="connsiteY7" fmla="*/ 0 h 9389051"/>
                <a:gd name="connsiteX0" fmla="*/ 4633 w 43734499"/>
                <a:gd name="connsiteY0" fmla="*/ 0 h 7370410"/>
                <a:gd name="connsiteX1" fmla="*/ 0 w 43734499"/>
                <a:gd name="connsiteY1" fmla="*/ 7368047 h 7370410"/>
                <a:gd name="connsiteX2" fmla="*/ 12897650 w 43734499"/>
                <a:gd name="connsiteY2" fmla="*/ 4580000 h 7370410"/>
                <a:gd name="connsiteX3" fmla="*/ 23901586 w 43734499"/>
                <a:gd name="connsiteY3" fmla="*/ 7367857 h 7370410"/>
                <a:gd name="connsiteX4" fmla="*/ 38336978 w 43734499"/>
                <a:gd name="connsiteY4" fmla="*/ 3978185 h 7370410"/>
                <a:gd name="connsiteX5" fmla="*/ 43734499 w 43734499"/>
                <a:gd name="connsiteY5" fmla="*/ 3387201 h 7370410"/>
                <a:gd name="connsiteX6" fmla="*/ 43721040 w 43734499"/>
                <a:gd name="connsiteY6" fmla="*/ 2611367 h 7370410"/>
                <a:gd name="connsiteX7" fmla="*/ 4633 w 43734499"/>
                <a:gd name="connsiteY7" fmla="*/ 0 h 7370410"/>
                <a:gd name="connsiteX0" fmla="*/ 4 w 43797360"/>
                <a:gd name="connsiteY0" fmla="*/ 0 h 5194540"/>
                <a:gd name="connsiteX1" fmla="*/ 62861 w 43797360"/>
                <a:gd name="connsiteY1" fmla="*/ 5192177 h 5194540"/>
                <a:gd name="connsiteX2" fmla="*/ 12960511 w 43797360"/>
                <a:gd name="connsiteY2" fmla="*/ 2404130 h 5194540"/>
                <a:gd name="connsiteX3" fmla="*/ 23964447 w 43797360"/>
                <a:gd name="connsiteY3" fmla="*/ 5191987 h 5194540"/>
                <a:gd name="connsiteX4" fmla="*/ 38399839 w 43797360"/>
                <a:gd name="connsiteY4" fmla="*/ 1802315 h 5194540"/>
                <a:gd name="connsiteX5" fmla="*/ 43797360 w 43797360"/>
                <a:gd name="connsiteY5" fmla="*/ 1211331 h 5194540"/>
                <a:gd name="connsiteX6" fmla="*/ 43783901 w 43797360"/>
                <a:gd name="connsiteY6" fmla="*/ 435497 h 5194540"/>
                <a:gd name="connsiteX7" fmla="*/ 4 w 43797360"/>
                <a:gd name="connsiteY7" fmla="*/ 0 h 5194540"/>
                <a:gd name="connsiteX0" fmla="*/ 50 w 43739558"/>
                <a:gd name="connsiteY0" fmla="*/ 690 h 4759043"/>
                <a:gd name="connsiteX1" fmla="*/ 5059 w 43739558"/>
                <a:gd name="connsiteY1" fmla="*/ 4756680 h 4759043"/>
                <a:gd name="connsiteX2" fmla="*/ 12902709 w 43739558"/>
                <a:gd name="connsiteY2" fmla="*/ 1968633 h 4759043"/>
                <a:gd name="connsiteX3" fmla="*/ 23906645 w 43739558"/>
                <a:gd name="connsiteY3" fmla="*/ 4756490 h 4759043"/>
                <a:gd name="connsiteX4" fmla="*/ 38342037 w 43739558"/>
                <a:gd name="connsiteY4" fmla="*/ 1366818 h 4759043"/>
                <a:gd name="connsiteX5" fmla="*/ 43739558 w 43739558"/>
                <a:gd name="connsiteY5" fmla="*/ 775834 h 4759043"/>
                <a:gd name="connsiteX6" fmla="*/ 43726099 w 43739558"/>
                <a:gd name="connsiteY6" fmla="*/ 0 h 4759043"/>
                <a:gd name="connsiteX7" fmla="*/ 50 w 43739558"/>
                <a:gd name="connsiteY7" fmla="*/ 690 h 475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9558" h="4759043">
                  <a:moveTo>
                    <a:pt x="50" y="690"/>
                  </a:moveTo>
                  <a:cubicBezTo>
                    <a:pt x="-585" y="4372030"/>
                    <a:pt x="5059" y="586635"/>
                    <a:pt x="5059" y="4756680"/>
                  </a:cubicBezTo>
                  <a:cubicBezTo>
                    <a:pt x="6908486" y="3586048"/>
                    <a:pt x="8919111" y="1968665"/>
                    <a:pt x="12902709" y="1968633"/>
                  </a:cubicBezTo>
                  <a:cubicBezTo>
                    <a:pt x="16886307" y="1968601"/>
                    <a:pt x="19666757" y="4856793"/>
                    <a:pt x="23906645" y="4756490"/>
                  </a:cubicBezTo>
                  <a:cubicBezTo>
                    <a:pt x="28146533" y="4656188"/>
                    <a:pt x="35036552" y="2030261"/>
                    <a:pt x="38342037" y="1366818"/>
                  </a:cubicBezTo>
                  <a:cubicBezTo>
                    <a:pt x="41647522" y="703375"/>
                    <a:pt x="43114528" y="2066236"/>
                    <a:pt x="43739558" y="775834"/>
                  </a:cubicBezTo>
                  <a:lnTo>
                    <a:pt x="43726099" y="0"/>
                  </a:lnTo>
                  <a:lnTo>
                    <a:pt x="50" y="690"/>
                  </a:lnTo>
                  <a:close/>
                </a:path>
              </a:pathLst>
            </a:custGeom>
            <a:solidFill>
              <a:schemeClr val="accent4">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Freeform: Shape 48"/>
            <p:cNvSpPr/>
            <p:nvPr/>
          </p:nvSpPr>
          <p:spPr>
            <a:xfrm flipV="1">
              <a:off x="346259" y="41418281"/>
              <a:ext cx="43211256" cy="213408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35 w 43856374"/>
                <a:gd name="connsiteY0" fmla="*/ 0 h 9493499"/>
                <a:gd name="connsiteX1" fmla="*/ 7637 w 43856374"/>
                <a:gd name="connsiteY1" fmla="*/ 9456089 h 9493499"/>
                <a:gd name="connsiteX2" fmla="*/ 14284794 w 43856374"/>
                <a:gd name="connsiteY2" fmla="*/ 9413279 h 9493499"/>
                <a:gd name="connsiteX3" fmla="*/ 27523930 w 43856374"/>
                <a:gd name="connsiteY3" fmla="*/ 6816336 h 9493499"/>
                <a:gd name="connsiteX4" fmla="*/ 38809722 w 43856374"/>
                <a:gd name="connsiteY4" fmla="*/ 5865064 h 9493499"/>
                <a:gd name="connsiteX5" fmla="*/ 43853671 w 43856374"/>
                <a:gd name="connsiteY5" fmla="*/ 6183803 h 9493499"/>
                <a:gd name="connsiteX6" fmla="*/ 43856374 w 43856374"/>
                <a:gd name="connsiteY6" fmla="*/ 4783766 h 9493499"/>
                <a:gd name="connsiteX7" fmla="*/ 35 w 43856374"/>
                <a:gd name="connsiteY7" fmla="*/ 0 h 9493499"/>
                <a:gd name="connsiteX0" fmla="*/ 19 w 43863609"/>
                <a:gd name="connsiteY0" fmla="*/ 0 h 7317847"/>
                <a:gd name="connsiteX1" fmla="*/ 14872 w 43863609"/>
                <a:gd name="connsiteY1" fmla="*/ 7280437 h 7317847"/>
                <a:gd name="connsiteX2" fmla="*/ 14292029 w 43863609"/>
                <a:gd name="connsiteY2" fmla="*/ 7237627 h 7317847"/>
                <a:gd name="connsiteX3" fmla="*/ 27531165 w 43863609"/>
                <a:gd name="connsiteY3" fmla="*/ 4640684 h 7317847"/>
                <a:gd name="connsiteX4" fmla="*/ 38816957 w 43863609"/>
                <a:gd name="connsiteY4" fmla="*/ 3689412 h 7317847"/>
                <a:gd name="connsiteX5" fmla="*/ 43860906 w 43863609"/>
                <a:gd name="connsiteY5" fmla="*/ 4008151 h 7317847"/>
                <a:gd name="connsiteX6" fmla="*/ 43863609 w 43863609"/>
                <a:gd name="connsiteY6" fmla="*/ 2608114 h 7317847"/>
                <a:gd name="connsiteX7" fmla="*/ 19 w 43863609"/>
                <a:gd name="connsiteY7" fmla="*/ 0 h 7317847"/>
                <a:gd name="connsiteX0" fmla="*/ 3 w 43924012"/>
                <a:gd name="connsiteY0" fmla="*/ 0 h 5016070"/>
                <a:gd name="connsiteX1" fmla="*/ 75275 w 43924012"/>
                <a:gd name="connsiteY1" fmla="*/ 4978660 h 5016070"/>
                <a:gd name="connsiteX2" fmla="*/ 14352432 w 43924012"/>
                <a:gd name="connsiteY2" fmla="*/ 4935850 h 5016070"/>
                <a:gd name="connsiteX3" fmla="*/ 27591568 w 43924012"/>
                <a:gd name="connsiteY3" fmla="*/ 2338907 h 5016070"/>
                <a:gd name="connsiteX4" fmla="*/ 38877360 w 43924012"/>
                <a:gd name="connsiteY4" fmla="*/ 1387635 h 5016070"/>
                <a:gd name="connsiteX5" fmla="*/ 43921309 w 43924012"/>
                <a:gd name="connsiteY5" fmla="*/ 1706374 h 5016070"/>
                <a:gd name="connsiteX6" fmla="*/ 43924012 w 43924012"/>
                <a:gd name="connsiteY6" fmla="*/ 306337 h 5016070"/>
                <a:gd name="connsiteX7" fmla="*/ 3 w 43924012"/>
                <a:gd name="connsiteY7" fmla="*/ 0 h 5016070"/>
                <a:gd name="connsiteX0" fmla="*/ 35 w 43856374"/>
                <a:gd name="connsiteY0" fmla="*/ 24739 h 4709733"/>
                <a:gd name="connsiteX1" fmla="*/ 7637 w 43856374"/>
                <a:gd name="connsiteY1" fmla="*/ 4672323 h 4709733"/>
                <a:gd name="connsiteX2" fmla="*/ 14284794 w 43856374"/>
                <a:gd name="connsiteY2" fmla="*/ 4629513 h 4709733"/>
                <a:gd name="connsiteX3" fmla="*/ 27523930 w 43856374"/>
                <a:gd name="connsiteY3" fmla="*/ 2032570 h 4709733"/>
                <a:gd name="connsiteX4" fmla="*/ 38809722 w 43856374"/>
                <a:gd name="connsiteY4" fmla="*/ 1081298 h 4709733"/>
                <a:gd name="connsiteX5" fmla="*/ 43853671 w 43856374"/>
                <a:gd name="connsiteY5" fmla="*/ 1400037 h 4709733"/>
                <a:gd name="connsiteX6" fmla="*/ 43856374 w 43856374"/>
                <a:gd name="connsiteY6" fmla="*/ 0 h 4709733"/>
                <a:gd name="connsiteX7" fmla="*/ 35 w 43856374"/>
                <a:gd name="connsiteY7" fmla="*/ 24739 h 47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56374" h="4709733">
                  <a:moveTo>
                    <a:pt x="35" y="24739"/>
                  </a:moveTo>
                  <a:cubicBezTo>
                    <a:pt x="-600" y="4396079"/>
                    <a:pt x="7637" y="502278"/>
                    <a:pt x="7637" y="4672323"/>
                  </a:cubicBezTo>
                  <a:cubicBezTo>
                    <a:pt x="6911064" y="3501691"/>
                    <a:pt x="9698745" y="5069472"/>
                    <a:pt x="14284794" y="4629513"/>
                  </a:cubicBezTo>
                  <a:cubicBezTo>
                    <a:pt x="18870843" y="4189554"/>
                    <a:pt x="23436442" y="2623939"/>
                    <a:pt x="27523930" y="2032570"/>
                  </a:cubicBezTo>
                  <a:cubicBezTo>
                    <a:pt x="31611418" y="1441201"/>
                    <a:pt x="36088099" y="1186720"/>
                    <a:pt x="38809722" y="1081298"/>
                  </a:cubicBezTo>
                  <a:cubicBezTo>
                    <a:pt x="41531345" y="975876"/>
                    <a:pt x="43228641" y="2690439"/>
                    <a:pt x="43853671" y="1400037"/>
                  </a:cubicBezTo>
                  <a:lnTo>
                    <a:pt x="43856374" y="0"/>
                  </a:lnTo>
                  <a:lnTo>
                    <a:pt x="35" y="24739"/>
                  </a:lnTo>
                  <a:close/>
                </a:path>
              </a:pathLst>
            </a:custGeom>
            <a:solidFill>
              <a:schemeClr val="accent3">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p:cNvGrpSpPr/>
          <p:nvPr/>
        </p:nvGrpSpPr>
        <p:grpSpPr>
          <a:xfrm>
            <a:off x="1517243" y="1"/>
            <a:ext cx="9150756" cy="703743"/>
            <a:chOff x="-6757" y="0"/>
            <a:chExt cx="9150756" cy="1433720"/>
          </a:xfrm>
        </p:grpSpPr>
        <p:sp>
          <p:nvSpPr>
            <p:cNvPr id="9" name="Freeform: Shape 8"/>
            <p:cNvSpPr/>
            <p:nvPr/>
          </p:nvSpPr>
          <p:spPr>
            <a:xfrm>
              <a:off x="1872" y="2693"/>
              <a:ext cx="9134750" cy="1344561"/>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18 w 43973073"/>
                <a:gd name="connsiteY0" fmla="*/ 0 h 8669089"/>
                <a:gd name="connsiteX1" fmla="*/ 16122 w 43973073"/>
                <a:gd name="connsiteY1" fmla="*/ 8636595 h 8669089"/>
                <a:gd name="connsiteX2" fmla="*/ 11503476 w 43973073"/>
                <a:gd name="connsiteY2" fmla="*/ 7584479 h 8669089"/>
                <a:gd name="connsiteX3" fmla="*/ 23980612 w 43973073"/>
                <a:gd name="connsiteY3" fmla="*/ 7997436 h 8669089"/>
                <a:gd name="connsiteX4" fmla="*/ 36841204 w 43973073"/>
                <a:gd name="connsiteY4" fmla="*/ 8646364 h 8669089"/>
                <a:gd name="connsiteX5" fmla="*/ 43973073 w 43973073"/>
                <a:gd name="connsiteY5" fmla="*/ 7083036 h 8669089"/>
                <a:gd name="connsiteX6" fmla="*/ 43895028 w 43973073"/>
                <a:gd name="connsiteY6" fmla="*/ 19050 h 8669089"/>
                <a:gd name="connsiteX7" fmla="*/ 18 w 43973073"/>
                <a:gd name="connsiteY7" fmla="*/ 0 h 8669089"/>
                <a:gd name="connsiteX0" fmla="*/ 87 w 43959461"/>
                <a:gd name="connsiteY0" fmla="*/ 45244 h 8650039"/>
                <a:gd name="connsiteX1" fmla="*/ 2510 w 43959461"/>
                <a:gd name="connsiteY1" fmla="*/ 8617545 h 8650039"/>
                <a:gd name="connsiteX2" fmla="*/ 11489864 w 43959461"/>
                <a:gd name="connsiteY2" fmla="*/ 7565429 h 8650039"/>
                <a:gd name="connsiteX3" fmla="*/ 23967000 w 43959461"/>
                <a:gd name="connsiteY3" fmla="*/ 7978386 h 8650039"/>
                <a:gd name="connsiteX4" fmla="*/ 36827592 w 43959461"/>
                <a:gd name="connsiteY4" fmla="*/ 8627314 h 8650039"/>
                <a:gd name="connsiteX5" fmla="*/ 43959461 w 43959461"/>
                <a:gd name="connsiteY5" fmla="*/ 7063986 h 8650039"/>
                <a:gd name="connsiteX6" fmla="*/ 43881416 w 43959461"/>
                <a:gd name="connsiteY6" fmla="*/ 0 h 8650039"/>
                <a:gd name="connsiteX7" fmla="*/ 87 w 43959461"/>
                <a:gd name="connsiteY7" fmla="*/ 45244 h 8650039"/>
                <a:gd name="connsiteX0" fmla="*/ 87 w 43959461"/>
                <a:gd name="connsiteY0" fmla="*/ 0 h 8604795"/>
                <a:gd name="connsiteX1" fmla="*/ 2510 w 43959461"/>
                <a:gd name="connsiteY1" fmla="*/ 8572301 h 8604795"/>
                <a:gd name="connsiteX2" fmla="*/ 11489864 w 43959461"/>
                <a:gd name="connsiteY2" fmla="*/ 7520185 h 8604795"/>
                <a:gd name="connsiteX3" fmla="*/ 23967000 w 43959461"/>
                <a:gd name="connsiteY3" fmla="*/ 7933142 h 8604795"/>
                <a:gd name="connsiteX4" fmla="*/ 36827592 w 43959461"/>
                <a:gd name="connsiteY4" fmla="*/ 8582070 h 8604795"/>
                <a:gd name="connsiteX5" fmla="*/ 43959461 w 43959461"/>
                <a:gd name="connsiteY5" fmla="*/ 7018742 h 8604795"/>
                <a:gd name="connsiteX6" fmla="*/ 43739204 w 43959461"/>
                <a:gd name="connsiteY6" fmla="*/ 7143 h 8604795"/>
                <a:gd name="connsiteX7" fmla="*/ 87 w 43959461"/>
                <a:gd name="connsiteY7" fmla="*/ 0 h 8604795"/>
                <a:gd name="connsiteX0" fmla="*/ 87 w 43739204"/>
                <a:gd name="connsiteY0" fmla="*/ 0 h 8605190"/>
                <a:gd name="connsiteX1" fmla="*/ 2510 w 43739204"/>
                <a:gd name="connsiteY1" fmla="*/ 8572301 h 8605190"/>
                <a:gd name="connsiteX2" fmla="*/ 11489864 w 43739204"/>
                <a:gd name="connsiteY2" fmla="*/ 7520185 h 8605190"/>
                <a:gd name="connsiteX3" fmla="*/ 23967000 w 43739204"/>
                <a:gd name="connsiteY3" fmla="*/ 7933142 h 8605190"/>
                <a:gd name="connsiteX4" fmla="*/ 36827592 w 43739204"/>
                <a:gd name="connsiteY4" fmla="*/ 8582070 h 8605190"/>
                <a:gd name="connsiteX5" fmla="*/ 43737709 w 43739204"/>
                <a:gd name="connsiteY5" fmla="*/ 7009217 h 8605190"/>
                <a:gd name="connsiteX6" fmla="*/ 43739204 w 43739204"/>
                <a:gd name="connsiteY6" fmla="*/ 7143 h 8605190"/>
                <a:gd name="connsiteX7" fmla="*/ 87 w 43739204"/>
                <a:gd name="connsiteY7" fmla="*/ 0 h 860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9204" h="8605190">
                  <a:moveTo>
                    <a:pt x="87" y="0"/>
                  </a:moveTo>
                  <a:cubicBezTo>
                    <a:pt x="-548" y="4371340"/>
                    <a:pt x="2510" y="4402256"/>
                    <a:pt x="2510" y="8572301"/>
                  </a:cubicBezTo>
                  <a:cubicBezTo>
                    <a:pt x="6334437" y="8125569"/>
                    <a:pt x="7495782" y="7626711"/>
                    <a:pt x="11489864" y="7520185"/>
                  </a:cubicBezTo>
                  <a:lnTo>
                    <a:pt x="23967000" y="7933142"/>
                  </a:lnTo>
                  <a:cubicBezTo>
                    <a:pt x="28204703" y="8075710"/>
                    <a:pt x="33532474" y="8736058"/>
                    <a:pt x="36827592" y="8582070"/>
                  </a:cubicBezTo>
                  <a:cubicBezTo>
                    <a:pt x="40122710" y="8428082"/>
                    <a:pt x="43112679" y="8299619"/>
                    <a:pt x="43737709" y="7009217"/>
                  </a:cubicBezTo>
                  <a:cubicBezTo>
                    <a:pt x="43738207" y="4675192"/>
                    <a:pt x="43738706" y="2341168"/>
                    <a:pt x="43739204" y="7143"/>
                  </a:cubicBezTo>
                  <a:lnTo>
                    <a:pt x="87" y="0"/>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5" name="Freeform: Shape 4"/>
            <p:cNvSpPr/>
            <p:nvPr/>
          </p:nvSpPr>
          <p:spPr>
            <a:xfrm>
              <a:off x="1767" y="3438"/>
              <a:ext cx="9135749" cy="130687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365561"/>
                <a:gd name="connsiteX1" fmla="*/ 283 w 43914343"/>
                <a:gd name="connsiteY1" fmla="*/ 7959090 h 8365561"/>
                <a:gd name="connsiteX2" fmla="*/ 28700644 w 43914343"/>
                <a:gd name="connsiteY2" fmla="*/ 6640584 h 8365561"/>
                <a:gd name="connsiteX3" fmla="*/ 43914343 w 43914343"/>
                <a:gd name="connsiteY3" fmla="*/ 7319010 h 8365561"/>
                <a:gd name="connsiteX4" fmla="*/ 43895293 w 43914343"/>
                <a:gd name="connsiteY4" fmla="*/ 19050 h 8365561"/>
                <a:gd name="connsiteX5" fmla="*/ 283 w 43914343"/>
                <a:gd name="connsiteY5" fmla="*/ 0 h 8365561"/>
                <a:gd name="connsiteX0" fmla="*/ 283 w 43914343"/>
                <a:gd name="connsiteY0" fmla="*/ 0 h 8424951"/>
                <a:gd name="connsiteX1" fmla="*/ 283 w 43914343"/>
                <a:gd name="connsiteY1" fmla="*/ 7959090 h 8424951"/>
                <a:gd name="connsiteX2" fmla="*/ 30415144 w 43914343"/>
                <a:gd name="connsiteY2" fmla="*/ 7097784 h 8424951"/>
                <a:gd name="connsiteX3" fmla="*/ 43914343 w 43914343"/>
                <a:gd name="connsiteY3" fmla="*/ 7319010 h 8424951"/>
                <a:gd name="connsiteX4" fmla="*/ 43895293 w 43914343"/>
                <a:gd name="connsiteY4" fmla="*/ 19050 h 8424951"/>
                <a:gd name="connsiteX5" fmla="*/ 283 w 43914343"/>
                <a:gd name="connsiteY5" fmla="*/ 0 h 8424951"/>
                <a:gd name="connsiteX0" fmla="*/ 21 w 43914081"/>
                <a:gd name="connsiteY0" fmla="*/ 0 h 8433065"/>
                <a:gd name="connsiteX1" fmla="*/ 13702 w 43914081"/>
                <a:gd name="connsiteY1" fmla="*/ 7968615 h 8433065"/>
                <a:gd name="connsiteX2" fmla="*/ 30414882 w 43914081"/>
                <a:gd name="connsiteY2" fmla="*/ 7097784 h 8433065"/>
                <a:gd name="connsiteX3" fmla="*/ 43914081 w 43914081"/>
                <a:gd name="connsiteY3" fmla="*/ 7319010 h 8433065"/>
                <a:gd name="connsiteX4" fmla="*/ 43895031 w 43914081"/>
                <a:gd name="connsiteY4" fmla="*/ 19050 h 8433065"/>
                <a:gd name="connsiteX5" fmla="*/ 21 w 43914081"/>
                <a:gd name="connsiteY5" fmla="*/ 0 h 8433065"/>
                <a:gd name="connsiteX0" fmla="*/ 282 w 43900662"/>
                <a:gd name="connsiteY0" fmla="*/ 50007 h 8414015"/>
                <a:gd name="connsiteX1" fmla="*/ 283 w 43900662"/>
                <a:gd name="connsiteY1" fmla="*/ 7949565 h 8414015"/>
                <a:gd name="connsiteX2" fmla="*/ 30401463 w 43900662"/>
                <a:gd name="connsiteY2" fmla="*/ 7078734 h 8414015"/>
                <a:gd name="connsiteX3" fmla="*/ 43900662 w 43900662"/>
                <a:gd name="connsiteY3" fmla="*/ 7299960 h 8414015"/>
                <a:gd name="connsiteX4" fmla="*/ 43881612 w 43900662"/>
                <a:gd name="connsiteY4" fmla="*/ 0 h 8414015"/>
                <a:gd name="connsiteX5" fmla="*/ 282 w 43900662"/>
                <a:gd name="connsiteY5" fmla="*/ 50007 h 8414015"/>
                <a:gd name="connsiteX0" fmla="*/ 282 w 43900662"/>
                <a:gd name="connsiteY0" fmla="*/ 1 h 8364009"/>
                <a:gd name="connsiteX1" fmla="*/ 283 w 43900662"/>
                <a:gd name="connsiteY1" fmla="*/ 7899559 h 8364009"/>
                <a:gd name="connsiteX2" fmla="*/ 30401463 w 43900662"/>
                <a:gd name="connsiteY2" fmla="*/ 7028728 h 8364009"/>
                <a:gd name="connsiteX3" fmla="*/ 43900662 w 43900662"/>
                <a:gd name="connsiteY3" fmla="*/ 7249954 h 8364009"/>
                <a:gd name="connsiteX4" fmla="*/ 43739400 w 43900662"/>
                <a:gd name="connsiteY4" fmla="*/ 0 h 8364009"/>
                <a:gd name="connsiteX5" fmla="*/ 282 w 4390066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0 w 43743992"/>
                <a:gd name="connsiteY4" fmla="*/ 0 h 8364009"/>
                <a:gd name="connsiteX5" fmla="*/ 282 w 43743992"/>
                <a:gd name="connsiteY5" fmla="*/ 1 h 836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3992" h="8364009">
                  <a:moveTo>
                    <a:pt x="282" y="1"/>
                  </a:moveTo>
                  <a:cubicBezTo>
                    <a:pt x="-353" y="4371341"/>
                    <a:pt x="283" y="3729514"/>
                    <a:pt x="283" y="7899559"/>
                  </a:cubicBezTo>
                  <a:cubicBezTo>
                    <a:pt x="4960657" y="9286542"/>
                    <a:pt x="23082453" y="7135408"/>
                    <a:pt x="30401463" y="7028728"/>
                  </a:cubicBezTo>
                  <a:cubicBezTo>
                    <a:pt x="37720473" y="6922048"/>
                    <a:pt x="41388531" y="8636143"/>
                    <a:pt x="43743992" y="7252335"/>
                  </a:cubicBezTo>
                  <a:cubicBezTo>
                    <a:pt x="43742461" y="4834890"/>
                    <a:pt x="43740931" y="2417445"/>
                    <a:pt x="43739400" y="0"/>
                  </a:cubicBezTo>
                  <a:lnTo>
                    <a:pt x="282" y="1"/>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8" name="Freeform: Shape 7"/>
            <p:cNvSpPr/>
            <p:nvPr/>
          </p:nvSpPr>
          <p:spPr>
            <a:xfrm>
              <a:off x="2331" y="2545"/>
              <a:ext cx="9134505" cy="1341972"/>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83 w 43973337"/>
                <a:gd name="connsiteY0" fmla="*/ 0 h 8610237"/>
                <a:gd name="connsiteX1" fmla="*/ 283 w 43973337"/>
                <a:gd name="connsiteY1" fmla="*/ 7369155 h 8610237"/>
                <a:gd name="connsiteX2" fmla="*/ 25544206 w 43973337"/>
                <a:gd name="connsiteY2" fmla="*/ 6695768 h 8610237"/>
                <a:gd name="connsiteX3" fmla="*/ 43973337 w 43973337"/>
                <a:gd name="connsiteY3" fmla="*/ 8321900 h 8610237"/>
                <a:gd name="connsiteX4" fmla="*/ 43895293 w 43973337"/>
                <a:gd name="connsiteY4" fmla="*/ 19050 h 8610237"/>
                <a:gd name="connsiteX5" fmla="*/ 283 w 43973337"/>
                <a:gd name="connsiteY5" fmla="*/ 0 h 8610237"/>
                <a:gd name="connsiteX0" fmla="*/ 283 w 43973337"/>
                <a:gd name="connsiteY0" fmla="*/ 0 h 8628748"/>
                <a:gd name="connsiteX1" fmla="*/ 283 w 43973337"/>
                <a:gd name="connsiteY1" fmla="*/ 7369155 h 8628748"/>
                <a:gd name="connsiteX2" fmla="*/ 25367226 w 43973337"/>
                <a:gd name="connsiteY2" fmla="*/ 6902245 h 8628748"/>
                <a:gd name="connsiteX3" fmla="*/ 43973337 w 43973337"/>
                <a:gd name="connsiteY3" fmla="*/ 8321900 h 8628748"/>
                <a:gd name="connsiteX4" fmla="*/ 43895293 w 43973337"/>
                <a:gd name="connsiteY4" fmla="*/ 19050 h 8628748"/>
                <a:gd name="connsiteX5" fmla="*/ 283 w 43973337"/>
                <a:gd name="connsiteY5" fmla="*/ 0 h 8628748"/>
                <a:gd name="connsiteX0" fmla="*/ 18 w 43973072"/>
                <a:gd name="connsiteY0" fmla="*/ 0 h 8628748"/>
                <a:gd name="connsiteX1" fmla="*/ 15978 w 43973072"/>
                <a:gd name="connsiteY1" fmla="*/ 7371537 h 8628748"/>
                <a:gd name="connsiteX2" fmla="*/ 25366961 w 43973072"/>
                <a:gd name="connsiteY2" fmla="*/ 6902245 h 8628748"/>
                <a:gd name="connsiteX3" fmla="*/ 43973072 w 43973072"/>
                <a:gd name="connsiteY3" fmla="*/ 8321900 h 8628748"/>
                <a:gd name="connsiteX4" fmla="*/ 43895028 w 43973072"/>
                <a:gd name="connsiteY4" fmla="*/ 19050 h 8628748"/>
                <a:gd name="connsiteX5" fmla="*/ 18 w 43973072"/>
                <a:gd name="connsiteY5" fmla="*/ 0 h 8628748"/>
                <a:gd name="connsiteX0" fmla="*/ 283 w 43957376"/>
                <a:gd name="connsiteY0" fmla="*/ 45244 h 8609698"/>
                <a:gd name="connsiteX1" fmla="*/ 282 w 43957376"/>
                <a:gd name="connsiteY1" fmla="*/ 7352487 h 8609698"/>
                <a:gd name="connsiteX2" fmla="*/ 25351265 w 43957376"/>
                <a:gd name="connsiteY2" fmla="*/ 6883195 h 8609698"/>
                <a:gd name="connsiteX3" fmla="*/ 43957376 w 43957376"/>
                <a:gd name="connsiteY3" fmla="*/ 8302850 h 8609698"/>
                <a:gd name="connsiteX4" fmla="*/ 43879332 w 43957376"/>
                <a:gd name="connsiteY4" fmla="*/ 0 h 8609698"/>
                <a:gd name="connsiteX5" fmla="*/ 283 w 43957376"/>
                <a:gd name="connsiteY5" fmla="*/ 45244 h 8609698"/>
                <a:gd name="connsiteX0" fmla="*/ 283 w 43957376"/>
                <a:gd name="connsiteY0" fmla="*/ 4763 h 8569217"/>
                <a:gd name="connsiteX1" fmla="*/ 282 w 43957376"/>
                <a:gd name="connsiteY1" fmla="*/ 7312006 h 8569217"/>
                <a:gd name="connsiteX2" fmla="*/ 25351265 w 43957376"/>
                <a:gd name="connsiteY2" fmla="*/ 6842714 h 8569217"/>
                <a:gd name="connsiteX3" fmla="*/ 43957376 w 43957376"/>
                <a:gd name="connsiteY3" fmla="*/ 8262369 h 8569217"/>
                <a:gd name="connsiteX4" fmla="*/ 43737123 w 43957376"/>
                <a:gd name="connsiteY4" fmla="*/ 0 h 8569217"/>
                <a:gd name="connsiteX5" fmla="*/ 283 w 43957376"/>
                <a:gd name="connsiteY5" fmla="*/ 4763 h 8569217"/>
                <a:gd name="connsiteX0" fmla="*/ 283 w 43738035"/>
                <a:gd name="connsiteY0" fmla="*/ 4763 h 8588618"/>
                <a:gd name="connsiteX1" fmla="*/ 282 w 43738035"/>
                <a:gd name="connsiteY1" fmla="*/ 7312006 h 8588618"/>
                <a:gd name="connsiteX2" fmla="*/ 25351265 w 43738035"/>
                <a:gd name="connsiteY2" fmla="*/ 6842714 h 8588618"/>
                <a:gd name="connsiteX3" fmla="*/ 43738035 w 43738035"/>
                <a:gd name="connsiteY3" fmla="*/ 8283800 h 8588618"/>
                <a:gd name="connsiteX4" fmla="*/ 43737123 w 43738035"/>
                <a:gd name="connsiteY4" fmla="*/ 0 h 8588618"/>
                <a:gd name="connsiteX5" fmla="*/ 283 w 43738035"/>
                <a:gd name="connsiteY5" fmla="*/ 4763 h 8588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8035" h="8588618">
                  <a:moveTo>
                    <a:pt x="283" y="4763"/>
                  </a:moveTo>
                  <a:cubicBezTo>
                    <a:pt x="-352" y="4376103"/>
                    <a:pt x="282" y="3141961"/>
                    <a:pt x="282" y="7312006"/>
                  </a:cubicBezTo>
                  <a:cubicBezTo>
                    <a:pt x="6027409" y="8457464"/>
                    <a:pt x="18022423" y="6683923"/>
                    <a:pt x="25351265" y="6842714"/>
                  </a:cubicBezTo>
                  <a:cubicBezTo>
                    <a:pt x="32680107" y="7001505"/>
                    <a:pt x="42449327" y="9426083"/>
                    <a:pt x="43738035" y="8283800"/>
                  </a:cubicBezTo>
                  <a:lnTo>
                    <a:pt x="43737123" y="0"/>
                  </a:lnTo>
                  <a:lnTo>
                    <a:pt x="283" y="4763"/>
                  </a:lnTo>
                  <a:close/>
                </a:path>
              </a:pathLst>
            </a:cu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0" name="Freeform: Shape 9"/>
            <p:cNvSpPr/>
            <p:nvPr/>
          </p:nvSpPr>
          <p:spPr>
            <a:xfrm>
              <a:off x="2558" y="2571"/>
              <a:ext cx="9134061" cy="1385728"/>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4 w 44049259"/>
                <a:gd name="connsiteY0" fmla="*/ 0 h 8882761"/>
                <a:gd name="connsiteX1" fmla="*/ 98851 w 44049259"/>
                <a:gd name="connsiteY1" fmla="*/ 5693370 h 8882761"/>
                <a:gd name="connsiteX2" fmla="*/ 7160062 w 44049259"/>
                <a:gd name="connsiteY2" fmla="*/ 7127279 h 8882761"/>
                <a:gd name="connsiteX3" fmla="*/ 17541699 w 44049259"/>
                <a:gd name="connsiteY3" fmla="*/ 8492736 h 8882761"/>
                <a:gd name="connsiteX4" fmla="*/ 35545791 w 44049259"/>
                <a:gd name="connsiteY4" fmla="*/ 6741364 h 8882761"/>
                <a:gd name="connsiteX5" fmla="*/ 44049259 w 44049259"/>
                <a:gd name="connsiteY5" fmla="*/ 8568936 h 8882761"/>
                <a:gd name="connsiteX6" fmla="*/ 43895014 w 44049259"/>
                <a:gd name="connsiteY6" fmla="*/ 19050 h 8882761"/>
                <a:gd name="connsiteX7" fmla="*/ 4 w 44049259"/>
                <a:gd name="connsiteY7" fmla="*/ 0 h 8882761"/>
                <a:gd name="connsiteX0" fmla="*/ 1475 w 43950408"/>
                <a:gd name="connsiteY0" fmla="*/ 26194 h 8863711"/>
                <a:gd name="connsiteX1" fmla="*/ 0 w 43950408"/>
                <a:gd name="connsiteY1" fmla="*/ 5674320 h 8863711"/>
                <a:gd name="connsiteX2" fmla="*/ 7061211 w 43950408"/>
                <a:gd name="connsiteY2" fmla="*/ 7108229 h 8863711"/>
                <a:gd name="connsiteX3" fmla="*/ 17442848 w 43950408"/>
                <a:gd name="connsiteY3" fmla="*/ 8473686 h 8863711"/>
                <a:gd name="connsiteX4" fmla="*/ 35446940 w 43950408"/>
                <a:gd name="connsiteY4" fmla="*/ 6722314 h 8863711"/>
                <a:gd name="connsiteX5" fmla="*/ 43950408 w 43950408"/>
                <a:gd name="connsiteY5" fmla="*/ 8549886 h 8863711"/>
                <a:gd name="connsiteX6" fmla="*/ 43796163 w 43950408"/>
                <a:gd name="connsiteY6" fmla="*/ 0 h 8863711"/>
                <a:gd name="connsiteX7" fmla="*/ 1475 w 43950408"/>
                <a:gd name="connsiteY7" fmla="*/ 26194 h 8863711"/>
                <a:gd name="connsiteX0" fmla="*/ 1475 w 43950408"/>
                <a:gd name="connsiteY0" fmla="*/ 0 h 8837517"/>
                <a:gd name="connsiteX1" fmla="*/ 0 w 43950408"/>
                <a:gd name="connsiteY1" fmla="*/ 5648126 h 8837517"/>
                <a:gd name="connsiteX2" fmla="*/ 7061211 w 43950408"/>
                <a:gd name="connsiteY2" fmla="*/ 7082035 h 8837517"/>
                <a:gd name="connsiteX3" fmla="*/ 17442848 w 43950408"/>
                <a:gd name="connsiteY3" fmla="*/ 8447492 h 8837517"/>
                <a:gd name="connsiteX4" fmla="*/ 35446940 w 43950408"/>
                <a:gd name="connsiteY4" fmla="*/ 6696120 h 8837517"/>
                <a:gd name="connsiteX5" fmla="*/ 43950408 w 43950408"/>
                <a:gd name="connsiteY5" fmla="*/ 8523692 h 8837517"/>
                <a:gd name="connsiteX6" fmla="*/ 43735907 w 43950408"/>
                <a:gd name="connsiteY6" fmla="*/ 2381 h 8837517"/>
                <a:gd name="connsiteX7" fmla="*/ 1475 w 43950408"/>
                <a:gd name="connsiteY7" fmla="*/ 0 h 8837517"/>
                <a:gd name="connsiteX0" fmla="*/ 1475 w 43735907"/>
                <a:gd name="connsiteY0" fmla="*/ 0 h 8868660"/>
                <a:gd name="connsiteX1" fmla="*/ 0 w 43735907"/>
                <a:gd name="connsiteY1" fmla="*/ 5648126 h 8868660"/>
                <a:gd name="connsiteX2" fmla="*/ 7061211 w 43735907"/>
                <a:gd name="connsiteY2" fmla="*/ 7082035 h 8868660"/>
                <a:gd name="connsiteX3" fmla="*/ 17442848 w 43735907"/>
                <a:gd name="connsiteY3" fmla="*/ 8447492 h 8868660"/>
                <a:gd name="connsiteX4" fmla="*/ 35446940 w 43735907"/>
                <a:gd name="connsiteY4" fmla="*/ 6696120 h 8868660"/>
                <a:gd name="connsiteX5" fmla="*/ 43735887 w 43735907"/>
                <a:gd name="connsiteY5" fmla="*/ 8557029 h 8868660"/>
                <a:gd name="connsiteX6" fmla="*/ 43735907 w 43735907"/>
                <a:gd name="connsiteY6" fmla="*/ 2381 h 8868660"/>
                <a:gd name="connsiteX7" fmla="*/ 1475 w 43735907"/>
                <a:gd name="connsiteY7" fmla="*/ 0 h 886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5907" h="8868660">
                  <a:moveTo>
                    <a:pt x="1475" y="0"/>
                  </a:moveTo>
                  <a:cubicBezTo>
                    <a:pt x="840" y="4371340"/>
                    <a:pt x="0" y="1478081"/>
                    <a:pt x="0" y="5648126"/>
                  </a:cubicBezTo>
                  <a:cubicBezTo>
                    <a:pt x="4084027" y="7830294"/>
                    <a:pt x="4154070" y="6615474"/>
                    <a:pt x="7061211" y="7082035"/>
                  </a:cubicBezTo>
                  <a:cubicBezTo>
                    <a:pt x="9968352" y="7548596"/>
                    <a:pt x="12711893" y="8511811"/>
                    <a:pt x="17442848" y="8447492"/>
                  </a:cubicBezTo>
                  <a:cubicBezTo>
                    <a:pt x="22173803" y="8383173"/>
                    <a:pt x="31064767" y="6677864"/>
                    <a:pt x="35446940" y="6696120"/>
                  </a:cubicBezTo>
                  <a:cubicBezTo>
                    <a:pt x="39829113" y="6714376"/>
                    <a:pt x="43110857" y="9847431"/>
                    <a:pt x="43735887" y="8557029"/>
                  </a:cubicBezTo>
                  <a:cubicBezTo>
                    <a:pt x="43735894" y="5705480"/>
                    <a:pt x="43735900" y="2853930"/>
                    <a:pt x="43735907" y="2381"/>
                  </a:cubicBezTo>
                  <a:lnTo>
                    <a:pt x="1475" y="0"/>
                  </a:lnTo>
                  <a:close/>
                </a:path>
              </a:pathLst>
            </a:custGeom>
            <a:solidFill>
              <a:schemeClr val="bg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1" name="Freeform: Shape 10"/>
            <p:cNvSpPr/>
            <p:nvPr/>
          </p:nvSpPr>
          <p:spPr>
            <a:xfrm>
              <a:off x="1973" y="3341"/>
              <a:ext cx="9135001" cy="1306973"/>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53256 w 43950111"/>
                <a:gd name="connsiteY0" fmla="*/ 0 h 9549795"/>
                <a:gd name="connsiteX1" fmla="*/ 0 w 43950111"/>
                <a:gd name="connsiteY1" fmla="*/ 7026870 h 9549795"/>
                <a:gd name="connsiteX2" fmla="*/ 10985214 w 43950111"/>
                <a:gd name="connsiteY2" fmla="*/ 8803679 h 9549795"/>
                <a:gd name="connsiteX3" fmla="*/ 27272351 w 43950111"/>
                <a:gd name="connsiteY3" fmla="*/ 6816336 h 9549795"/>
                <a:gd name="connsiteX4" fmla="*/ 36322943 w 43950111"/>
                <a:gd name="connsiteY4" fmla="*/ 9522664 h 9549795"/>
                <a:gd name="connsiteX5" fmla="*/ 43950111 w 43950111"/>
                <a:gd name="connsiteY5" fmla="*/ 7806936 h 9549795"/>
                <a:gd name="connsiteX6" fmla="*/ 43948266 w 43950111"/>
                <a:gd name="connsiteY6" fmla="*/ 19050 h 9549795"/>
                <a:gd name="connsiteX7" fmla="*/ 53256 w 43950111"/>
                <a:gd name="connsiteY7" fmla="*/ 0 h 9549795"/>
                <a:gd name="connsiteX0" fmla="*/ 816 w 43950111"/>
                <a:gd name="connsiteY0" fmla="*/ 16668 h 9530745"/>
                <a:gd name="connsiteX1" fmla="*/ 0 w 43950111"/>
                <a:gd name="connsiteY1" fmla="*/ 7007820 h 9530745"/>
                <a:gd name="connsiteX2" fmla="*/ 10985214 w 43950111"/>
                <a:gd name="connsiteY2" fmla="*/ 8784629 h 9530745"/>
                <a:gd name="connsiteX3" fmla="*/ 27272351 w 43950111"/>
                <a:gd name="connsiteY3" fmla="*/ 6797286 h 9530745"/>
                <a:gd name="connsiteX4" fmla="*/ 36322943 w 43950111"/>
                <a:gd name="connsiteY4" fmla="*/ 9503614 h 9530745"/>
                <a:gd name="connsiteX5" fmla="*/ 43950111 w 43950111"/>
                <a:gd name="connsiteY5" fmla="*/ 7787886 h 9530745"/>
                <a:gd name="connsiteX6" fmla="*/ 43948266 w 43950111"/>
                <a:gd name="connsiteY6" fmla="*/ 0 h 9530745"/>
                <a:gd name="connsiteX7" fmla="*/ 816 w 43950111"/>
                <a:gd name="connsiteY7" fmla="*/ 16668 h 9530745"/>
                <a:gd name="connsiteX0" fmla="*/ 816 w 43950111"/>
                <a:gd name="connsiteY0" fmla="*/ 0 h 9514077"/>
                <a:gd name="connsiteX1" fmla="*/ 0 w 43950111"/>
                <a:gd name="connsiteY1" fmla="*/ 6991152 h 9514077"/>
                <a:gd name="connsiteX2" fmla="*/ 10985214 w 43950111"/>
                <a:gd name="connsiteY2" fmla="*/ 8767961 h 9514077"/>
                <a:gd name="connsiteX3" fmla="*/ 27272351 w 43950111"/>
                <a:gd name="connsiteY3" fmla="*/ 6780618 h 9514077"/>
                <a:gd name="connsiteX4" fmla="*/ 36322943 w 43950111"/>
                <a:gd name="connsiteY4" fmla="*/ 9486946 h 9514077"/>
                <a:gd name="connsiteX5" fmla="*/ 43950111 w 43950111"/>
                <a:gd name="connsiteY5" fmla="*/ 7771218 h 9514077"/>
                <a:gd name="connsiteX6" fmla="*/ 43736152 w 43950111"/>
                <a:gd name="connsiteY6" fmla="*/ 1 h 9514077"/>
                <a:gd name="connsiteX7" fmla="*/ 816 w 43950111"/>
                <a:gd name="connsiteY7" fmla="*/ 0 h 9514077"/>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2 w 43740412"/>
                <a:gd name="connsiteY6" fmla="*/ 1 h 9513713"/>
                <a:gd name="connsiteX7" fmla="*/ 816 w 43740412"/>
                <a:gd name="connsiteY7" fmla="*/ 0 h 951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0412" h="9513713">
                  <a:moveTo>
                    <a:pt x="816" y="0"/>
                  </a:moveTo>
                  <a:cubicBezTo>
                    <a:pt x="181" y="4371340"/>
                    <a:pt x="0" y="2821107"/>
                    <a:pt x="0" y="6991152"/>
                  </a:cubicBezTo>
                  <a:cubicBezTo>
                    <a:pt x="6903427" y="5820520"/>
                    <a:pt x="6439822" y="8803050"/>
                    <a:pt x="10985214" y="8767961"/>
                  </a:cubicBezTo>
                  <a:cubicBezTo>
                    <a:pt x="15530606" y="8732872"/>
                    <a:pt x="22477895" y="5251087"/>
                    <a:pt x="27272351" y="6780618"/>
                  </a:cubicBezTo>
                  <a:cubicBezTo>
                    <a:pt x="32066807" y="8310149"/>
                    <a:pt x="33578266" y="9322640"/>
                    <a:pt x="36322943" y="9486946"/>
                  </a:cubicBezTo>
                  <a:cubicBezTo>
                    <a:pt x="39067620" y="9651252"/>
                    <a:pt x="43115382" y="9056858"/>
                    <a:pt x="43740412" y="7766456"/>
                  </a:cubicBezTo>
                  <a:lnTo>
                    <a:pt x="43736152" y="1"/>
                  </a:lnTo>
                  <a:lnTo>
                    <a:pt x="816" y="0"/>
                  </a:lnTo>
                  <a:close/>
                </a:path>
              </a:pathLst>
            </a:cu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2" name="Freeform: Shape 11"/>
            <p:cNvSpPr/>
            <p:nvPr/>
          </p:nvSpPr>
          <p:spPr>
            <a:xfrm>
              <a:off x="2379" y="3439"/>
              <a:ext cx="9134401" cy="130687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5 w 43998460"/>
                <a:gd name="connsiteY0" fmla="*/ 0 h 9460489"/>
                <a:gd name="connsiteX1" fmla="*/ 66314 w 43998460"/>
                <a:gd name="connsiteY1" fmla="*/ 9458126 h 9460489"/>
                <a:gd name="connsiteX2" fmla="*/ 12963964 w 43998460"/>
                <a:gd name="connsiteY2" fmla="*/ 6670079 h 9460489"/>
                <a:gd name="connsiteX3" fmla="*/ 23967900 w 43998460"/>
                <a:gd name="connsiteY3" fmla="*/ 9457936 h 9460489"/>
                <a:gd name="connsiteX4" fmla="*/ 38403292 w 43998460"/>
                <a:gd name="connsiteY4" fmla="*/ 6068264 h 9460489"/>
                <a:gd name="connsiteX5" fmla="*/ 43998460 w 43998460"/>
                <a:gd name="connsiteY5" fmla="*/ 5470136 h 9460489"/>
                <a:gd name="connsiteX6" fmla="*/ 43895015 w 43998460"/>
                <a:gd name="connsiteY6" fmla="*/ 19050 h 9460489"/>
                <a:gd name="connsiteX7" fmla="*/ 5 w 43998460"/>
                <a:gd name="connsiteY7" fmla="*/ 0 h 9460489"/>
                <a:gd name="connsiteX0" fmla="*/ 241 w 43932574"/>
                <a:gd name="connsiteY0" fmla="*/ 52388 h 9441439"/>
                <a:gd name="connsiteX1" fmla="*/ 428 w 43932574"/>
                <a:gd name="connsiteY1" fmla="*/ 9439076 h 9441439"/>
                <a:gd name="connsiteX2" fmla="*/ 12898078 w 43932574"/>
                <a:gd name="connsiteY2" fmla="*/ 6651029 h 9441439"/>
                <a:gd name="connsiteX3" fmla="*/ 23902014 w 43932574"/>
                <a:gd name="connsiteY3" fmla="*/ 9438886 h 9441439"/>
                <a:gd name="connsiteX4" fmla="*/ 38337406 w 43932574"/>
                <a:gd name="connsiteY4" fmla="*/ 6049214 h 9441439"/>
                <a:gd name="connsiteX5" fmla="*/ 43932574 w 43932574"/>
                <a:gd name="connsiteY5" fmla="*/ 5451086 h 9441439"/>
                <a:gd name="connsiteX6" fmla="*/ 43829129 w 43932574"/>
                <a:gd name="connsiteY6" fmla="*/ 0 h 9441439"/>
                <a:gd name="connsiteX7" fmla="*/ 241 w 43932574"/>
                <a:gd name="connsiteY7" fmla="*/ 52388 h 9441439"/>
                <a:gd name="connsiteX0" fmla="*/ 241 w 43932574"/>
                <a:gd name="connsiteY0" fmla="*/ 2381 h 9391432"/>
                <a:gd name="connsiteX1" fmla="*/ 428 w 43932574"/>
                <a:gd name="connsiteY1" fmla="*/ 9389069 h 9391432"/>
                <a:gd name="connsiteX2" fmla="*/ 12898078 w 43932574"/>
                <a:gd name="connsiteY2" fmla="*/ 6601022 h 9391432"/>
                <a:gd name="connsiteX3" fmla="*/ 23902014 w 43932574"/>
                <a:gd name="connsiteY3" fmla="*/ 9388879 h 9391432"/>
                <a:gd name="connsiteX4" fmla="*/ 38337406 w 43932574"/>
                <a:gd name="connsiteY4" fmla="*/ 5999207 h 9391432"/>
                <a:gd name="connsiteX5" fmla="*/ 43932574 w 43932574"/>
                <a:gd name="connsiteY5" fmla="*/ 5401079 h 9391432"/>
                <a:gd name="connsiteX6" fmla="*/ 43737534 w 43932574"/>
                <a:gd name="connsiteY6" fmla="*/ 0 h 9391432"/>
                <a:gd name="connsiteX7" fmla="*/ 241 w 43932574"/>
                <a:gd name="connsiteY7" fmla="*/ 2381 h 9391432"/>
                <a:gd name="connsiteX0" fmla="*/ 241 w 43737534"/>
                <a:gd name="connsiteY0" fmla="*/ 2381 h 9391432"/>
                <a:gd name="connsiteX1" fmla="*/ 428 w 43737534"/>
                <a:gd name="connsiteY1" fmla="*/ 9389069 h 9391432"/>
                <a:gd name="connsiteX2" fmla="*/ 12898078 w 43737534"/>
                <a:gd name="connsiteY2" fmla="*/ 6601022 h 9391432"/>
                <a:gd name="connsiteX3" fmla="*/ 23902014 w 43737534"/>
                <a:gd name="connsiteY3" fmla="*/ 9388879 h 9391432"/>
                <a:gd name="connsiteX4" fmla="*/ 38337406 w 43737534"/>
                <a:gd name="connsiteY4" fmla="*/ 5999207 h 9391432"/>
                <a:gd name="connsiteX5" fmla="*/ 43734927 w 43737534"/>
                <a:gd name="connsiteY5" fmla="*/ 5408223 h 9391432"/>
                <a:gd name="connsiteX6" fmla="*/ 43737534 w 43737534"/>
                <a:gd name="connsiteY6" fmla="*/ 0 h 9391432"/>
                <a:gd name="connsiteX7" fmla="*/ 241 w 43737534"/>
                <a:gd name="connsiteY7" fmla="*/ 2381 h 939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7534" h="9391432">
                  <a:moveTo>
                    <a:pt x="241" y="2381"/>
                  </a:moveTo>
                  <a:cubicBezTo>
                    <a:pt x="-394" y="4373721"/>
                    <a:pt x="428" y="5219024"/>
                    <a:pt x="428" y="9389069"/>
                  </a:cubicBezTo>
                  <a:cubicBezTo>
                    <a:pt x="6903855" y="8218437"/>
                    <a:pt x="8914480" y="6601054"/>
                    <a:pt x="12898078" y="6601022"/>
                  </a:cubicBezTo>
                  <a:cubicBezTo>
                    <a:pt x="16881676" y="6600990"/>
                    <a:pt x="19662126" y="9489182"/>
                    <a:pt x="23902014" y="9388879"/>
                  </a:cubicBezTo>
                  <a:cubicBezTo>
                    <a:pt x="28141902" y="9288577"/>
                    <a:pt x="35031921" y="6662650"/>
                    <a:pt x="38337406" y="5999207"/>
                  </a:cubicBezTo>
                  <a:cubicBezTo>
                    <a:pt x="41642891" y="5335764"/>
                    <a:pt x="43109897" y="6698625"/>
                    <a:pt x="43734927" y="5408223"/>
                  </a:cubicBezTo>
                  <a:lnTo>
                    <a:pt x="43737534" y="0"/>
                  </a:lnTo>
                  <a:lnTo>
                    <a:pt x="241" y="2381"/>
                  </a:lnTo>
                  <a:close/>
                </a:path>
              </a:pathLst>
            </a:custGeom>
            <a:solidFill>
              <a:schemeClr val="accent4">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3" name="Freeform: Shape 12"/>
            <p:cNvSpPr/>
            <p:nvPr/>
          </p:nvSpPr>
          <p:spPr>
            <a:xfrm>
              <a:off x="-6757" y="2084"/>
              <a:ext cx="9150756" cy="143163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38126 w 43933136"/>
                <a:gd name="connsiteY0" fmla="*/ 0 h 9493499"/>
                <a:gd name="connsiteX1" fmla="*/ 0 w 43933136"/>
                <a:gd name="connsiteY1" fmla="*/ 9456092 h 9493499"/>
                <a:gd name="connsiteX2" fmla="*/ 14322885 w 43933136"/>
                <a:gd name="connsiteY2" fmla="*/ 9413279 h 9493499"/>
                <a:gd name="connsiteX3" fmla="*/ 27562021 w 43933136"/>
                <a:gd name="connsiteY3" fmla="*/ 6816336 h 9493499"/>
                <a:gd name="connsiteX4" fmla="*/ 38847813 w 43933136"/>
                <a:gd name="connsiteY4" fmla="*/ 5865064 h 9493499"/>
                <a:gd name="connsiteX5" fmla="*/ 43891762 w 43933136"/>
                <a:gd name="connsiteY5" fmla="*/ 6183803 h 9493499"/>
                <a:gd name="connsiteX6" fmla="*/ 43933136 w 43933136"/>
                <a:gd name="connsiteY6" fmla="*/ 19050 h 9493499"/>
                <a:gd name="connsiteX7" fmla="*/ 38126 w 43933136"/>
                <a:gd name="connsiteY7" fmla="*/ 0 h 949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33136" h="9493499">
                  <a:moveTo>
                    <a:pt x="38126" y="0"/>
                  </a:moveTo>
                  <a:cubicBezTo>
                    <a:pt x="37491" y="4371340"/>
                    <a:pt x="0" y="5286047"/>
                    <a:pt x="0" y="9456092"/>
                  </a:cubicBezTo>
                  <a:cubicBezTo>
                    <a:pt x="6903427" y="8285460"/>
                    <a:pt x="9729215" y="9853238"/>
                    <a:pt x="14322885" y="9413279"/>
                  </a:cubicBezTo>
                  <a:cubicBezTo>
                    <a:pt x="18916555" y="8973320"/>
                    <a:pt x="23474533" y="7407705"/>
                    <a:pt x="27562021" y="6816336"/>
                  </a:cubicBezTo>
                  <a:cubicBezTo>
                    <a:pt x="31649509" y="6224967"/>
                    <a:pt x="36126190" y="5970486"/>
                    <a:pt x="38847813" y="5865064"/>
                  </a:cubicBezTo>
                  <a:cubicBezTo>
                    <a:pt x="41569436" y="5759642"/>
                    <a:pt x="43266732" y="7474205"/>
                    <a:pt x="43891762" y="6183803"/>
                  </a:cubicBezTo>
                  <a:lnTo>
                    <a:pt x="43933136" y="19050"/>
                  </a:lnTo>
                  <a:lnTo>
                    <a:pt x="38126" y="0"/>
                  </a:lnTo>
                  <a:close/>
                </a:path>
              </a:pathLst>
            </a:custGeom>
            <a:solidFill>
              <a:schemeClr val="accent3">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65" name="Freeform: Shape 64"/>
            <p:cNvSpPr/>
            <p:nvPr/>
          </p:nvSpPr>
          <p:spPr>
            <a:xfrm>
              <a:off x="-6168" y="0"/>
              <a:ext cx="9144941" cy="1247660"/>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9 w 43895019"/>
                <a:gd name="connsiteY0" fmla="*/ 0 h 9422917"/>
                <a:gd name="connsiteX1" fmla="*/ 33391 w 43895019"/>
                <a:gd name="connsiteY1" fmla="*/ 5784775 h 9422917"/>
                <a:gd name="connsiteX2" fmla="*/ 14284768 w 43895019"/>
                <a:gd name="connsiteY2" fmla="*/ 9413279 h 9422917"/>
                <a:gd name="connsiteX3" fmla="*/ 27523904 w 43895019"/>
                <a:gd name="connsiteY3" fmla="*/ 6816336 h 9422917"/>
                <a:gd name="connsiteX4" fmla="*/ 38809696 w 43895019"/>
                <a:gd name="connsiteY4" fmla="*/ 5865064 h 9422917"/>
                <a:gd name="connsiteX5" fmla="*/ 43853645 w 43895019"/>
                <a:gd name="connsiteY5" fmla="*/ 6183803 h 9422917"/>
                <a:gd name="connsiteX6" fmla="*/ 43895019 w 43895019"/>
                <a:gd name="connsiteY6" fmla="*/ 19050 h 9422917"/>
                <a:gd name="connsiteX7" fmla="*/ 9 w 43895019"/>
                <a:gd name="connsiteY7" fmla="*/ 0 h 9422917"/>
                <a:gd name="connsiteX0" fmla="*/ 5 w 43895015"/>
                <a:gd name="connsiteY0" fmla="*/ 0 h 9418570"/>
                <a:gd name="connsiteX1" fmla="*/ 72056 w 43895015"/>
                <a:gd name="connsiteY1" fmla="*/ 7705965 h 9418570"/>
                <a:gd name="connsiteX2" fmla="*/ 14284764 w 43895015"/>
                <a:gd name="connsiteY2" fmla="*/ 9413279 h 9418570"/>
                <a:gd name="connsiteX3" fmla="*/ 27523900 w 43895015"/>
                <a:gd name="connsiteY3" fmla="*/ 6816336 h 9418570"/>
                <a:gd name="connsiteX4" fmla="*/ 38809692 w 43895015"/>
                <a:gd name="connsiteY4" fmla="*/ 5865064 h 9418570"/>
                <a:gd name="connsiteX5" fmla="*/ 43853641 w 43895015"/>
                <a:gd name="connsiteY5" fmla="*/ 6183803 h 9418570"/>
                <a:gd name="connsiteX6" fmla="*/ 43895015 w 43895015"/>
                <a:gd name="connsiteY6" fmla="*/ 19050 h 9418570"/>
                <a:gd name="connsiteX7" fmla="*/ 5 w 43895015"/>
                <a:gd name="connsiteY7" fmla="*/ 0 h 9418570"/>
                <a:gd name="connsiteX0" fmla="*/ 5 w 43895015"/>
                <a:gd name="connsiteY0" fmla="*/ 0 h 9417014"/>
                <a:gd name="connsiteX1" fmla="*/ 72056 w 43895015"/>
                <a:gd name="connsiteY1" fmla="*/ 7705965 h 9417014"/>
                <a:gd name="connsiteX2" fmla="*/ 14284764 w 43895015"/>
                <a:gd name="connsiteY2" fmla="*/ 9413279 h 9417014"/>
                <a:gd name="connsiteX3" fmla="*/ 27523900 w 43895015"/>
                <a:gd name="connsiteY3" fmla="*/ 6816336 h 9417014"/>
                <a:gd name="connsiteX4" fmla="*/ 38809692 w 43895015"/>
                <a:gd name="connsiteY4" fmla="*/ 5865064 h 9417014"/>
                <a:gd name="connsiteX5" fmla="*/ 43853641 w 43895015"/>
                <a:gd name="connsiteY5" fmla="*/ 6183803 h 9417014"/>
                <a:gd name="connsiteX6" fmla="*/ 43895015 w 43895015"/>
                <a:gd name="connsiteY6" fmla="*/ 19050 h 9417014"/>
                <a:gd name="connsiteX7" fmla="*/ 5 w 43895015"/>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809692 w 43905197"/>
                <a:gd name="connsiteY4" fmla="*/ 5865064 h 9417014"/>
                <a:gd name="connsiteX5" fmla="*/ 43905197 w 43905197"/>
                <a:gd name="connsiteY5" fmla="*/ 6183803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6183803 h 9417014"/>
                <a:gd name="connsiteX6" fmla="*/ 43895015 w 43905197"/>
                <a:gd name="connsiteY6" fmla="*/ 19050 h 9417014"/>
                <a:gd name="connsiteX7" fmla="*/ 5 w 43905197"/>
                <a:gd name="connsiteY7" fmla="*/ 0 h 9417014"/>
                <a:gd name="connsiteX0" fmla="*/ 5 w 43918087"/>
                <a:gd name="connsiteY0" fmla="*/ 0 h 9417014"/>
                <a:gd name="connsiteX1" fmla="*/ 72056 w 43918087"/>
                <a:gd name="connsiteY1" fmla="*/ 7705965 h 9417014"/>
                <a:gd name="connsiteX2" fmla="*/ 14284764 w 43918087"/>
                <a:gd name="connsiteY2" fmla="*/ 9413279 h 9417014"/>
                <a:gd name="connsiteX3" fmla="*/ 27523900 w 43918087"/>
                <a:gd name="connsiteY3" fmla="*/ 6816336 h 9417014"/>
                <a:gd name="connsiteX4" fmla="*/ 38629237 w 43918087"/>
                <a:gd name="connsiteY4" fmla="*/ 6825659 h 9417014"/>
                <a:gd name="connsiteX5" fmla="*/ 43918087 w 43918087"/>
                <a:gd name="connsiteY5" fmla="*/ 5433750 h 9417014"/>
                <a:gd name="connsiteX6" fmla="*/ 43895015 w 43918087"/>
                <a:gd name="connsiteY6" fmla="*/ 19050 h 9417014"/>
                <a:gd name="connsiteX7" fmla="*/ 5 w 4391808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7507841 w 43905197"/>
                <a:gd name="connsiteY4" fmla="*/ 7641506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8194684"/>
                <a:gd name="connsiteX1" fmla="*/ 72056 w 43905197"/>
                <a:gd name="connsiteY1" fmla="*/ 7705965 h 8194684"/>
                <a:gd name="connsiteX2" fmla="*/ 14246095 w 43905197"/>
                <a:gd name="connsiteY2" fmla="*/ 8189507 h 8194684"/>
                <a:gd name="connsiteX3" fmla="*/ 27523900 w 43905197"/>
                <a:gd name="connsiteY3" fmla="*/ 6816336 h 8194684"/>
                <a:gd name="connsiteX4" fmla="*/ 37507841 w 43905197"/>
                <a:gd name="connsiteY4" fmla="*/ 7641506 h 8194684"/>
                <a:gd name="connsiteX5" fmla="*/ 43905197 w 43905197"/>
                <a:gd name="connsiteY5" fmla="*/ 5420591 h 8194684"/>
                <a:gd name="connsiteX6" fmla="*/ 43895015 w 43905197"/>
                <a:gd name="connsiteY6" fmla="*/ 19050 h 8194684"/>
                <a:gd name="connsiteX7" fmla="*/ 5 w 43905197"/>
                <a:gd name="connsiteY7" fmla="*/ 0 h 8194684"/>
                <a:gd name="connsiteX0" fmla="*/ 5 w 43905197"/>
                <a:gd name="connsiteY0" fmla="*/ 0 h 8352344"/>
                <a:gd name="connsiteX1" fmla="*/ 72056 w 43905197"/>
                <a:gd name="connsiteY1" fmla="*/ 7705965 h 8352344"/>
                <a:gd name="connsiteX2" fmla="*/ 14246095 w 43905197"/>
                <a:gd name="connsiteY2" fmla="*/ 8347413 h 8352344"/>
                <a:gd name="connsiteX3" fmla="*/ 27523900 w 43905197"/>
                <a:gd name="connsiteY3" fmla="*/ 6816336 h 8352344"/>
                <a:gd name="connsiteX4" fmla="*/ 37507841 w 43905197"/>
                <a:gd name="connsiteY4" fmla="*/ 7641506 h 8352344"/>
                <a:gd name="connsiteX5" fmla="*/ 43905197 w 43905197"/>
                <a:gd name="connsiteY5" fmla="*/ 5420591 h 8352344"/>
                <a:gd name="connsiteX6" fmla="*/ 43895015 w 43905197"/>
                <a:gd name="connsiteY6" fmla="*/ 19050 h 8352344"/>
                <a:gd name="connsiteX7" fmla="*/ 5 w 43905197"/>
                <a:gd name="connsiteY7" fmla="*/ 0 h 8352344"/>
                <a:gd name="connsiteX0" fmla="*/ 5 w 43905197"/>
                <a:gd name="connsiteY0" fmla="*/ 0 h 7800658"/>
                <a:gd name="connsiteX1" fmla="*/ 72056 w 43905197"/>
                <a:gd name="connsiteY1" fmla="*/ 7705965 h 7800658"/>
                <a:gd name="connsiteX2" fmla="*/ 13898076 w 43905197"/>
                <a:gd name="connsiteY2" fmla="*/ 7794742 h 7800658"/>
                <a:gd name="connsiteX3" fmla="*/ 27523900 w 43905197"/>
                <a:gd name="connsiteY3" fmla="*/ 6816336 h 7800658"/>
                <a:gd name="connsiteX4" fmla="*/ 37507841 w 43905197"/>
                <a:gd name="connsiteY4" fmla="*/ 7641506 h 7800658"/>
                <a:gd name="connsiteX5" fmla="*/ 43905197 w 43905197"/>
                <a:gd name="connsiteY5" fmla="*/ 5420591 h 7800658"/>
                <a:gd name="connsiteX6" fmla="*/ 43895015 w 43905197"/>
                <a:gd name="connsiteY6" fmla="*/ 19050 h 7800658"/>
                <a:gd name="connsiteX7" fmla="*/ 5 w 43905197"/>
                <a:gd name="connsiteY7" fmla="*/ 0 h 7800658"/>
                <a:gd name="connsiteX0" fmla="*/ 5 w 43905197"/>
                <a:gd name="connsiteY0" fmla="*/ 0 h 8273512"/>
                <a:gd name="connsiteX1" fmla="*/ 72056 w 43905197"/>
                <a:gd name="connsiteY1" fmla="*/ 7705965 h 8273512"/>
                <a:gd name="connsiteX2" fmla="*/ 13550057 w 43905197"/>
                <a:gd name="connsiteY2" fmla="*/ 8268461 h 8273512"/>
                <a:gd name="connsiteX3" fmla="*/ 27523900 w 43905197"/>
                <a:gd name="connsiteY3" fmla="*/ 6816336 h 8273512"/>
                <a:gd name="connsiteX4" fmla="*/ 37507841 w 43905197"/>
                <a:gd name="connsiteY4" fmla="*/ 7641506 h 8273512"/>
                <a:gd name="connsiteX5" fmla="*/ 43905197 w 43905197"/>
                <a:gd name="connsiteY5" fmla="*/ 5420591 h 8273512"/>
                <a:gd name="connsiteX6" fmla="*/ 43895015 w 43905197"/>
                <a:gd name="connsiteY6" fmla="*/ 19050 h 8273512"/>
                <a:gd name="connsiteX7" fmla="*/ 5 w 43905197"/>
                <a:gd name="connsiteY7" fmla="*/ 0 h 8273512"/>
                <a:gd name="connsiteX0" fmla="*/ 24 w 43905216"/>
                <a:gd name="connsiteY0" fmla="*/ 0 h 8273512"/>
                <a:gd name="connsiteX1" fmla="*/ 11100 w 43905216"/>
                <a:gd name="connsiteY1" fmla="*/ 7705965 h 8273512"/>
                <a:gd name="connsiteX2" fmla="*/ 13550076 w 43905216"/>
                <a:gd name="connsiteY2" fmla="*/ 8268461 h 8273512"/>
                <a:gd name="connsiteX3" fmla="*/ 27523919 w 43905216"/>
                <a:gd name="connsiteY3" fmla="*/ 6816336 h 8273512"/>
                <a:gd name="connsiteX4" fmla="*/ 37507860 w 43905216"/>
                <a:gd name="connsiteY4" fmla="*/ 7641506 h 8273512"/>
                <a:gd name="connsiteX5" fmla="*/ 43905216 w 43905216"/>
                <a:gd name="connsiteY5" fmla="*/ 5420591 h 8273512"/>
                <a:gd name="connsiteX6" fmla="*/ 43895034 w 43905216"/>
                <a:gd name="connsiteY6" fmla="*/ 19050 h 8273512"/>
                <a:gd name="connsiteX7" fmla="*/ 24 w 43905216"/>
                <a:gd name="connsiteY7" fmla="*/ 0 h 827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5216" h="8273512">
                  <a:moveTo>
                    <a:pt x="24" y="0"/>
                  </a:moveTo>
                  <a:cubicBezTo>
                    <a:pt x="-611" y="4371340"/>
                    <a:pt x="11100" y="3535920"/>
                    <a:pt x="11100" y="7705965"/>
                  </a:cubicBezTo>
                  <a:cubicBezTo>
                    <a:pt x="5535339" y="5232609"/>
                    <a:pt x="8964606" y="8416732"/>
                    <a:pt x="13550076" y="8268461"/>
                  </a:cubicBezTo>
                  <a:cubicBezTo>
                    <a:pt x="18135546" y="8120190"/>
                    <a:pt x="23530955" y="6920828"/>
                    <a:pt x="27523919" y="6816336"/>
                  </a:cubicBezTo>
                  <a:cubicBezTo>
                    <a:pt x="31516883" y="6711844"/>
                    <a:pt x="34777644" y="7874130"/>
                    <a:pt x="37507860" y="7641506"/>
                  </a:cubicBezTo>
                  <a:cubicBezTo>
                    <a:pt x="40238076" y="7408882"/>
                    <a:pt x="41024505" y="6447817"/>
                    <a:pt x="43905216" y="5420591"/>
                  </a:cubicBezTo>
                  <a:cubicBezTo>
                    <a:pt x="43897525" y="3615691"/>
                    <a:pt x="43902725" y="1823950"/>
                    <a:pt x="43895034" y="19050"/>
                  </a:cubicBezTo>
                  <a:lnTo>
                    <a:pt x="24" y="0"/>
                  </a:lnTo>
                  <a:close/>
                </a:path>
              </a:pathLst>
            </a:custGeom>
            <a:solidFill>
              <a:schemeClr val="tx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grpSp>
      <p:sp>
        <p:nvSpPr>
          <p:cNvPr id="198" name="TextBox 197"/>
          <p:cNvSpPr txBox="1"/>
          <p:nvPr/>
        </p:nvSpPr>
        <p:spPr>
          <a:xfrm>
            <a:off x="1502488" y="2994"/>
            <a:ext cx="9165512" cy="461665"/>
          </a:xfrm>
          <a:prstGeom prst="rect">
            <a:avLst/>
          </a:prstGeom>
          <a:noFill/>
        </p:spPr>
        <p:txBody>
          <a:bodyPr wrap="square" rtlCol="0">
            <a:spAutoFit/>
          </a:bodyPr>
          <a:lstStyle/>
          <a:p>
            <a:pPr algn="ctr"/>
            <a:r>
              <a:rPr lang="en-US" sz="2400" b="1" cap="all" dirty="0">
                <a:solidFill>
                  <a:schemeClr val="bg1"/>
                </a:solidFill>
              </a:rPr>
              <a:t>Furfural and </a:t>
            </a:r>
            <a:r>
              <a:rPr lang="en-US" sz="2400" b="1" cap="all" dirty="0" err="1">
                <a:solidFill>
                  <a:schemeClr val="bg1"/>
                </a:solidFill>
              </a:rPr>
              <a:t>mTHF</a:t>
            </a:r>
            <a:endParaRPr lang="en-US" sz="2400" b="1" cap="all" dirty="0">
              <a:solidFill>
                <a:schemeClr val="bg1"/>
              </a:solidFill>
            </a:endParaRPr>
          </a:p>
        </p:txBody>
      </p:sp>
      <p:sp>
        <p:nvSpPr>
          <p:cNvPr id="2" name="Rectangle 1"/>
          <p:cNvSpPr/>
          <p:nvPr/>
        </p:nvSpPr>
        <p:spPr>
          <a:xfrm>
            <a:off x="1986982" y="855389"/>
            <a:ext cx="7386509" cy="535531"/>
          </a:xfrm>
          <a:prstGeom prst="rect">
            <a:avLst/>
          </a:prstGeom>
        </p:spPr>
        <p:txBody>
          <a:bodyPr wrap="none">
            <a:spAutoFit/>
          </a:bodyPr>
          <a:lstStyle/>
          <a:p>
            <a:pPr algn="ctr" defTabSz="800100">
              <a:lnSpc>
                <a:spcPct val="90000"/>
              </a:lnSpc>
              <a:spcBef>
                <a:spcPct val="0"/>
              </a:spcBef>
              <a:spcAft>
                <a:spcPct val="35000"/>
              </a:spcAft>
            </a:pPr>
            <a:r>
              <a:rPr lang="pt-BR" sz="3200" dirty="0"/>
              <a:t>Furfural to other fuels – BR, CN, EU, and US</a:t>
            </a:r>
          </a:p>
        </p:txBody>
      </p:sp>
      <p:pic>
        <p:nvPicPr>
          <p:cNvPr id="7" name="Picture 6">
            <a:extLst>
              <a:ext uri="{FF2B5EF4-FFF2-40B4-BE49-F238E27FC236}">
                <a16:creationId xmlns:a16="http://schemas.microsoft.com/office/drawing/2014/main" xmlns="" id="{72AFBC94-BE46-4F7E-9B88-1431385907A2}"/>
              </a:ext>
            </a:extLst>
          </p:cNvPr>
          <p:cNvPicPr>
            <a:picLocks noChangeAspect="1"/>
          </p:cNvPicPr>
          <p:nvPr/>
        </p:nvPicPr>
        <p:blipFill>
          <a:blip r:embed="rId3"/>
          <a:stretch>
            <a:fillRect/>
          </a:stretch>
        </p:blipFill>
        <p:spPr>
          <a:xfrm>
            <a:off x="1691900" y="1316036"/>
            <a:ext cx="8892838" cy="3698791"/>
          </a:xfrm>
          <a:prstGeom prst="rect">
            <a:avLst/>
          </a:prstGeom>
        </p:spPr>
      </p:pic>
      <p:sp>
        <p:nvSpPr>
          <p:cNvPr id="14" name="Rectangle 13">
            <a:extLst>
              <a:ext uri="{FF2B5EF4-FFF2-40B4-BE49-F238E27FC236}">
                <a16:creationId xmlns:a16="http://schemas.microsoft.com/office/drawing/2014/main" xmlns="" id="{039F0A12-800B-4AF2-9B21-7028ACDA6B40}"/>
              </a:ext>
            </a:extLst>
          </p:cNvPr>
          <p:cNvSpPr/>
          <p:nvPr/>
        </p:nvSpPr>
        <p:spPr>
          <a:xfrm>
            <a:off x="1691900" y="5039437"/>
            <a:ext cx="8804650" cy="923330"/>
          </a:xfrm>
          <a:prstGeom prst="rect">
            <a:avLst/>
          </a:prstGeom>
        </p:spPr>
        <p:txBody>
          <a:bodyPr wrap="square">
            <a:spAutoFit/>
          </a:bodyPr>
          <a:lstStyle/>
          <a:p>
            <a:r>
              <a:rPr lang="en-US" dirty="0"/>
              <a:t>Chemical routes to convert furfural to (a) MTHF in a single-step hydrogenation reactor – 1SM; (b) MTHF in a two-step hydrogenation process – 2SM; and (c) ethyl levulinate – 2EL. Chemical routes were simulated in Aspen Plus.</a:t>
            </a:r>
          </a:p>
        </p:txBody>
      </p:sp>
      <p:sp>
        <p:nvSpPr>
          <p:cNvPr id="71" name="Rectangle 70">
            <a:extLst>
              <a:ext uri="{FF2B5EF4-FFF2-40B4-BE49-F238E27FC236}">
                <a16:creationId xmlns:a16="http://schemas.microsoft.com/office/drawing/2014/main" xmlns="" id="{6A61004B-E378-4402-BCE5-504F6898CE2E}"/>
              </a:ext>
            </a:extLst>
          </p:cNvPr>
          <p:cNvSpPr/>
          <p:nvPr/>
        </p:nvSpPr>
        <p:spPr>
          <a:xfrm>
            <a:off x="1524001" y="6061303"/>
            <a:ext cx="9022833" cy="461665"/>
          </a:xfrm>
          <a:prstGeom prst="rect">
            <a:avLst/>
          </a:prstGeom>
        </p:spPr>
        <p:txBody>
          <a:bodyPr wrap="square">
            <a:spAutoFit/>
          </a:bodyPr>
          <a:lstStyle/>
          <a:p>
            <a:r>
              <a:rPr lang="en-US" sz="1200" dirty="0"/>
              <a:t>J.F. Leal Silva, A.P. Mariano, R. Maciel Filho, </a:t>
            </a:r>
            <a:r>
              <a:rPr lang="en-US" sz="1200" u="sng" dirty="0"/>
              <a:t>Economic potential of 2-methyltetrahydrofuran (MTHF) and ethyl levulinate (EL) produced from hemicelluloses-derived furfural</a:t>
            </a:r>
            <a:r>
              <a:rPr lang="en-US" sz="1200" dirty="0"/>
              <a:t>, </a:t>
            </a:r>
            <a:r>
              <a:rPr lang="en-US" sz="1200" i="1" dirty="0"/>
              <a:t>Biomass and Bioenergy</a:t>
            </a:r>
            <a:r>
              <a:rPr lang="en-US" sz="1200" dirty="0"/>
              <a:t>, 119, </a:t>
            </a:r>
            <a:r>
              <a:rPr lang="en-US" sz="1200" b="1" dirty="0"/>
              <a:t>2018</a:t>
            </a:r>
            <a:r>
              <a:rPr lang="en-US" sz="1200" dirty="0"/>
              <a:t>, 492-502, https://doi.org/10.1016/j.biombioe.2018.10.008.</a:t>
            </a:r>
          </a:p>
        </p:txBody>
      </p:sp>
    </p:spTree>
    <p:extLst>
      <p:ext uri="{BB962C8B-B14F-4D97-AF65-F5344CB8AC3E}">
        <p14:creationId xmlns:p14="http://schemas.microsoft.com/office/powerpoint/2010/main" val="23191194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p:cNvGrpSpPr/>
          <p:nvPr/>
        </p:nvGrpSpPr>
        <p:grpSpPr>
          <a:xfrm>
            <a:off x="1512406" y="6529546"/>
            <a:ext cx="9155594" cy="358775"/>
            <a:chOff x="339782" y="41260769"/>
            <a:chExt cx="43225178" cy="2296163"/>
          </a:xfrm>
        </p:grpSpPr>
        <p:sp>
          <p:nvSpPr>
            <p:cNvPr id="43" name="Freeform: Shape 42"/>
            <p:cNvSpPr/>
            <p:nvPr/>
          </p:nvSpPr>
          <p:spPr>
            <a:xfrm flipV="1">
              <a:off x="342471" y="41678089"/>
              <a:ext cx="43216805" cy="1872962"/>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18 w 43973073"/>
                <a:gd name="connsiteY0" fmla="*/ 0 h 8669089"/>
                <a:gd name="connsiteX1" fmla="*/ 16122 w 43973073"/>
                <a:gd name="connsiteY1" fmla="*/ 8636595 h 8669089"/>
                <a:gd name="connsiteX2" fmla="*/ 11503476 w 43973073"/>
                <a:gd name="connsiteY2" fmla="*/ 7584479 h 8669089"/>
                <a:gd name="connsiteX3" fmla="*/ 23980612 w 43973073"/>
                <a:gd name="connsiteY3" fmla="*/ 7997436 h 8669089"/>
                <a:gd name="connsiteX4" fmla="*/ 36841204 w 43973073"/>
                <a:gd name="connsiteY4" fmla="*/ 8646364 h 8669089"/>
                <a:gd name="connsiteX5" fmla="*/ 43973073 w 43973073"/>
                <a:gd name="connsiteY5" fmla="*/ 7083036 h 8669089"/>
                <a:gd name="connsiteX6" fmla="*/ 43895028 w 43973073"/>
                <a:gd name="connsiteY6" fmla="*/ 19050 h 8669089"/>
                <a:gd name="connsiteX7" fmla="*/ 18 w 43973073"/>
                <a:gd name="connsiteY7" fmla="*/ 0 h 8669089"/>
                <a:gd name="connsiteX0" fmla="*/ 87 w 43959461"/>
                <a:gd name="connsiteY0" fmla="*/ 45244 h 8650039"/>
                <a:gd name="connsiteX1" fmla="*/ 2510 w 43959461"/>
                <a:gd name="connsiteY1" fmla="*/ 8617545 h 8650039"/>
                <a:gd name="connsiteX2" fmla="*/ 11489864 w 43959461"/>
                <a:gd name="connsiteY2" fmla="*/ 7565429 h 8650039"/>
                <a:gd name="connsiteX3" fmla="*/ 23967000 w 43959461"/>
                <a:gd name="connsiteY3" fmla="*/ 7978386 h 8650039"/>
                <a:gd name="connsiteX4" fmla="*/ 36827592 w 43959461"/>
                <a:gd name="connsiteY4" fmla="*/ 8627314 h 8650039"/>
                <a:gd name="connsiteX5" fmla="*/ 43959461 w 43959461"/>
                <a:gd name="connsiteY5" fmla="*/ 7063986 h 8650039"/>
                <a:gd name="connsiteX6" fmla="*/ 43881416 w 43959461"/>
                <a:gd name="connsiteY6" fmla="*/ 0 h 8650039"/>
                <a:gd name="connsiteX7" fmla="*/ 87 w 43959461"/>
                <a:gd name="connsiteY7" fmla="*/ 45244 h 8650039"/>
                <a:gd name="connsiteX0" fmla="*/ 87 w 43959461"/>
                <a:gd name="connsiteY0" fmla="*/ 0 h 8604795"/>
                <a:gd name="connsiteX1" fmla="*/ 2510 w 43959461"/>
                <a:gd name="connsiteY1" fmla="*/ 8572301 h 8604795"/>
                <a:gd name="connsiteX2" fmla="*/ 11489864 w 43959461"/>
                <a:gd name="connsiteY2" fmla="*/ 7520185 h 8604795"/>
                <a:gd name="connsiteX3" fmla="*/ 23967000 w 43959461"/>
                <a:gd name="connsiteY3" fmla="*/ 7933142 h 8604795"/>
                <a:gd name="connsiteX4" fmla="*/ 36827592 w 43959461"/>
                <a:gd name="connsiteY4" fmla="*/ 8582070 h 8604795"/>
                <a:gd name="connsiteX5" fmla="*/ 43959461 w 43959461"/>
                <a:gd name="connsiteY5" fmla="*/ 7018742 h 8604795"/>
                <a:gd name="connsiteX6" fmla="*/ 43739204 w 43959461"/>
                <a:gd name="connsiteY6" fmla="*/ 7143 h 8604795"/>
                <a:gd name="connsiteX7" fmla="*/ 87 w 43959461"/>
                <a:gd name="connsiteY7" fmla="*/ 0 h 8604795"/>
                <a:gd name="connsiteX0" fmla="*/ 87 w 43739204"/>
                <a:gd name="connsiteY0" fmla="*/ 0 h 8605190"/>
                <a:gd name="connsiteX1" fmla="*/ 2510 w 43739204"/>
                <a:gd name="connsiteY1" fmla="*/ 8572301 h 8605190"/>
                <a:gd name="connsiteX2" fmla="*/ 11489864 w 43739204"/>
                <a:gd name="connsiteY2" fmla="*/ 7520185 h 8605190"/>
                <a:gd name="connsiteX3" fmla="*/ 23967000 w 43739204"/>
                <a:gd name="connsiteY3" fmla="*/ 7933142 h 8605190"/>
                <a:gd name="connsiteX4" fmla="*/ 36827592 w 43739204"/>
                <a:gd name="connsiteY4" fmla="*/ 8582070 h 8605190"/>
                <a:gd name="connsiteX5" fmla="*/ 43737709 w 43739204"/>
                <a:gd name="connsiteY5" fmla="*/ 7009217 h 8605190"/>
                <a:gd name="connsiteX6" fmla="*/ 43739204 w 43739204"/>
                <a:gd name="connsiteY6" fmla="*/ 7143 h 8605190"/>
                <a:gd name="connsiteX7" fmla="*/ 87 w 43739204"/>
                <a:gd name="connsiteY7" fmla="*/ 0 h 8605190"/>
                <a:gd name="connsiteX0" fmla="*/ 87 w 43842048"/>
                <a:gd name="connsiteY0" fmla="*/ 0 h 8605190"/>
                <a:gd name="connsiteX1" fmla="*/ 2510 w 43842048"/>
                <a:gd name="connsiteY1" fmla="*/ 8572301 h 8605190"/>
                <a:gd name="connsiteX2" fmla="*/ 11489864 w 43842048"/>
                <a:gd name="connsiteY2" fmla="*/ 7520185 h 8605190"/>
                <a:gd name="connsiteX3" fmla="*/ 23967000 w 43842048"/>
                <a:gd name="connsiteY3" fmla="*/ 7933142 h 8605190"/>
                <a:gd name="connsiteX4" fmla="*/ 36827592 w 43842048"/>
                <a:gd name="connsiteY4" fmla="*/ 8582070 h 8605190"/>
                <a:gd name="connsiteX5" fmla="*/ 43737709 w 43842048"/>
                <a:gd name="connsiteY5" fmla="*/ 7009217 h 8605190"/>
                <a:gd name="connsiteX6" fmla="*/ 43842048 w 43842048"/>
                <a:gd name="connsiteY6" fmla="*/ 4768022 h 8605190"/>
                <a:gd name="connsiteX7" fmla="*/ 87 w 43842048"/>
                <a:gd name="connsiteY7" fmla="*/ 0 h 8605190"/>
                <a:gd name="connsiteX0" fmla="*/ 87 w 43737732"/>
                <a:gd name="connsiteY0" fmla="*/ 0 h 8605190"/>
                <a:gd name="connsiteX1" fmla="*/ 2510 w 43737732"/>
                <a:gd name="connsiteY1" fmla="*/ 8572301 h 8605190"/>
                <a:gd name="connsiteX2" fmla="*/ 11489864 w 43737732"/>
                <a:gd name="connsiteY2" fmla="*/ 7520185 h 8605190"/>
                <a:gd name="connsiteX3" fmla="*/ 23967000 w 43737732"/>
                <a:gd name="connsiteY3" fmla="*/ 7933142 h 8605190"/>
                <a:gd name="connsiteX4" fmla="*/ 36827592 w 43737732"/>
                <a:gd name="connsiteY4" fmla="*/ 8582070 h 8605190"/>
                <a:gd name="connsiteX5" fmla="*/ 43737709 w 43737732"/>
                <a:gd name="connsiteY5" fmla="*/ 7009217 h 8605190"/>
                <a:gd name="connsiteX6" fmla="*/ 43731171 w 43737732"/>
                <a:gd name="connsiteY6" fmla="*/ 4615863 h 8605190"/>
                <a:gd name="connsiteX7" fmla="*/ 87 w 43737732"/>
                <a:gd name="connsiteY7" fmla="*/ 0 h 8605190"/>
                <a:gd name="connsiteX0" fmla="*/ 14 w 43754532"/>
                <a:gd name="connsiteY0" fmla="*/ 0 h 6611909"/>
                <a:gd name="connsiteX1" fmla="*/ 19310 w 43754532"/>
                <a:gd name="connsiteY1" fmla="*/ 6579020 h 6611909"/>
                <a:gd name="connsiteX2" fmla="*/ 11506664 w 43754532"/>
                <a:gd name="connsiteY2" fmla="*/ 5526904 h 6611909"/>
                <a:gd name="connsiteX3" fmla="*/ 23983800 w 43754532"/>
                <a:gd name="connsiteY3" fmla="*/ 5939861 h 6611909"/>
                <a:gd name="connsiteX4" fmla="*/ 36844392 w 43754532"/>
                <a:gd name="connsiteY4" fmla="*/ 6588789 h 6611909"/>
                <a:gd name="connsiteX5" fmla="*/ 43754509 w 43754532"/>
                <a:gd name="connsiteY5" fmla="*/ 5015936 h 6611909"/>
                <a:gd name="connsiteX6" fmla="*/ 43747971 w 43754532"/>
                <a:gd name="connsiteY6" fmla="*/ 2622582 h 6611909"/>
                <a:gd name="connsiteX7" fmla="*/ 14 w 43754532"/>
                <a:gd name="connsiteY7" fmla="*/ 0 h 6611909"/>
                <a:gd name="connsiteX0" fmla="*/ 12 w 43759350"/>
                <a:gd name="connsiteY0" fmla="*/ 0 h 4471543"/>
                <a:gd name="connsiteX1" fmla="*/ 24128 w 43759350"/>
                <a:gd name="connsiteY1" fmla="*/ 4438654 h 4471543"/>
                <a:gd name="connsiteX2" fmla="*/ 11511482 w 43759350"/>
                <a:gd name="connsiteY2" fmla="*/ 3386538 h 4471543"/>
                <a:gd name="connsiteX3" fmla="*/ 23988618 w 43759350"/>
                <a:gd name="connsiteY3" fmla="*/ 3799495 h 4471543"/>
                <a:gd name="connsiteX4" fmla="*/ 36849210 w 43759350"/>
                <a:gd name="connsiteY4" fmla="*/ 4448423 h 4471543"/>
                <a:gd name="connsiteX5" fmla="*/ 43759327 w 43759350"/>
                <a:gd name="connsiteY5" fmla="*/ 2875570 h 4471543"/>
                <a:gd name="connsiteX6" fmla="*/ 43752789 w 43759350"/>
                <a:gd name="connsiteY6" fmla="*/ 482216 h 4471543"/>
                <a:gd name="connsiteX7" fmla="*/ 12 w 43759350"/>
                <a:gd name="connsiteY7" fmla="*/ 0 h 4471543"/>
                <a:gd name="connsiteX0" fmla="*/ 29 w 43744905"/>
                <a:gd name="connsiteY0" fmla="*/ 9763 h 3989327"/>
                <a:gd name="connsiteX1" fmla="*/ 9683 w 43744905"/>
                <a:gd name="connsiteY1" fmla="*/ 3956438 h 3989327"/>
                <a:gd name="connsiteX2" fmla="*/ 11497037 w 43744905"/>
                <a:gd name="connsiteY2" fmla="*/ 2904322 h 3989327"/>
                <a:gd name="connsiteX3" fmla="*/ 23974173 w 43744905"/>
                <a:gd name="connsiteY3" fmla="*/ 3317279 h 3989327"/>
                <a:gd name="connsiteX4" fmla="*/ 36834765 w 43744905"/>
                <a:gd name="connsiteY4" fmla="*/ 3966207 h 3989327"/>
                <a:gd name="connsiteX5" fmla="*/ 43744882 w 43744905"/>
                <a:gd name="connsiteY5" fmla="*/ 2393354 h 3989327"/>
                <a:gd name="connsiteX6" fmla="*/ 43738344 w 43744905"/>
                <a:gd name="connsiteY6" fmla="*/ 0 h 3989327"/>
                <a:gd name="connsiteX7" fmla="*/ 29 w 43744905"/>
                <a:gd name="connsiteY7" fmla="*/ 9763 h 3989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4905" h="3989327">
                  <a:moveTo>
                    <a:pt x="29" y="9763"/>
                  </a:moveTo>
                  <a:cubicBezTo>
                    <a:pt x="-606" y="4381103"/>
                    <a:pt x="9683" y="-213607"/>
                    <a:pt x="9683" y="3956438"/>
                  </a:cubicBezTo>
                  <a:cubicBezTo>
                    <a:pt x="6341610" y="3509706"/>
                    <a:pt x="7502955" y="3010848"/>
                    <a:pt x="11497037" y="2904322"/>
                  </a:cubicBezTo>
                  <a:lnTo>
                    <a:pt x="23974173" y="3317279"/>
                  </a:lnTo>
                  <a:cubicBezTo>
                    <a:pt x="28211876" y="3459847"/>
                    <a:pt x="33539647" y="4120195"/>
                    <a:pt x="36834765" y="3966207"/>
                  </a:cubicBezTo>
                  <a:cubicBezTo>
                    <a:pt x="40129883" y="3812219"/>
                    <a:pt x="43119852" y="3683756"/>
                    <a:pt x="43744882" y="2393354"/>
                  </a:cubicBezTo>
                  <a:cubicBezTo>
                    <a:pt x="43745380" y="59329"/>
                    <a:pt x="43737846" y="2334025"/>
                    <a:pt x="43738344" y="0"/>
                  </a:cubicBezTo>
                  <a:lnTo>
                    <a:pt x="29" y="9763"/>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p:cNvSpPr/>
            <p:nvPr/>
          </p:nvSpPr>
          <p:spPr>
            <a:xfrm flipV="1">
              <a:off x="344522" y="41789087"/>
              <a:ext cx="43220438" cy="1767845"/>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365561"/>
                <a:gd name="connsiteX1" fmla="*/ 283 w 43914343"/>
                <a:gd name="connsiteY1" fmla="*/ 7959090 h 8365561"/>
                <a:gd name="connsiteX2" fmla="*/ 28700644 w 43914343"/>
                <a:gd name="connsiteY2" fmla="*/ 6640584 h 8365561"/>
                <a:gd name="connsiteX3" fmla="*/ 43914343 w 43914343"/>
                <a:gd name="connsiteY3" fmla="*/ 7319010 h 8365561"/>
                <a:gd name="connsiteX4" fmla="*/ 43895293 w 43914343"/>
                <a:gd name="connsiteY4" fmla="*/ 19050 h 8365561"/>
                <a:gd name="connsiteX5" fmla="*/ 283 w 43914343"/>
                <a:gd name="connsiteY5" fmla="*/ 0 h 8365561"/>
                <a:gd name="connsiteX0" fmla="*/ 283 w 43914343"/>
                <a:gd name="connsiteY0" fmla="*/ 0 h 8424951"/>
                <a:gd name="connsiteX1" fmla="*/ 283 w 43914343"/>
                <a:gd name="connsiteY1" fmla="*/ 7959090 h 8424951"/>
                <a:gd name="connsiteX2" fmla="*/ 30415144 w 43914343"/>
                <a:gd name="connsiteY2" fmla="*/ 7097784 h 8424951"/>
                <a:gd name="connsiteX3" fmla="*/ 43914343 w 43914343"/>
                <a:gd name="connsiteY3" fmla="*/ 7319010 h 8424951"/>
                <a:gd name="connsiteX4" fmla="*/ 43895293 w 43914343"/>
                <a:gd name="connsiteY4" fmla="*/ 19050 h 8424951"/>
                <a:gd name="connsiteX5" fmla="*/ 283 w 43914343"/>
                <a:gd name="connsiteY5" fmla="*/ 0 h 8424951"/>
                <a:gd name="connsiteX0" fmla="*/ 21 w 43914081"/>
                <a:gd name="connsiteY0" fmla="*/ 0 h 8433065"/>
                <a:gd name="connsiteX1" fmla="*/ 13702 w 43914081"/>
                <a:gd name="connsiteY1" fmla="*/ 7968615 h 8433065"/>
                <a:gd name="connsiteX2" fmla="*/ 30414882 w 43914081"/>
                <a:gd name="connsiteY2" fmla="*/ 7097784 h 8433065"/>
                <a:gd name="connsiteX3" fmla="*/ 43914081 w 43914081"/>
                <a:gd name="connsiteY3" fmla="*/ 7319010 h 8433065"/>
                <a:gd name="connsiteX4" fmla="*/ 43895031 w 43914081"/>
                <a:gd name="connsiteY4" fmla="*/ 19050 h 8433065"/>
                <a:gd name="connsiteX5" fmla="*/ 21 w 43914081"/>
                <a:gd name="connsiteY5" fmla="*/ 0 h 8433065"/>
                <a:gd name="connsiteX0" fmla="*/ 282 w 43900662"/>
                <a:gd name="connsiteY0" fmla="*/ 50007 h 8414015"/>
                <a:gd name="connsiteX1" fmla="*/ 283 w 43900662"/>
                <a:gd name="connsiteY1" fmla="*/ 7949565 h 8414015"/>
                <a:gd name="connsiteX2" fmla="*/ 30401463 w 43900662"/>
                <a:gd name="connsiteY2" fmla="*/ 7078734 h 8414015"/>
                <a:gd name="connsiteX3" fmla="*/ 43900662 w 43900662"/>
                <a:gd name="connsiteY3" fmla="*/ 7299960 h 8414015"/>
                <a:gd name="connsiteX4" fmla="*/ 43881612 w 43900662"/>
                <a:gd name="connsiteY4" fmla="*/ 0 h 8414015"/>
                <a:gd name="connsiteX5" fmla="*/ 282 w 43900662"/>
                <a:gd name="connsiteY5" fmla="*/ 50007 h 8414015"/>
                <a:gd name="connsiteX0" fmla="*/ 282 w 43900662"/>
                <a:gd name="connsiteY0" fmla="*/ 1 h 8364009"/>
                <a:gd name="connsiteX1" fmla="*/ 283 w 43900662"/>
                <a:gd name="connsiteY1" fmla="*/ 7899559 h 8364009"/>
                <a:gd name="connsiteX2" fmla="*/ 30401463 w 43900662"/>
                <a:gd name="connsiteY2" fmla="*/ 7028728 h 8364009"/>
                <a:gd name="connsiteX3" fmla="*/ 43900662 w 43900662"/>
                <a:gd name="connsiteY3" fmla="*/ 7249954 h 8364009"/>
                <a:gd name="connsiteX4" fmla="*/ 43739400 w 43900662"/>
                <a:gd name="connsiteY4" fmla="*/ 0 h 8364009"/>
                <a:gd name="connsiteX5" fmla="*/ 282 w 4390066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0 w 43743992"/>
                <a:gd name="connsiteY4" fmla="*/ 0 h 8364009"/>
                <a:gd name="connsiteX5" fmla="*/ 282 w 4374399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2 w 43743992"/>
                <a:gd name="connsiteY4" fmla="*/ 4598576 h 8364009"/>
                <a:gd name="connsiteX5" fmla="*/ 282 w 43743992"/>
                <a:gd name="connsiteY5" fmla="*/ 1 h 8364009"/>
                <a:gd name="connsiteX0" fmla="*/ 26513 w 43743709"/>
                <a:gd name="connsiteY0" fmla="*/ 0 h 6380873"/>
                <a:gd name="connsiteX1" fmla="*/ 0 w 43743709"/>
                <a:gd name="connsiteY1" fmla="*/ 5916423 h 6380873"/>
                <a:gd name="connsiteX2" fmla="*/ 30401180 w 43743709"/>
                <a:gd name="connsiteY2" fmla="*/ 5045592 h 6380873"/>
                <a:gd name="connsiteX3" fmla="*/ 43743709 w 43743709"/>
                <a:gd name="connsiteY3" fmla="*/ 5269199 h 6380873"/>
                <a:gd name="connsiteX4" fmla="*/ 43739119 w 43743709"/>
                <a:gd name="connsiteY4" fmla="*/ 2615440 h 6380873"/>
                <a:gd name="connsiteX5" fmla="*/ 26513 w 43743709"/>
                <a:gd name="connsiteY5" fmla="*/ 0 h 6380873"/>
                <a:gd name="connsiteX0" fmla="*/ 281 w 43743991"/>
                <a:gd name="connsiteY0" fmla="*/ 0 h 4103564"/>
                <a:gd name="connsiteX1" fmla="*/ 282 w 43743991"/>
                <a:gd name="connsiteY1" fmla="*/ 3639114 h 4103564"/>
                <a:gd name="connsiteX2" fmla="*/ 30401462 w 43743991"/>
                <a:gd name="connsiteY2" fmla="*/ 2768283 h 4103564"/>
                <a:gd name="connsiteX3" fmla="*/ 43743991 w 43743991"/>
                <a:gd name="connsiteY3" fmla="*/ 2991890 h 4103564"/>
                <a:gd name="connsiteX4" fmla="*/ 43739401 w 43743991"/>
                <a:gd name="connsiteY4" fmla="*/ 338131 h 4103564"/>
                <a:gd name="connsiteX5" fmla="*/ 281 w 43743991"/>
                <a:gd name="connsiteY5" fmla="*/ 0 h 4103564"/>
                <a:gd name="connsiteX0" fmla="*/ 51 w 43748582"/>
                <a:gd name="connsiteY0" fmla="*/ 37195 h 3765433"/>
                <a:gd name="connsiteX1" fmla="*/ 4873 w 43748582"/>
                <a:gd name="connsiteY1" fmla="*/ 3300983 h 3765433"/>
                <a:gd name="connsiteX2" fmla="*/ 30406053 w 43748582"/>
                <a:gd name="connsiteY2" fmla="*/ 2430152 h 3765433"/>
                <a:gd name="connsiteX3" fmla="*/ 43748582 w 43748582"/>
                <a:gd name="connsiteY3" fmla="*/ 2653759 h 3765433"/>
                <a:gd name="connsiteX4" fmla="*/ 43743992 w 43748582"/>
                <a:gd name="connsiteY4" fmla="*/ 0 h 3765433"/>
                <a:gd name="connsiteX5" fmla="*/ 51 w 43748582"/>
                <a:gd name="connsiteY5" fmla="*/ 37195 h 376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8582" h="3765433">
                  <a:moveTo>
                    <a:pt x="51" y="37195"/>
                  </a:moveTo>
                  <a:cubicBezTo>
                    <a:pt x="-584" y="4408535"/>
                    <a:pt x="4873" y="-869062"/>
                    <a:pt x="4873" y="3300983"/>
                  </a:cubicBezTo>
                  <a:cubicBezTo>
                    <a:pt x="4965247" y="4687966"/>
                    <a:pt x="23087043" y="2536832"/>
                    <a:pt x="30406053" y="2430152"/>
                  </a:cubicBezTo>
                  <a:cubicBezTo>
                    <a:pt x="37725063" y="2323472"/>
                    <a:pt x="41393121" y="4037567"/>
                    <a:pt x="43748582" y="2653759"/>
                  </a:cubicBezTo>
                  <a:cubicBezTo>
                    <a:pt x="43747051" y="236314"/>
                    <a:pt x="43745523" y="2417445"/>
                    <a:pt x="43743992" y="0"/>
                  </a:cubicBezTo>
                  <a:lnTo>
                    <a:pt x="51" y="37195"/>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Shape 44"/>
            <p:cNvSpPr/>
            <p:nvPr/>
          </p:nvSpPr>
          <p:spPr>
            <a:xfrm flipV="1">
              <a:off x="339782" y="41678089"/>
              <a:ext cx="43219294" cy="1865505"/>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83 w 43973337"/>
                <a:gd name="connsiteY0" fmla="*/ 0 h 8610237"/>
                <a:gd name="connsiteX1" fmla="*/ 283 w 43973337"/>
                <a:gd name="connsiteY1" fmla="*/ 7369155 h 8610237"/>
                <a:gd name="connsiteX2" fmla="*/ 25544206 w 43973337"/>
                <a:gd name="connsiteY2" fmla="*/ 6695768 h 8610237"/>
                <a:gd name="connsiteX3" fmla="*/ 43973337 w 43973337"/>
                <a:gd name="connsiteY3" fmla="*/ 8321900 h 8610237"/>
                <a:gd name="connsiteX4" fmla="*/ 43895293 w 43973337"/>
                <a:gd name="connsiteY4" fmla="*/ 19050 h 8610237"/>
                <a:gd name="connsiteX5" fmla="*/ 283 w 43973337"/>
                <a:gd name="connsiteY5" fmla="*/ 0 h 8610237"/>
                <a:gd name="connsiteX0" fmla="*/ 283 w 43973337"/>
                <a:gd name="connsiteY0" fmla="*/ 0 h 8628748"/>
                <a:gd name="connsiteX1" fmla="*/ 283 w 43973337"/>
                <a:gd name="connsiteY1" fmla="*/ 7369155 h 8628748"/>
                <a:gd name="connsiteX2" fmla="*/ 25367226 w 43973337"/>
                <a:gd name="connsiteY2" fmla="*/ 6902245 h 8628748"/>
                <a:gd name="connsiteX3" fmla="*/ 43973337 w 43973337"/>
                <a:gd name="connsiteY3" fmla="*/ 8321900 h 8628748"/>
                <a:gd name="connsiteX4" fmla="*/ 43895293 w 43973337"/>
                <a:gd name="connsiteY4" fmla="*/ 19050 h 8628748"/>
                <a:gd name="connsiteX5" fmla="*/ 283 w 43973337"/>
                <a:gd name="connsiteY5" fmla="*/ 0 h 8628748"/>
                <a:gd name="connsiteX0" fmla="*/ 18 w 43973072"/>
                <a:gd name="connsiteY0" fmla="*/ 0 h 8628748"/>
                <a:gd name="connsiteX1" fmla="*/ 15978 w 43973072"/>
                <a:gd name="connsiteY1" fmla="*/ 7371537 h 8628748"/>
                <a:gd name="connsiteX2" fmla="*/ 25366961 w 43973072"/>
                <a:gd name="connsiteY2" fmla="*/ 6902245 h 8628748"/>
                <a:gd name="connsiteX3" fmla="*/ 43973072 w 43973072"/>
                <a:gd name="connsiteY3" fmla="*/ 8321900 h 8628748"/>
                <a:gd name="connsiteX4" fmla="*/ 43895028 w 43973072"/>
                <a:gd name="connsiteY4" fmla="*/ 19050 h 8628748"/>
                <a:gd name="connsiteX5" fmla="*/ 18 w 43973072"/>
                <a:gd name="connsiteY5" fmla="*/ 0 h 8628748"/>
                <a:gd name="connsiteX0" fmla="*/ 283 w 43957376"/>
                <a:gd name="connsiteY0" fmla="*/ 45244 h 8609698"/>
                <a:gd name="connsiteX1" fmla="*/ 282 w 43957376"/>
                <a:gd name="connsiteY1" fmla="*/ 7352487 h 8609698"/>
                <a:gd name="connsiteX2" fmla="*/ 25351265 w 43957376"/>
                <a:gd name="connsiteY2" fmla="*/ 6883195 h 8609698"/>
                <a:gd name="connsiteX3" fmla="*/ 43957376 w 43957376"/>
                <a:gd name="connsiteY3" fmla="*/ 8302850 h 8609698"/>
                <a:gd name="connsiteX4" fmla="*/ 43879332 w 43957376"/>
                <a:gd name="connsiteY4" fmla="*/ 0 h 8609698"/>
                <a:gd name="connsiteX5" fmla="*/ 283 w 43957376"/>
                <a:gd name="connsiteY5" fmla="*/ 45244 h 8609698"/>
                <a:gd name="connsiteX0" fmla="*/ 283 w 43957376"/>
                <a:gd name="connsiteY0" fmla="*/ 4763 h 8569217"/>
                <a:gd name="connsiteX1" fmla="*/ 282 w 43957376"/>
                <a:gd name="connsiteY1" fmla="*/ 7312006 h 8569217"/>
                <a:gd name="connsiteX2" fmla="*/ 25351265 w 43957376"/>
                <a:gd name="connsiteY2" fmla="*/ 6842714 h 8569217"/>
                <a:gd name="connsiteX3" fmla="*/ 43957376 w 43957376"/>
                <a:gd name="connsiteY3" fmla="*/ 8262369 h 8569217"/>
                <a:gd name="connsiteX4" fmla="*/ 43737123 w 43957376"/>
                <a:gd name="connsiteY4" fmla="*/ 0 h 8569217"/>
                <a:gd name="connsiteX5" fmla="*/ 283 w 43957376"/>
                <a:gd name="connsiteY5" fmla="*/ 4763 h 8569217"/>
                <a:gd name="connsiteX0" fmla="*/ 283 w 43738035"/>
                <a:gd name="connsiteY0" fmla="*/ 4763 h 8588618"/>
                <a:gd name="connsiteX1" fmla="*/ 282 w 43738035"/>
                <a:gd name="connsiteY1" fmla="*/ 7312006 h 8588618"/>
                <a:gd name="connsiteX2" fmla="*/ 25351265 w 43738035"/>
                <a:gd name="connsiteY2" fmla="*/ 6842714 h 8588618"/>
                <a:gd name="connsiteX3" fmla="*/ 43738035 w 43738035"/>
                <a:gd name="connsiteY3" fmla="*/ 8283800 h 8588618"/>
                <a:gd name="connsiteX4" fmla="*/ 43737123 w 43738035"/>
                <a:gd name="connsiteY4" fmla="*/ 0 h 8588618"/>
                <a:gd name="connsiteX5" fmla="*/ 283 w 43738035"/>
                <a:gd name="connsiteY5" fmla="*/ 4763 h 8588618"/>
                <a:gd name="connsiteX0" fmla="*/ 283 w 43738035"/>
                <a:gd name="connsiteY0" fmla="*/ 0 h 8583855"/>
                <a:gd name="connsiteX1" fmla="*/ 282 w 43738035"/>
                <a:gd name="connsiteY1" fmla="*/ 7307243 h 8583855"/>
                <a:gd name="connsiteX2" fmla="*/ 25351265 w 43738035"/>
                <a:gd name="connsiteY2" fmla="*/ 6837951 h 8583855"/>
                <a:gd name="connsiteX3" fmla="*/ 43738035 w 43738035"/>
                <a:gd name="connsiteY3" fmla="*/ 8279037 h 8583855"/>
                <a:gd name="connsiteX4" fmla="*/ 43724270 w 43738035"/>
                <a:gd name="connsiteY4" fmla="*/ 4729066 h 8583855"/>
                <a:gd name="connsiteX5" fmla="*/ 283 w 43738035"/>
                <a:gd name="connsiteY5" fmla="*/ 0 h 8583855"/>
                <a:gd name="connsiteX0" fmla="*/ 87 w 43740250"/>
                <a:gd name="connsiteY0" fmla="*/ 0 h 6504351"/>
                <a:gd name="connsiteX1" fmla="*/ 2497 w 43740250"/>
                <a:gd name="connsiteY1" fmla="*/ 5227739 h 6504351"/>
                <a:gd name="connsiteX2" fmla="*/ 25353480 w 43740250"/>
                <a:gd name="connsiteY2" fmla="*/ 4758447 h 6504351"/>
                <a:gd name="connsiteX3" fmla="*/ 43740250 w 43740250"/>
                <a:gd name="connsiteY3" fmla="*/ 6199533 h 6504351"/>
                <a:gd name="connsiteX4" fmla="*/ 43726485 w 43740250"/>
                <a:gd name="connsiteY4" fmla="*/ 2649562 h 6504351"/>
                <a:gd name="connsiteX5" fmla="*/ 87 w 43740250"/>
                <a:gd name="connsiteY5" fmla="*/ 0 h 6504351"/>
                <a:gd name="connsiteX0" fmla="*/ 16 w 43754641"/>
                <a:gd name="connsiteY0" fmla="*/ 0 h 4394416"/>
                <a:gd name="connsiteX1" fmla="*/ 16888 w 43754641"/>
                <a:gd name="connsiteY1" fmla="*/ 3117804 h 4394416"/>
                <a:gd name="connsiteX2" fmla="*/ 25367871 w 43754641"/>
                <a:gd name="connsiteY2" fmla="*/ 2648512 h 4394416"/>
                <a:gd name="connsiteX3" fmla="*/ 43754641 w 43754641"/>
                <a:gd name="connsiteY3" fmla="*/ 4089598 h 4394416"/>
                <a:gd name="connsiteX4" fmla="*/ 43740876 w 43754641"/>
                <a:gd name="connsiteY4" fmla="*/ 539627 h 4394416"/>
                <a:gd name="connsiteX5" fmla="*/ 16 w 43754641"/>
                <a:gd name="connsiteY5" fmla="*/ 0 h 4394416"/>
                <a:gd name="connsiteX0" fmla="*/ 29 w 43747424"/>
                <a:gd name="connsiteY0" fmla="*/ 0 h 3973445"/>
                <a:gd name="connsiteX1" fmla="*/ 9671 w 43747424"/>
                <a:gd name="connsiteY1" fmla="*/ 2696833 h 3973445"/>
                <a:gd name="connsiteX2" fmla="*/ 25360654 w 43747424"/>
                <a:gd name="connsiteY2" fmla="*/ 2227541 h 3973445"/>
                <a:gd name="connsiteX3" fmla="*/ 43747424 w 43747424"/>
                <a:gd name="connsiteY3" fmla="*/ 3668627 h 3973445"/>
                <a:gd name="connsiteX4" fmla="*/ 43733659 w 43747424"/>
                <a:gd name="connsiteY4" fmla="*/ 118656 h 3973445"/>
                <a:gd name="connsiteX5" fmla="*/ 29 w 43747424"/>
                <a:gd name="connsiteY5" fmla="*/ 0 h 3973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7424" h="3973445">
                  <a:moveTo>
                    <a:pt x="29" y="0"/>
                  </a:moveTo>
                  <a:cubicBezTo>
                    <a:pt x="-606" y="4371340"/>
                    <a:pt x="9671" y="-1473212"/>
                    <a:pt x="9671" y="2696833"/>
                  </a:cubicBezTo>
                  <a:cubicBezTo>
                    <a:pt x="6036798" y="3842291"/>
                    <a:pt x="18031812" y="2068750"/>
                    <a:pt x="25360654" y="2227541"/>
                  </a:cubicBezTo>
                  <a:cubicBezTo>
                    <a:pt x="32689496" y="2386332"/>
                    <a:pt x="42458716" y="4810910"/>
                    <a:pt x="43747424" y="3668627"/>
                  </a:cubicBezTo>
                  <a:cubicBezTo>
                    <a:pt x="43742836" y="2485303"/>
                    <a:pt x="43738247" y="1301980"/>
                    <a:pt x="43733659" y="118656"/>
                  </a:cubicBezTo>
                  <a:lnTo>
                    <a:pt x="29" y="0"/>
                  </a:lnTo>
                  <a:close/>
                </a:path>
              </a:pathLst>
            </a:cu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Shape 45"/>
            <p:cNvSpPr/>
            <p:nvPr/>
          </p:nvSpPr>
          <p:spPr>
            <a:xfrm flipV="1">
              <a:off x="344741" y="41554762"/>
              <a:ext cx="43215965" cy="1992544"/>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4 w 44049259"/>
                <a:gd name="connsiteY0" fmla="*/ 0 h 8882761"/>
                <a:gd name="connsiteX1" fmla="*/ 98851 w 44049259"/>
                <a:gd name="connsiteY1" fmla="*/ 5693370 h 8882761"/>
                <a:gd name="connsiteX2" fmla="*/ 7160062 w 44049259"/>
                <a:gd name="connsiteY2" fmla="*/ 7127279 h 8882761"/>
                <a:gd name="connsiteX3" fmla="*/ 17541699 w 44049259"/>
                <a:gd name="connsiteY3" fmla="*/ 8492736 h 8882761"/>
                <a:gd name="connsiteX4" fmla="*/ 35545791 w 44049259"/>
                <a:gd name="connsiteY4" fmla="*/ 6741364 h 8882761"/>
                <a:gd name="connsiteX5" fmla="*/ 44049259 w 44049259"/>
                <a:gd name="connsiteY5" fmla="*/ 8568936 h 8882761"/>
                <a:gd name="connsiteX6" fmla="*/ 43895014 w 44049259"/>
                <a:gd name="connsiteY6" fmla="*/ 19050 h 8882761"/>
                <a:gd name="connsiteX7" fmla="*/ 4 w 44049259"/>
                <a:gd name="connsiteY7" fmla="*/ 0 h 8882761"/>
                <a:gd name="connsiteX0" fmla="*/ 1475 w 43950408"/>
                <a:gd name="connsiteY0" fmla="*/ 26194 h 8863711"/>
                <a:gd name="connsiteX1" fmla="*/ 0 w 43950408"/>
                <a:gd name="connsiteY1" fmla="*/ 5674320 h 8863711"/>
                <a:gd name="connsiteX2" fmla="*/ 7061211 w 43950408"/>
                <a:gd name="connsiteY2" fmla="*/ 7108229 h 8863711"/>
                <a:gd name="connsiteX3" fmla="*/ 17442848 w 43950408"/>
                <a:gd name="connsiteY3" fmla="*/ 8473686 h 8863711"/>
                <a:gd name="connsiteX4" fmla="*/ 35446940 w 43950408"/>
                <a:gd name="connsiteY4" fmla="*/ 6722314 h 8863711"/>
                <a:gd name="connsiteX5" fmla="*/ 43950408 w 43950408"/>
                <a:gd name="connsiteY5" fmla="*/ 8549886 h 8863711"/>
                <a:gd name="connsiteX6" fmla="*/ 43796163 w 43950408"/>
                <a:gd name="connsiteY6" fmla="*/ 0 h 8863711"/>
                <a:gd name="connsiteX7" fmla="*/ 1475 w 43950408"/>
                <a:gd name="connsiteY7" fmla="*/ 26194 h 8863711"/>
                <a:gd name="connsiteX0" fmla="*/ 1475 w 43950408"/>
                <a:gd name="connsiteY0" fmla="*/ 0 h 8837517"/>
                <a:gd name="connsiteX1" fmla="*/ 0 w 43950408"/>
                <a:gd name="connsiteY1" fmla="*/ 5648126 h 8837517"/>
                <a:gd name="connsiteX2" fmla="*/ 7061211 w 43950408"/>
                <a:gd name="connsiteY2" fmla="*/ 7082035 h 8837517"/>
                <a:gd name="connsiteX3" fmla="*/ 17442848 w 43950408"/>
                <a:gd name="connsiteY3" fmla="*/ 8447492 h 8837517"/>
                <a:gd name="connsiteX4" fmla="*/ 35446940 w 43950408"/>
                <a:gd name="connsiteY4" fmla="*/ 6696120 h 8837517"/>
                <a:gd name="connsiteX5" fmla="*/ 43950408 w 43950408"/>
                <a:gd name="connsiteY5" fmla="*/ 8523692 h 8837517"/>
                <a:gd name="connsiteX6" fmla="*/ 43735907 w 43950408"/>
                <a:gd name="connsiteY6" fmla="*/ 2381 h 8837517"/>
                <a:gd name="connsiteX7" fmla="*/ 1475 w 43950408"/>
                <a:gd name="connsiteY7" fmla="*/ 0 h 8837517"/>
                <a:gd name="connsiteX0" fmla="*/ 1475 w 43735907"/>
                <a:gd name="connsiteY0" fmla="*/ 0 h 8868660"/>
                <a:gd name="connsiteX1" fmla="*/ 0 w 43735907"/>
                <a:gd name="connsiteY1" fmla="*/ 5648126 h 8868660"/>
                <a:gd name="connsiteX2" fmla="*/ 7061211 w 43735907"/>
                <a:gd name="connsiteY2" fmla="*/ 7082035 h 8868660"/>
                <a:gd name="connsiteX3" fmla="*/ 17442848 w 43735907"/>
                <a:gd name="connsiteY3" fmla="*/ 8447492 h 8868660"/>
                <a:gd name="connsiteX4" fmla="*/ 35446940 w 43735907"/>
                <a:gd name="connsiteY4" fmla="*/ 6696120 h 8868660"/>
                <a:gd name="connsiteX5" fmla="*/ 43735887 w 43735907"/>
                <a:gd name="connsiteY5" fmla="*/ 8557029 h 8868660"/>
                <a:gd name="connsiteX6" fmla="*/ 43735907 w 43735907"/>
                <a:gd name="connsiteY6" fmla="*/ 2381 h 8868660"/>
                <a:gd name="connsiteX7" fmla="*/ 1475 w 43735907"/>
                <a:gd name="connsiteY7" fmla="*/ 0 h 8868660"/>
                <a:gd name="connsiteX0" fmla="*/ 1475 w 43735906"/>
                <a:gd name="connsiteY0" fmla="*/ 0 h 8868660"/>
                <a:gd name="connsiteX1" fmla="*/ 0 w 43735906"/>
                <a:gd name="connsiteY1" fmla="*/ 5648126 h 8868660"/>
                <a:gd name="connsiteX2" fmla="*/ 7061211 w 43735906"/>
                <a:gd name="connsiteY2" fmla="*/ 7082035 h 8868660"/>
                <a:gd name="connsiteX3" fmla="*/ 17442848 w 43735906"/>
                <a:gd name="connsiteY3" fmla="*/ 8447492 h 8868660"/>
                <a:gd name="connsiteX4" fmla="*/ 35446940 w 43735906"/>
                <a:gd name="connsiteY4" fmla="*/ 6696120 h 8868660"/>
                <a:gd name="connsiteX5" fmla="*/ 43735887 w 43735906"/>
                <a:gd name="connsiteY5" fmla="*/ 8557029 h 8868660"/>
                <a:gd name="connsiteX6" fmla="*/ 43735906 w 43735906"/>
                <a:gd name="connsiteY6" fmla="*/ 4573907 h 8868660"/>
                <a:gd name="connsiteX7" fmla="*/ 1475 w 43735906"/>
                <a:gd name="connsiteY7" fmla="*/ 0 h 8868660"/>
                <a:gd name="connsiteX0" fmla="*/ 1475 w 43735887"/>
                <a:gd name="connsiteY0" fmla="*/ 0 h 8868660"/>
                <a:gd name="connsiteX1" fmla="*/ 0 w 43735887"/>
                <a:gd name="connsiteY1" fmla="*/ 5648126 h 8868660"/>
                <a:gd name="connsiteX2" fmla="*/ 7061211 w 43735887"/>
                <a:gd name="connsiteY2" fmla="*/ 7082035 h 8868660"/>
                <a:gd name="connsiteX3" fmla="*/ 17442848 w 43735887"/>
                <a:gd name="connsiteY3" fmla="*/ 8447492 h 8868660"/>
                <a:gd name="connsiteX4" fmla="*/ 35446940 w 43735887"/>
                <a:gd name="connsiteY4" fmla="*/ 6696120 h 8868660"/>
                <a:gd name="connsiteX5" fmla="*/ 43735887 w 43735887"/>
                <a:gd name="connsiteY5" fmla="*/ 8557029 h 8868660"/>
                <a:gd name="connsiteX6" fmla="*/ 43733496 w 43735887"/>
                <a:gd name="connsiteY6" fmla="*/ 4624628 h 8868660"/>
                <a:gd name="connsiteX7" fmla="*/ 1475 w 43735887"/>
                <a:gd name="connsiteY7" fmla="*/ 0 h 8868660"/>
                <a:gd name="connsiteX0" fmla="*/ 27989 w 43735887"/>
                <a:gd name="connsiteY0" fmla="*/ 0 h 6809444"/>
                <a:gd name="connsiteX1" fmla="*/ 0 w 43735887"/>
                <a:gd name="connsiteY1" fmla="*/ 3588910 h 6809444"/>
                <a:gd name="connsiteX2" fmla="*/ 7061211 w 43735887"/>
                <a:gd name="connsiteY2" fmla="*/ 5022819 h 6809444"/>
                <a:gd name="connsiteX3" fmla="*/ 17442848 w 43735887"/>
                <a:gd name="connsiteY3" fmla="*/ 6388276 h 6809444"/>
                <a:gd name="connsiteX4" fmla="*/ 35446940 w 43735887"/>
                <a:gd name="connsiteY4" fmla="*/ 4636904 h 6809444"/>
                <a:gd name="connsiteX5" fmla="*/ 43735887 w 43735887"/>
                <a:gd name="connsiteY5" fmla="*/ 6497813 h 6809444"/>
                <a:gd name="connsiteX6" fmla="*/ 43733496 w 43735887"/>
                <a:gd name="connsiteY6" fmla="*/ 2565412 h 6809444"/>
                <a:gd name="connsiteX7" fmla="*/ 27989 w 43735887"/>
                <a:gd name="connsiteY7" fmla="*/ 0 h 6809444"/>
                <a:gd name="connsiteX0" fmla="*/ 9 w 43768166"/>
                <a:gd name="connsiteY0" fmla="*/ 0 h 4664005"/>
                <a:gd name="connsiteX1" fmla="*/ 32279 w 43768166"/>
                <a:gd name="connsiteY1" fmla="*/ 1443471 h 4664005"/>
                <a:gd name="connsiteX2" fmla="*/ 7093490 w 43768166"/>
                <a:gd name="connsiteY2" fmla="*/ 2877380 h 4664005"/>
                <a:gd name="connsiteX3" fmla="*/ 17475127 w 43768166"/>
                <a:gd name="connsiteY3" fmla="*/ 4242837 h 4664005"/>
                <a:gd name="connsiteX4" fmla="*/ 35479219 w 43768166"/>
                <a:gd name="connsiteY4" fmla="*/ 2491465 h 4664005"/>
                <a:gd name="connsiteX5" fmla="*/ 43768166 w 43768166"/>
                <a:gd name="connsiteY5" fmla="*/ 4352374 h 4664005"/>
                <a:gd name="connsiteX6" fmla="*/ 43765775 w 43768166"/>
                <a:gd name="connsiteY6" fmla="*/ 419973 h 4664005"/>
                <a:gd name="connsiteX7" fmla="*/ 9 w 43768166"/>
                <a:gd name="connsiteY7" fmla="*/ 0 h 4664005"/>
                <a:gd name="connsiteX0" fmla="*/ 33 w 43744087"/>
                <a:gd name="connsiteY0" fmla="*/ 291257 h 4529217"/>
                <a:gd name="connsiteX1" fmla="*/ 8200 w 43744087"/>
                <a:gd name="connsiteY1" fmla="*/ 1308683 h 4529217"/>
                <a:gd name="connsiteX2" fmla="*/ 7069411 w 43744087"/>
                <a:gd name="connsiteY2" fmla="*/ 2742592 h 4529217"/>
                <a:gd name="connsiteX3" fmla="*/ 17451048 w 43744087"/>
                <a:gd name="connsiteY3" fmla="*/ 4108049 h 4529217"/>
                <a:gd name="connsiteX4" fmla="*/ 35455140 w 43744087"/>
                <a:gd name="connsiteY4" fmla="*/ 2356677 h 4529217"/>
                <a:gd name="connsiteX5" fmla="*/ 43744087 w 43744087"/>
                <a:gd name="connsiteY5" fmla="*/ 4217586 h 4529217"/>
                <a:gd name="connsiteX6" fmla="*/ 43741696 w 43744087"/>
                <a:gd name="connsiteY6" fmla="*/ 285185 h 4529217"/>
                <a:gd name="connsiteX7" fmla="*/ 33 w 43744087"/>
                <a:gd name="connsiteY7" fmla="*/ 291257 h 4529217"/>
                <a:gd name="connsiteX0" fmla="*/ 33 w 43744087"/>
                <a:gd name="connsiteY0" fmla="*/ 6073 h 4244033"/>
                <a:gd name="connsiteX1" fmla="*/ 8200 w 43744087"/>
                <a:gd name="connsiteY1" fmla="*/ 1023499 h 4244033"/>
                <a:gd name="connsiteX2" fmla="*/ 7069411 w 43744087"/>
                <a:gd name="connsiteY2" fmla="*/ 2457408 h 4244033"/>
                <a:gd name="connsiteX3" fmla="*/ 17451048 w 43744087"/>
                <a:gd name="connsiteY3" fmla="*/ 3822865 h 4244033"/>
                <a:gd name="connsiteX4" fmla="*/ 35455140 w 43744087"/>
                <a:gd name="connsiteY4" fmla="*/ 2071493 h 4244033"/>
                <a:gd name="connsiteX5" fmla="*/ 43744087 w 43744087"/>
                <a:gd name="connsiteY5" fmla="*/ 3932402 h 4244033"/>
                <a:gd name="connsiteX6" fmla="*/ 43741696 w 43744087"/>
                <a:gd name="connsiteY6" fmla="*/ 1 h 4244033"/>
                <a:gd name="connsiteX7" fmla="*/ 33 w 43744087"/>
                <a:gd name="connsiteY7" fmla="*/ 6073 h 4244033"/>
                <a:gd name="connsiteX0" fmla="*/ 0 w 43744054"/>
                <a:gd name="connsiteY0" fmla="*/ 6073 h 4244033"/>
                <a:gd name="connsiteX1" fmla="*/ 8167 w 43744054"/>
                <a:gd name="connsiteY1" fmla="*/ 1023499 h 4244033"/>
                <a:gd name="connsiteX2" fmla="*/ 7069378 w 43744054"/>
                <a:gd name="connsiteY2" fmla="*/ 2457408 h 4244033"/>
                <a:gd name="connsiteX3" fmla="*/ 17451015 w 43744054"/>
                <a:gd name="connsiteY3" fmla="*/ 3822865 h 4244033"/>
                <a:gd name="connsiteX4" fmla="*/ 35455107 w 43744054"/>
                <a:gd name="connsiteY4" fmla="*/ 2071493 h 4244033"/>
                <a:gd name="connsiteX5" fmla="*/ 43744054 w 43744054"/>
                <a:gd name="connsiteY5" fmla="*/ 3932402 h 4244033"/>
                <a:gd name="connsiteX6" fmla="*/ 43741663 w 43744054"/>
                <a:gd name="connsiteY6" fmla="*/ 1 h 4244033"/>
                <a:gd name="connsiteX7" fmla="*/ 0 w 43744054"/>
                <a:gd name="connsiteY7" fmla="*/ 6073 h 4244033"/>
                <a:gd name="connsiteX0" fmla="*/ 0 w 43744054"/>
                <a:gd name="connsiteY0" fmla="*/ 6073 h 4244033"/>
                <a:gd name="connsiteX1" fmla="*/ 8167 w 43744054"/>
                <a:gd name="connsiteY1" fmla="*/ 1023499 h 4244033"/>
                <a:gd name="connsiteX2" fmla="*/ 7069378 w 43744054"/>
                <a:gd name="connsiteY2" fmla="*/ 2457408 h 4244033"/>
                <a:gd name="connsiteX3" fmla="*/ 17451015 w 43744054"/>
                <a:gd name="connsiteY3" fmla="*/ 3822865 h 4244033"/>
                <a:gd name="connsiteX4" fmla="*/ 35455107 w 43744054"/>
                <a:gd name="connsiteY4" fmla="*/ 2071493 h 4244033"/>
                <a:gd name="connsiteX5" fmla="*/ 43744054 w 43744054"/>
                <a:gd name="connsiteY5" fmla="*/ 3932402 h 4244033"/>
                <a:gd name="connsiteX6" fmla="*/ 43741663 w 43744054"/>
                <a:gd name="connsiteY6" fmla="*/ 1 h 4244033"/>
                <a:gd name="connsiteX7" fmla="*/ 0 w 43744054"/>
                <a:gd name="connsiteY7" fmla="*/ 6073 h 424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4054" h="4244033">
                  <a:moveTo>
                    <a:pt x="0" y="6073"/>
                  </a:moveTo>
                  <a:cubicBezTo>
                    <a:pt x="4187" y="898047"/>
                    <a:pt x="8167" y="687855"/>
                    <a:pt x="8167" y="1023499"/>
                  </a:cubicBezTo>
                  <a:cubicBezTo>
                    <a:pt x="4092194" y="3205667"/>
                    <a:pt x="4162237" y="1990847"/>
                    <a:pt x="7069378" y="2457408"/>
                  </a:cubicBezTo>
                  <a:cubicBezTo>
                    <a:pt x="9976519" y="2923969"/>
                    <a:pt x="12720060" y="3887184"/>
                    <a:pt x="17451015" y="3822865"/>
                  </a:cubicBezTo>
                  <a:cubicBezTo>
                    <a:pt x="22181970" y="3758546"/>
                    <a:pt x="31072934" y="2053237"/>
                    <a:pt x="35455107" y="2071493"/>
                  </a:cubicBezTo>
                  <a:cubicBezTo>
                    <a:pt x="39837280" y="2089749"/>
                    <a:pt x="43119024" y="5222804"/>
                    <a:pt x="43744054" y="3932402"/>
                  </a:cubicBezTo>
                  <a:cubicBezTo>
                    <a:pt x="43744061" y="1080853"/>
                    <a:pt x="43741656" y="2851550"/>
                    <a:pt x="43741663" y="1"/>
                  </a:cubicBezTo>
                  <a:lnTo>
                    <a:pt x="0" y="6073"/>
                  </a:lnTo>
                  <a:close/>
                </a:path>
              </a:pathLst>
            </a:custGeom>
            <a:solidFill>
              <a:schemeClr val="bg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Shape 46"/>
            <p:cNvSpPr/>
            <p:nvPr/>
          </p:nvSpPr>
          <p:spPr>
            <a:xfrm flipV="1">
              <a:off x="346259" y="41260769"/>
              <a:ext cx="43212367" cy="229333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53256 w 43950111"/>
                <a:gd name="connsiteY0" fmla="*/ 0 h 9549795"/>
                <a:gd name="connsiteX1" fmla="*/ 0 w 43950111"/>
                <a:gd name="connsiteY1" fmla="*/ 7026870 h 9549795"/>
                <a:gd name="connsiteX2" fmla="*/ 10985214 w 43950111"/>
                <a:gd name="connsiteY2" fmla="*/ 8803679 h 9549795"/>
                <a:gd name="connsiteX3" fmla="*/ 27272351 w 43950111"/>
                <a:gd name="connsiteY3" fmla="*/ 6816336 h 9549795"/>
                <a:gd name="connsiteX4" fmla="*/ 36322943 w 43950111"/>
                <a:gd name="connsiteY4" fmla="*/ 9522664 h 9549795"/>
                <a:gd name="connsiteX5" fmla="*/ 43950111 w 43950111"/>
                <a:gd name="connsiteY5" fmla="*/ 7806936 h 9549795"/>
                <a:gd name="connsiteX6" fmla="*/ 43948266 w 43950111"/>
                <a:gd name="connsiteY6" fmla="*/ 19050 h 9549795"/>
                <a:gd name="connsiteX7" fmla="*/ 53256 w 43950111"/>
                <a:gd name="connsiteY7" fmla="*/ 0 h 9549795"/>
                <a:gd name="connsiteX0" fmla="*/ 816 w 43950111"/>
                <a:gd name="connsiteY0" fmla="*/ 16668 h 9530745"/>
                <a:gd name="connsiteX1" fmla="*/ 0 w 43950111"/>
                <a:gd name="connsiteY1" fmla="*/ 7007820 h 9530745"/>
                <a:gd name="connsiteX2" fmla="*/ 10985214 w 43950111"/>
                <a:gd name="connsiteY2" fmla="*/ 8784629 h 9530745"/>
                <a:gd name="connsiteX3" fmla="*/ 27272351 w 43950111"/>
                <a:gd name="connsiteY3" fmla="*/ 6797286 h 9530745"/>
                <a:gd name="connsiteX4" fmla="*/ 36322943 w 43950111"/>
                <a:gd name="connsiteY4" fmla="*/ 9503614 h 9530745"/>
                <a:gd name="connsiteX5" fmla="*/ 43950111 w 43950111"/>
                <a:gd name="connsiteY5" fmla="*/ 7787886 h 9530745"/>
                <a:gd name="connsiteX6" fmla="*/ 43948266 w 43950111"/>
                <a:gd name="connsiteY6" fmla="*/ 0 h 9530745"/>
                <a:gd name="connsiteX7" fmla="*/ 816 w 43950111"/>
                <a:gd name="connsiteY7" fmla="*/ 16668 h 9530745"/>
                <a:gd name="connsiteX0" fmla="*/ 816 w 43950111"/>
                <a:gd name="connsiteY0" fmla="*/ 0 h 9514077"/>
                <a:gd name="connsiteX1" fmla="*/ 0 w 43950111"/>
                <a:gd name="connsiteY1" fmla="*/ 6991152 h 9514077"/>
                <a:gd name="connsiteX2" fmla="*/ 10985214 w 43950111"/>
                <a:gd name="connsiteY2" fmla="*/ 8767961 h 9514077"/>
                <a:gd name="connsiteX3" fmla="*/ 27272351 w 43950111"/>
                <a:gd name="connsiteY3" fmla="*/ 6780618 h 9514077"/>
                <a:gd name="connsiteX4" fmla="*/ 36322943 w 43950111"/>
                <a:gd name="connsiteY4" fmla="*/ 9486946 h 9514077"/>
                <a:gd name="connsiteX5" fmla="*/ 43950111 w 43950111"/>
                <a:gd name="connsiteY5" fmla="*/ 7771218 h 9514077"/>
                <a:gd name="connsiteX6" fmla="*/ 43736152 w 43950111"/>
                <a:gd name="connsiteY6" fmla="*/ 1 h 9514077"/>
                <a:gd name="connsiteX7" fmla="*/ 816 w 43950111"/>
                <a:gd name="connsiteY7" fmla="*/ 0 h 9514077"/>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2 w 43740412"/>
                <a:gd name="connsiteY6" fmla="*/ 1 h 9513713"/>
                <a:gd name="connsiteX7" fmla="*/ 816 w 43740412"/>
                <a:gd name="connsiteY7" fmla="*/ 0 h 9513713"/>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4 w 43740412"/>
                <a:gd name="connsiteY6" fmla="*/ 4598576 h 9513713"/>
                <a:gd name="connsiteX7" fmla="*/ 816 w 43740412"/>
                <a:gd name="connsiteY7" fmla="*/ 0 h 9513713"/>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1333 w 43740412"/>
                <a:gd name="connsiteY6" fmla="*/ 4629007 h 9513713"/>
                <a:gd name="connsiteX7" fmla="*/ 816 w 43740412"/>
                <a:gd name="connsiteY7" fmla="*/ 0 h 9513713"/>
                <a:gd name="connsiteX0" fmla="*/ 3226 w 43740412"/>
                <a:gd name="connsiteY0" fmla="*/ 0 h 7322627"/>
                <a:gd name="connsiteX1" fmla="*/ 0 w 43740412"/>
                <a:gd name="connsiteY1" fmla="*/ 4800066 h 7322627"/>
                <a:gd name="connsiteX2" fmla="*/ 10985214 w 43740412"/>
                <a:gd name="connsiteY2" fmla="*/ 6576875 h 7322627"/>
                <a:gd name="connsiteX3" fmla="*/ 27272351 w 43740412"/>
                <a:gd name="connsiteY3" fmla="*/ 4589532 h 7322627"/>
                <a:gd name="connsiteX4" fmla="*/ 36322943 w 43740412"/>
                <a:gd name="connsiteY4" fmla="*/ 7295860 h 7322627"/>
                <a:gd name="connsiteX5" fmla="*/ 43740412 w 43740412"/>
                <a:gd name="connsiteY5" fmla="*/ 5575370 h 7322627"/>
                <a:gd name="connsiteX6" fmla="*/ 43731333 w 43740412"/>
                <a:gd name="connsiteY6" fmla="*/ 2437921 h 7322627"/>
                <a:gd name="connsiteX7" fmla="*/ 3226 w 43740412"/>
                <a:gd name="connsiteY7" fmla="*/ 0 h 7322627"/>
                <a:gd name="connsiteX0" fmla="*/ 10 w 43768531"/>
                <a:gd name="connsiteY0" fmla="*/ 0 h 5334419"/>
                <a:gd name="connsiteX1" fmla="*/ 28119 w 43768531"/>
                <a:gd name="connsiteY1" fmla="*/ 2811858 h 5334419"/>
                <a:gd name="connsiteX2" fmla="*/ 11013333 w 43768531"/>
                <a:gd name="connsiteY2" fmla="*/ 4588667 h 5334419"/>
                <a:gd name="connsiteX3" fmla="*/ 27300470 w 43768531"/>
                <a:gd name="connsiteY3" fmla="*/ 2601324 h 5334419"/>
                <a:gd name="connsiteX4" fmla="*/ 36351062 w 43768531"/>
                <a:gd name="connsiteY4" fmla="*/ 5307652 h 5334419"/>
                <a:gd name="connsiteX5" fmla="*/ 43768531 w 43768531"/>
                <a:gd name="connsiteY5" fmla="*/ 3587162 h 5334419"/>
                <a:gd name="connsiteX6" fmla="*/ 43759452 w 43768531"/>
                <a:gd name="connsiteY6" fmla="*/ 449713 h 5334419"/>
                <a:gd name="connsiteX7" fmla="*/ 10 w 43768531"/>
                <a:gd name="connsiteY7" fmla="*/ 0 h 5334419"/>
                <a:gd name="connsiteX0" fmla="*/ 815 w 43740412"/>
                <a:gd name="connsiteY0" fmla="*/ 27052 h 4884706"/>
                <a:gd name="connsiteX1" fmla="*/ 0 w 43740412"/>
                <a:gd name="connsiteY1" fmla="*/ 2362145 h 4884706"/>
                <a:gd name="connsiteX2" fmla="*/ 10985214 w 43740412"/>
                <a:gd name="connsiteY2" fmla="*/ 4138954 h 4884706"/>
                <a:gd name="connsiteX3" fmla="*/ 27272351 w 43740412"/>
                <a:gd name="connsiteY3" fmla="*/ 2151611 h 4884706"/>
                <a:gd name="connsiteX4" fmla="*/ 36322943 w 43740412"/>
                <a:gd name="connsiteY4" fmla="*/ 4857939 h 4884706"/>
                <a:gd name="connsiteX5" fmla="*/ 43740412 w 43740412"/>
                <a:gd name="connsiteY5" fmla="*/ 3137449 h 4884706"/>
                <a:gd name="connsiteX6" fmla="*/ 43731333 w 43740412"/>
                <a:gd name="connsiteY6" fmla="*/ 0 h 4884706"/>
                <a:gd name="connsiteX7" fmla="*/ 815 w 43740412"/>
                <a:gd name="connsiteY7" fmla="*/ 27052 h 48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0412" h="4884706">
                  <a:moveTo>
                    <a:pt x="815" y="27052"/>
                  </a:moveTo>
                  <a:cubicBezTo>
                    <a:pt x="180" y="4398392"/>
                    <a:pt x="0" y="-1807900"/>
                    <a:pt x="0" y="2362145"/>
                  </a:cubicBezTo>
                  <a:cubicBezTo>
                    <a:pt x="6903427" y="1191513"/>
                    <a:pt x="6439822" y="4174043"/>
                    <a:pt x="10985214" y="4138954"/>
                  </a:cubicBezTo>
                  <a:cubicBezTo>
                    <a:pt x="15530606" y="4103865"/>
                    <a:pt x="22477895" y="622080"/>
                    <a:pt x="27272351" y="2151611"/>
                  </a:cubicBezTo>
                  <a:cubicBezTo>
                    <a:pt x="32066807" y="3681142"/>
                    <a:pt x="33578266" y="4693633"/>
                    <a:pt x="36322943" y="4857939"/>
                  </a:cubicBezTo>
                  <a:cubicBezTo>
                    <a:pt x="39067620" y="5022245"/>
                    <a:pt x="43115382" y="4427851"/>
                    <a:pt x="43740412" y="3137449"/>
                  </a:cubicBezTo>
                  <a:cubicBezTo>
                    <a:pt x="43738993" y="2081489"/>
                    <a:pt x="43732752" y="1055960"/>
                    <a:pt x="43731333" y="0"/>
                  </a:cubicBezTo>
                  <a:lnTo>
                    <a:pt x="815" y="27052"/>
                  </a:lnTo>
                  <a:close/>
                </a:path>
              </a:pathLst>
            </a:cu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p:cNvSpPr/>
            <p:nvPr/>
          </p:nvSpPr>
          <p:spPr>
            <a:xfrm flipV="1">
              <a:off x="347395" y="41306719"/>
              <a:ext cx="43211525" cy="2234338"/>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5 w 43998460"/>
                <a:gd name="connsiteY0" fmla="*/ 0 h 9460489"/>
                <a:gd name="connsiteX1" fmla="*/ 66314 w 43998460"/>
                <a:gd name="connsiteY1" fmla="*/ 9458126 h 9460489"/>
                <a:gd name="connsiteX2" fmla="*/ 12963964 w 43998460"/>
                <a:gd name="connsiteY2" fmla="*/ 6670079 h 9460489"/>
                <a:gd name="connsiteX3" fmla="*/ 23967900 w 43998460"/>
                <a:gd name="connsiteY3" fmla="*/ 9457936 h 9460489"/>
                <a:gd name="connsiteX4" fmla="*/ 38403292 w 43998460"/>
                <a:gd name="connsiteY4" fmla="*/ 6068264 h 9460489"/>
                <a:gd name="connsiteX5" fmla="*/ 43998460 w 43998460"/>
                <a:gd name="connsiteY5" fmla="*/ 5470136 h 9460489"/>
                <a:gd name="connsiteX6" fmla="*/ 43895015 w 43998460"/>
                <a:gd name="connsiteY6" fmla="*/ 19050 h 9460489"/>
                <a:gd name="connsiteX7" fmla="*/ 5 w 43998460"/>
                <a:gd name="connsiteY7" fmla="*/ 0 h 9460489"/>
                <a:gd name="connsiteX0" fmla="*/ 241 w 43932574"/>
                <a:gd name="connsiteY0" fmla="*/ 52388 h 9441439"/>
                <a:gd name="connsiteX1" fmla="*/ 428 w 43932574"/>
                <a:gd name="connsiteY1" fmla="*/ 9439076 h 9441439"/>
                <a:gd name="connsiteX2" fmla="*/ 12898078 w 43932574"/>
                <a:gd name="connsiteY2" fmla="*/ 6651029 h 9441439"/>
                <a:gd name="connsiteX3" fmla="*/ 23902014 w 43932574"/>
                <a:gd name="connsiteY3" fmla="*/ 9438886 h 9441439"/>
                <a:gd name="connsiteX4" fmla="*/ 38337406 w 43932574"/>
                <a:gd name="connsiteY4" fmla="*/ 6049214 h 9441439"/>
                <a:gd name="connsiteX5" fmla="*/ 43932574 w 43932574"/>
                <a:gd name="connsiteY5" fmla="*/ 5451086 h 9441439"/>
                <a:gd name="connsiteX6" fmla="*/ 43829129 w 43932574"/>
                <a:gd name="connsiteY6" fmla="*/ 0 h 9441439"/>
                <a:gd name="connsiteX7" fmla="*/ 241 w 43932574"/>
                <a:gd name="connsiteY7" fmla="*/ 52388 h 9441439"/>
                <a:gd name="connsiteX0" fmla="*/ 241 w 43932574"/>
                <a:gd name="connsiteY0" fmla="*/ 2381 h 9391432"/>
                <a:gd name="connsiteX1" fmla="*/ 428 w 43932574"/>
                <a:gd name="connsiteY1" fmla="*/ 9389069 h 9391432"/>
                <a:gd name="connsiteX2" fmla="*/ 12898078 w 43932574"/>
                <a:gd name="connsiteY2" fmla="*/ 6601022 h 9391432"/>
                <a:gd name="connsiteX3" fmla="*/ 23902014 w 43932574"/>
                <a:gd name="connsiteY3" fmla="*/ 9388879 h 9391432"/>
                <a:gd name="connsiteX4" fmla="*/ 38337406 w 43932574"/>
                <a:gd name="connsiteY4" fmla="*/ 5999207 h 9391432"/>
                <a:gd name="connsiteX5" fmla="*/ 43932574 w 43932574"/>
                <a:gd name="connsiteY5" fmla="*/ 5401079 h 9391432"/>
                <a:gd name="connsiteX6" fmla="*/ 43737534 w 43932574"/>
                <a:gd name="connsiteY6" fmla="*/ 0 h 9391432"/>
                <a:gd name="connsiteX7" fmla="*/ 241 w 43932574"/>
                <a:gd name="connsiteY7" fmla="*/ 2381 h 9391432"/>
                <a:gd name="connsiteX0" fmla="*/ 241 w 43737534"/>
                <a:gd name="connsiteY0" fmla="*/ 2381 h 9391432"/>
                <a:gd name="connsiteX1" fmla="*/ 428 w 43737534"/>
                <a:gd name="connsiteY1" fmla="*/ 9389069 h 9391432"/>
                <a:gd name="connsiteX2" fmla="*/ 12898078 w 43737534"/>
                <a:gd name="connsiteY2" fmla="*/ 6601022 h 9391432"/>
                <a:gd name="connsiteX3" fmla="*/ 23902014 w 43737534"/>
                <a:gd name="connsiteY3" fmla="*/ 9388879 h 9391432"/>
                <a:gd name="connsiteX4" fmla="*/ 38337406 w 43737534"/>
                <a:gd name="connsiteY4" fmla="*/ 5999207 h 9391432"/>
                <a:gd name="connsiteX5" fmla="*/ 43734927 w 43737534"/>
                <a:gd name="connsiteY5" fmla="*/ 5408223 h 9391432"/>
                <a:gd name="connsiteX6" fmla="*/ 43737534 w 43737534"/>
                <a:gd name="connsiteY6" fmla="*/ 0 h 9391432"/>
                <a:gd name="connsiteX7" fmla="*/ 241 w 43737534"/>
                <a:gd name="connsiteY7" fmla="*/ 2381 h 9391432"/>
                <a:gd name="connsiteX0" fmla="*/ 241 w 43750392"/>
                <a:gd name="connsiteY0" fmla="*/ 0 h 9389051"/>
                <a:gd name="connsiteX1" fmla="*/ 428 w 43750392"/>
                <a:gd name="connsiteY1" fmla="*/ 9386688 h 9389051"/>
                <a:gd name="connsiteX2" fmla="*/ 12898078 w 43750392"/>
                <a:gd name="connsiteY2" fmla="*/ 6598641 h 9389051"/>
                <a:gd name="connsiteX3" fmla="*/ 23902014 w 43750392"/>
                <a:gd name="connsiteY3" fmla="*/ 9386498 h 9389051"/>
                <a:gd name="connsiteX4" fmla="*/ 38337406 w 43750392"/>
                <a:gd name="connsiteY4" fmla="*/ 5996826 h 9389051"/>
                <a:gd name="connsiteX5" fmla="*/ 43734927 w 43750392"/>
                <a:gd name="connsiteY5" fmla="*/ 5405842 h 9389051"/>
                <a:gd name="connsiteX6" fmla="*/ 43750392 w 43750392"/>
                <a:gd name="connsiteY6" fmla="*/ 4650296 h 9389051"/>
                <a:gd name="connsiteX7" fmla="*/ 241 w 43750392"/>
                <a:gd name="connsiteY7" fmla="*/ 0 h 9389051"/>
                <a:gd name="connsiteX0" fmla="*/ 241 w 43734927"/>
                <a:gd name="connsiteY0" fmla="*/ 0 h 9389051"/>
                <a:gd name="connsiteX1" fmla="*/ 428 w 43734927"/>
                <a:gd name="connsiteY1" fmla="*/ 9386688 h 9389051"/>
                <a:gd name="connsiteX2" fmla="*/ 12898078 w 43734927"/>
                <a:gd name="connsiteY2" fmla="*/ 6598641 h 9389051"/>
                <a:gd name="connsiteX3" fmla="*/ 23902014 w 43734927"/>
                <a:gd name="connsiteY3" fmla="*/ 9386498 h 9389051"/>
                <a:gd name="connsiteX4" fmla="*/ 38337406 w 43734927"/>
                <a:gd name="connsiteY4" fmla="*/ 5996826 h 9389051"/>
                <a:gd name="connsiteX5" fmla="*/ 43734927 w 43734927"/>
                <a:gd name="connsiteY5" fmla="*/ 5405842 h 9389051"/>
                <a:gd name="connsiteX6" fmla="*/ 43721468 w 43734927"/>
                <a:gd name="connsiteY6" fmla="*/ 4630008 h 9389051"/>
                <a:gd name="connsiteX7" fmla="*/ 241 w 43734927"/>
                <a:gd name="connsiteY7" fmla="*/ 0 h 9389051"/>
                <a:gd name="connsiteX0" fmla="*/ 4633 w 43734499"/>
                <a:gd name="connsiteY0" fmla="*/ 0 h 7370410"/>
                <a:gd name="connsiteX1" fmla="*/ 0 w 43734499"/>
                <a:gd name="connsiteY1" fmla="*/ 7368047 h 7370410"/>
                <a:gd name="connsiteX2" fmla="*/ 12897650 w 43734499"/>
                <a:gd name="connsiteY2" fmla="*/ 4580000 h 7370410"/>
                <a:gd name="connsiteX3" fmla="*/ 23901586 w 43734499"/>
                <a:gd name="connsiteY3" fmla="*/ 7367857 h 7370410"/>
                <a:gd name="connsiteX4" fmla="*/ 38336978 w 43734499"/>
                <a:gd name="connsiteY4" fmla="*/ 3978185 h 7370410"/>
                <a:gd name="connsiteX5" fmla="*/ 43734499 w 43734499"/>
                <a:gd name="connsiteY5" fmla="*/ 3387201 h 7370410"/>
                <a:gd name="connsiteX6" fmla="*/ 43721040 w 43734499"/>
                <a:gd name="connsiteY6" fmla="*/ 2611367 h 7370410"/>
                <a:gd name="connsiteX7" fmla="*/ 4633 w 43734499"/>
                <a:gd name="connsiteY7" fmla="*/ 0 h 7370410"/>
                <a:gd name="connsiteX0" fmla="*/ 4 w 43797360"/>
                <a:gd name="connsiteY0" fmla="*/ 0 h 5194540"/>
                <a:gd name="connsiteX1" fmla="*/ 62861 w 43797360"/>
                <a:gd name="connsiteY1" fmla="*/ 5192177 h 5194540"/>
                <a:gd name="connsiteX2" fmla="*/ 12960511 w 43797360"/>
                <a:gd name="connsiteY2" fmla="*/ 2404130 h 5194540"/>
                <a:gd name="connsiteX3" fmla="*/ 23964447 w 43797360"/>
                <a:gd name="connsiteY3" fmla="*/ 5191987 h 5194540"/>
                <a:gd name="connsiteX4" fmla="*/ 38399839 w 43797360"/>
                <a:gd name="connsiteY4" fmla="*/ 1802315 h 5194540"/>
                <a:gd name="connsiteX5" fmla="*/ 43797360 w 43797360"/>
                <a:gd name="connsiteY5" fmla="*/ 1211331 h 5194540"/>
                <a:gd name="connsiteX6" fmla="*/ 43783901 w 43797360"/>
                <a:gd name="connsiteY6" fmla="*/ 435497 h 5194540"/>
                <a:gd name="connsiteX7" fmla="*/ 4 w 43797360"/>
                <a:gd name="connsiteY7" fmla="*/ 0 h 5194540"/>
                <a:gd name="connsiteX0" fmla="*/ 50 w 43739558"/>
                <a:gd name="connsiteY0" fmla="*/ 690 h 4759043"/>
                <a:gd name="connsiteX1" fmla="*/ 5059 w 43739558"/>
                <a:gd name="connsiteY1" fmla="*/ 4756680 h 4759043"/>
                <a:gd name="connsiteX2" fmla="*/ 12902709 w 43739558"/>
                <a:gd name="connsiteY2" fmla="*/ 1968633 h 4759043"/>
                <a:gd name="connsiteX3" fmla="*/ 23906645 w 43739558"/>
                <a:gd name="connsiteY3" fmla="*/ 4756490 h 4759043"/>
                <a:gd name="connsiteX4" fmla="*/ 38342037 w 43739558"/>
                <a:gd name="connsiteY4" fmla="*/ 1366818 h 4759043"/>
                <a:gd name="connsiteX5" fmla="*/ 43739558 w 43739558"/>
                <a:gd name="connsiteY5" fmla="*/ 775834 h 4759043"/>
                <a:gd name="connsiteX6" fmla="*/ 43726099 w 43739558"/>
                <a:gd name="connsiteY6" fmla="*/ 0 h 4759043"/>
                <a:gd name="connsiteX7" fmla="*/ 50 w 43739558"/>
                <a:gd name="connsiteY7" fmla="*/ 690 h 475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9558" h="4759043">
                  <a:moveTo>
                    <a:pt x="50" y="690"/>
                  </a:moveTo>
                  <a:cubicBezTo>
                    <a:pt x="-585" y="4372030"/>
                    <a:pt x="5059" y="586635"/>
                    <a:pt x="5059" y="4756680"/>
                  </a:cubicBezTo>
                  <a:cubicBezTo>
                    <a:pt x="6908486" y="3586048"/>
                    <a:pt x="8919111" y="1968665"/>
                    <a:pt x="12902709" y="1968633"/>
                  </a:cubicBezTo>
                  <a:cubicBezTo>
                    <a:pt x="16886307" y="1968601"/>
                    <a:pt x="19666757" y="4856793"/>
                    <a:pt x="23906645" y="4756490"/>
                  </a:cubicBezTo>
                  <a:cubicBezTo>
                    <a:pt x="28146533" y="4656188"/>
                    <a:pt x="35036552" y="2030261"/>
                    <a:pt x="38342037" y="1366818"/>
                  </a:cubicBezTo>
                  <a:cubicBezTo>
                    <a:pt x="41647522" y="703375"/>
                    <a:pt x="43114528" y="2066236"/>
                    <a:pt x="43739558" y="775834"/>
                  </a:cubicBezTo>
                  <a:lnTo>
                    <a:pt x="43726099" y="0"/>
                  </a:lnTo>
                  <a:lnTo>
                    <a:pt x="50" y="690"/>
                  </a:lnTo>
                  <a:close/>
                </a:path>
              </a:pathLst>
            </a:custGeom>
            <a:solidFill>
              <a:schemeClr val="accent4">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Freeform: Shape 48"/>
            <p:cNvSpPr/>
            <p:nvPr/>
          </p:nvSpPr>
          <p:spPr>
            <a:xfrm flipV="1">
              <a:off x="346259" y="41418281"/>
              <a:ext cx="43211256" cy="213408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35 w 43856374"/>
                <a:gd name="connsiteY0" fmla="*/ 0 h 9493499"/>
                <a:gd name="connsiteX1" fmla="*/ 7637 w 43856374"/>
                <a:gd name="connsiteY1" fmla="*/ 9456089 h 9493499"/>
                <a:gd name="connsiteX2" fmla="*/ 14284794 w 43856374"/>
                <a:gd name="connsiteY2" fmla="*/ 9413279 h 9493499"/>
                <a:gd name="connsiteX3" fmla="*/ 27523930 w 43856374"/>
                <a:gd name="connsiteY3" fmla="*/ 6816336 h 9493499"/>
                <a:gd name="connsiteX4" fmla="*/ 38809722 w 43856374"/>
                <a:gd name="connsiteY4" fmla="*/ 5865064 h 9493499"/>
                <a:gd name="connsiteX5" fmla="*/ 43853671 w 43856374"/>
                <a:gd name="connsiteY5" fmla="*/ 6183803 h 9493499"/>
                <a:gd name="connsiteX6" fmla="*/ 43856374 w 43856374"/>
                <a:gd name="connsiteY6" fmla="*/ 4783766 h 9493499"/>
                <a:gd name="connsiteX7" fmla="*/ 35 w 43856374"/>
                <a:gd name="connsiteY7" fmla="*/ 0 h 9493499"/>
                <a:gd name="connsiteX0" fmla="*/ 19 w 43863609"/>
                <a:gd name="connsiteY0" fmla="*/ 0 h 7317847"/>
                <a:gd name="connsiteX1" fmla="*/ 14872 w 43863609"/>
                <a:gd name="connsiteY1" fmla="*/ 7280437 h 7317847"/>
                <a:gd name="connsiteX2" fmla="*/ 14292029 w 43863609"/>
                <a:gd name="connsiteY2" fmla="*/ 7237627 h 7317847"/>
                <a:gd name="connsiteX3" fmla="*/ 27531165 w 43863609"/>
                <a:gd name="connsiteY3" fmla="*/ 4640684 h 7317847"/>
                <a:gd name="connsiteX4" fmla="*/ 38816957 w 43863609"/>
                <a:gd name="connsiteY4" fmla="*/ 3689412 h 7317847"/>
                <a:gd name="connsiteX5" fmla="*/ 43860906 w 43863609"/>
                <a:gd name="connsiteY5" fmla="*/ 4008151 h 7317847"/>
                <a:gd name="connsiteX6" fmla="*/ 43863609 w 43863609"/>
                <a:gd name="connsiteY6" fmla="*/ 2608114 h 7317847"/>
                <a:gd name="connsiteX7" fmla="*/ 19 w 43863609"/>
                <a:gd name="connsiteY7" fmla="*/ 0 h 7317847"/>
                <a:gd name="connsiteX0" fmla="*/ 3 w 43924012"/>
                <a:gd name="connsiteY0" fmla="*/ 0 h 5016070"/>
                <a:gd name="connsiteX1" fmla="*/ 75275 w 43924012"/>
                <a:gd name="connsiteY1" fmla="*/ 4978660 h 5016070"/>
                <a:gd name="connsiteX2" fmla="*/ 14352432 w 43924012"/>
                <a:gd name="connsiteY2" fmla="*/ 4935850 h 5016070"/>
                <a:gd name="connsiteX3" fmla="*/ 27591568 w 43924012"/>
                <a:gd name="connsiteY3" fmla="*/ 2338907 h 5016070"/>
                <a:gd name="connsiteX4" fmla="*/ 38877360 w 43924012"/>
                <a:gd name="connsiteY4" fmla="*/ 1387635 h 5016070"/>
                <a:gd name="connsiteX5" fmla="*/ 43921309 w 43924012"/>
                <a:gd name="connsiteY5" fmla="*/ 1706374 h 5016070"/>
                <a:gd name="connsiteX6" fmla="*/ 43924012 w 43924012"/>
                <a:gd name="connsiteY6" fmla="*/ 306337 h 5016070"/>
                <a:gd name="connsiteX7" fmla="*/ 3 w 43924012"/>
                <a:gd name="connsiteY7" fmla="*/ 0 h 5016070"/>
                <a:gd name="connsiteX0" fmla="*/ 35 w 43856374"/>
                <a:gd name="connsiteY0" fmla="*/ 24739 h 4709733"/>
                <a:gd name="connsiteX1" fmla="*/ 7637 w 43856374"/>
                <a:gd name="connsiteY1" fmla="*/ 4672323 h 4709733"/>
                <a:gd name="connsiteX2" fmla="*/ 14284794 w 43856374"/>
                <a:gd name="connsiteY2" fmla="*/ 4629513 h 4709733"/>
                <a:gd name="connsiteX3" fmla="*/ 27523930 w 43856374"/>
                <a:gd name="connsiteY3" fmla="*/ 2032570 h 4709733"/>
                <a:gd name="connsiteX4" fmla="*/ 38809722 w 43856374"/>
                <a:gd name="connsiteY4" fmla="*/ 1081298 h 4709733"/>
                <a:gd name="connsiteX5" fmla="*/ 43853671 w 43856374"/>
                <a:gd name="connsiteY5" fmla="*/ 1400037 h 4709733"/>
                <a:gd name="connsiteX6" fmla="*/ 43856374 w 43856374"/>
                <a:gd name="connsiteY6" fmla="*/ 0 h 4709733"/>
                <a:gd name="connsiteX7" fmla="*/ 35 w 43856374"/>
                <a:gd name="connsiteY7" fmla="*/ 24739 h 47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56374" h="4709733">
                  <a:moveTo>
                    <a:pt x="35" y="24739"/>
                  </a:moveTo>
                  <a:cubicBezTo>
                    <a:pt x="-600" y="4396079"/>
                    <a:pt x="7637" y="502278"/>
                    <a:pt x="7637" y="4672323"/>
                  </a:cubicBezTo>
                  <a:cubicBezTo>
                    <a:pt x="6911064" y="3501691"/>
                    <a:pt x="9698745" y="5069472"/>
                    <a:pt x="14284794" y="4629513"/>
                  </a:cubicBezTo>
                  <a:cubicBezTo>
                    <a:pt x="18870843" y="4189554"/>
                    <a:pt x="23436442" y="2623939"/>
                    <a:pt x="27523930" y="2032570"/>
                  </a:cubicBezTo>
                  <a:cubicBezTo>
                    <a:pt x="31611418" y="1441201"/>
                    <a:pt x="36088099" y="1186720"/>
                    <a:pt x="38809722" y="1081298"/>
                  </a:cubicBezTo>
                  <a:cubicBezTo>
                    <a:pt x="41531345" y="975876"/>
                    <a:pt x="43228641" y="2690439"/>
                    <a:pt x="43853671" y="1400037"/>
                  </a:cubicBezTo>
                  <a:lnTo>
                    <a:pt x="43856374" y="0"/>
                  </a:lnTo>
                  <a:lnTo>
                    <a:pt x="35" y="24739"/>
                  </a:lnTo>
                  <a:close/>
                </a:path>
              </a:pathLst>
            </a:custGeom>
            <a:solidFill>
              <a:schemeClr val="accent3">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p:cNvGrpSpPr/>
          <p:nvPr/>
        </p:nvGrpSpPr>
        <p:grpSpPr>
          <a:xfrm>
            <a:off x="1517243" y="1"/>
            <a:ext cx="9150756" cy="703743"/>
            <a:chOff x="-6757" y="0"/>
            <a:chExt cx="9150756" cy="1433720"/>
          </a:xfrm>
        </p:grpSpPr>
        <p:sp>
          <p:nvSpPr>
            <p:cNvPr id="9" name="Freeform: Shape 8"/>
            <p:cNvSpPr/>
            <p:nvPr/>
          </p:nvSpPr>
          <p:spPr>
            <a:xfrm>
              <a:off x="1872" y="2693"/>
              <a:ext cx="9134750" cy="1344561"/>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18 w 43973073"/>
                <a:gd name="connsiteY0" fmla="*/ 0 h 8669089"/>
                <a:gd name="connsiteX1" fmla="*/ 16122 w 43973073"/>
                <a:gd name="connsiteY1" fmla="*/ 8636595 h 8669089"/>
                <a:gd name="connsiteX2" fmla="*/ 11503476 w 43973073"/>
                <a:gd name="connsiteY2" fmla="*/ 7584479 h 8669089"/>
                <a:gd name="connsiteX3" fmla="*/ 23980612 w 43973073"/>
                <a:gd name="connsiteY3" fmla="*/ 7997436 h 8669089"/>
                <a:gd name="connsiteX4" fmla="*/ 36841204 w 43973073"/>
                <a:gd name="connsiteY4" fmla="*/ 8646364 h 8669089"/>
                <a:gd name="connsiteX5" fmla="*/ 43973073 w 43973073"/>
                <a:gd name="connsiteY5" fmla="*/ 7083036 h 8669089"/>
                <a:gd name="connsiteX6" fmla="*/ 43895028 w 43973073"/>
                <a:gd name="connsiteY6" fmla="*/ 19050 h 8669089"/>
                <a:gd name="connsiteX7" fmla="*/ 18 w 43973073"/>
                <a:gd name="connsiteY7" fmla="*/ 0 h 8669089"/>
                <a:gd name="connsiteX0" fmla="*/ 87 w 43959461"/>
                <a:gd name="connsiteY0" fmla="*/ 45244 h 8650039"/>
                <a:gd name="connsiteX1" fmla="*/ 2510 w 43959461"/>
                <a:gd name="connsiteY1" fmla="*/ 8617545 h 8650039"/>
                <a:gd name="connsiteX2" fmla="*/ 11489864 w 43959461"/>
                <a:gd name="connsiteY2" fmla="*/ 7565429 h 8650039"/>
                <a:gd name="connsiteX3" fmla="*/ 23967000 w 43959461"/>
                <a:gd name="connsiteY3" fmla="*/ 7978386 h 8650039"/>
                <a:gd name="connsiteX4" fmla="*/ 36827592 w 43959461"/>
                <a:gd name="connsiteY4" fmla="*/ 8627314 h 8650039"/>
                <a:gd name="connsiteX5" fmla="*/ 43959461 w 43959461"/>
                <a:gd name="connsiteY5" fmla="*/ 7063986 h 8650039"/>
                <a:gd name="connsiteX6" fmla="*/ 43881416 w 43959461"/>
                <a:gd name="connsiteY6" fmla="*/ 0 h 8650039"/>
                <a:gd name="connsiteX7" fmla="*/ 87 w 43959461"/>
                <a:gd name="connsiteY7" fmla="*/ 45244 h 8650039"/>
                <a:gd name="connsiteX0" fmla="*/ 87 w 43959461"/>
                <a:gd name="connsiteY0" fmla="*/ 0 h 8604795"/>
                <a:gd name="connsiteX1" fmla="*/ 2510 w 43959461"/>
                <a:gd name="connsiteY1" fmla="*/ 8572301 h 8604795"/>
                <a:gd name="connsiteX2" fmla="*/ 11489864 w 43959461"/>
                <a:gd name="connsiteY2" fmla="*/ 7520185 h 8604795"/>
                <a:gd name="connsiteX3" fmla="*/ 23967000 w 43959461"/>
                <a:gd name="connsiteY3" fmla="*/ 7933142 h 8604795"/>
                <a:gd name="connsiteX4" fmla="*/ 36827592 w 43959461"/>
                <a:gd name="connsiteY4" fmla="*/ 8582070 h 8604795"/>
                <a:gd name="connsiteX5" fmla="*/ 43959461 w 43959461"/>
                <a:gd name="connsiteY5" fmla="*/ 7018742 h 8604795"/>
                <a:gd name="connsiteX6" fmla="*/ 43739204 w 43959461"/>
                <a:gd name="connsiteY6" fmla="*/ 7143 h 8604795"/>
                <a:gd name="connsiteX7" fmla="*/ 87 w 43959461"/>
                <a:gd name="connsiteY7" fmla="*/ 0 h 8604795"/>
                <a:gd name="connsiteX0" fmla="*/ 87 w 43739204"/>
                <a:gd name="connsiteY0" fmla="*/ 0 h 8605190"/>
                <a:gd name="connsiteX1" fmla="*/ 2510 w 43739204"/>
                <a:gd name="connsiteY1" fmla="*/ 8572301 h 8605190"/>
                <a:gd name="connsiteX2" fmla="*/ 11489864 w 43739204"/>
                <a:gd name="connsiteY2" fmla="*/ 7520185 h 8605190"/>
                <a:gd name="connsiteX3" fmla="*/ 23967000 w 43739204"/>
                <a:gd name="connsiteY3" fmla="*/ 7933142 h 8605190"/>
                <a:gd name="connsiteX4" fmla="*/ 36827592 w 43739204"/>
                <a:gd name="connsiteY4" fmla="*/ 8582070 h 8605190"/>
                <a:gd name="connsiteX5" fmla="*/ 43737709 w 43739204"/>
                <a:gd name="connsiteY5" fmla="*/ 7009217 h 8605190"/>
                <a:gd name="connsiteX6" fmla="*/ 43739204 w 43739204"/>
                <a:gd name="connsiteY6" fmla="*/ 7143 h 8605190"/>
                <a:gd name="connsiteX7" fmla="*/ 87 w 43739204"/>
                <a:gd name="connsiteY7" fmla="*/ 0 h 860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9204" h="8605190">
                  <a:moveTo>
                    <a:pt x="87" y="0"/>
                  </a:moveTo>
                  <a:cubicBezTo>
                    <a:pt x="-548" y="4371340"/>
                    <a:pt x="2510" y="4402256"/>
                    <a:pt x="2510" y="8572301"/>
                  </a:cubicBezTo>
                  <a:cubicBezTo>
                    <a:pt x="6334437" y="8125569"/>
                    <a:pt x="7495782" y="7626711"/>
                    <a:pt x="11489864" y="7520185"/>
                  </a:cubicBezTo>
                  <a:lnTo>
                    <a:pt x="23967000" y="7933142"/>
                  </a:lnTo>
                  <a:cubicBezTo>
                    <a:pt x="28204703" y="8075710"/>
                    <a:pt x="33532474" y="8736058"/>
                    <a:pt x="36827592" y="8582070"/>
                  </a:cubicBezTo>
                  <a:cubicBezTo>
                    <a:pt x="40122710" y="8428082"/>
                    <a:pt x="43112679" y="8299619"/>
                    <a:pt x="43737709" y="7009217"/>
                  </a:cubicBezTo>
                  <a:cubicBezTo>
                    <a:pt x="43738207" y="4675192"/>
                    <a:pt x="43738706" y="2341168"/>
                    <a:pt x="43739204" y="7143"/>
                  </a:cubicBezTo>
                  <a:lnTo>
                    <a:pt x="87" y="0"/>
                  </a:lnTo>
                  <a:close/>
                </a:path>
              </a:pathLst>
            </a:custGeom>
            <a:solidFill>
              <a:schemeClr val="accent3">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5" name="Freeform: Shape 4"/>
            <p:cNvSpPr/>
            <p:nvPr/>
          </p:nvSpPr>
          <p:spPr>
            <a:xfrm>
              <a:off x="1767" y="3438"/>
              <a:ext cx="9135749" cy="130687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365561"/>
                <a:gd name="connsiteX1" fmla="*/ 283 w 43914343"/>
                <a:gd name="connsiteY1" fmla="*/ 7959090 h 8365561"/>
                <a:gd name="connsiteX2" fmla="*/ 28700644 w 43914343"/>
                <a:gd name="connsiteY2" fmla="*/ 6640584 h 8365561"/>
                <a:gd name="connsiteX3" fmla="*/ 43914343 w 43914343"/>
                <a:gd name="connsiteY3" fmla="*/ 7319010 h 8365561"/>
                <a:gd name="connsiteX4" fmla="*/ 43895293 w 43914343"/>
                <a:gd name="connsiteY4" fmla="*/ 19050 h 8365561"/>
                <a:gd name="connsiteX5" fmla="*/ 283 w 43914343"/>
                <a:gd name="connsiteY5" fmla="*/ 0 h 8365561"/>
                <a:gd name="connsiteX0" fmla="*/ 283 w 43914343"/>
                <a:gd name="connsiteY0" fmla="*/ 0 h 8424951"/>
                <a:gd name="connsiteX1" fmla="*/ 283 w 43914343"/>
                <a:gd name="connsiteY1" fmla="*/ 7959090 h 8424951"/>
                <a:gd name="connsiteX2" fmla="*/ 30415144 w 43914343"/>
                <a:gd name="connsiteY2" fmla="*/ 7097784 h 8424951"/>
                <a:gd name="connsiteX3" fmla="*/ 43914343 w 43914343"/>
                <a:gd name="connsiteY3" fmla="*/ 7319010 h 8424951"/>
                <a:gd name="connsiteX4" fmla="*/ 43895293 w 43914343"/>
                <a:gd name="connsiteY4" fmla="*/ 19050 h 8424951"/>
                <a:gd name="connsiteX5" fmla="*/ 283 w 43914343"/>
                <a:gd name="connsiteY5" fmla="*/ 0 h 8424951"/>
                <a:gd name="connsiteX0" fmla="*/ 21 w 43914081"/>
                <a:gd name="connsiteY0" fmla="*/ 0 h 8433065"/>
                <a:gd name="connsiteX1" fmla="*/ 13702 w 43914081"/>
                <a:gd name="connsiteY1" fmla="*/ 7968615 h 8433065"/>
                <a:gd name="connsiteX2" fmla="*/ 30414882 w 43914081"/>
                <a:gd name="connsiteY2" fmla="*/ 7097784 h 8433065"/>
                <a:gd name="connsiteX3" fmla="*/ 43914081 w 43914081"/>
                <a:gd name="connsiteY3" fmla="*/ 7319010 h 8433065"/>
                <a:gd name="connsiteX4" fmla="*/ 43895031 w 43914081"/>
                <a:gd name="connsiteY4" fmla="*/ 19050 h 8433065"/>
                <a:gd name="connsiteX5" fmla="*/ 21 w 43914081"/>
                <a:gd name="connsiteY5" fmla="*/ 0 h 8433065"/>
                <a:gd name="connsiteX0" fmla="*/ 282 w 43900662"/>
                <a:gd name="connsiteY0" fmla="*/ 50007 h 8414015"/>
                <a:gd name="connsiteX1" fmla="*/ 283 w 43900662"/>
                <a:gd name="connsiteY1" fmla="*/ 7949565 h 8414015"/>
                <a:gd name="connsiteX2" fmla="*/ 30401463 w 43900662"/>
                <a:gd name="connsiteY2" fmla="*/ 7078734 h 8414015"/>
                <a:gd name="connsiteX3" fmla="*/ 43900662 w 43900662"/>
                <a:gd name="connsiteY3" fmla="*/ 7299960 h 8414015"/>
                <a:gd name="connsiteX4" fmla="*/ 43881612 w 43900662"/>
                <a:gd name="connsiteY4" fmla="*/ 0 h 8414015"/>
                <a:gd name="connsiteX5" fmla="*/ 282 w 43900662"/>
                <a:gd name="connsiteY5" fmla="*/ 50007 h 8414015"/>
                <a:gd name="connsiteX0" fmla="*/ 282 w 43900662"/>
                <a:gd name="connsiteY0" fmla="*/ 1 h 8364009"/>
                <a:gd name="connsiteX1" fmla="*/ 283 w 43900662"/>
                <a:gd name="connsiteY1" fmla="*/ 7899559 h 8364009"/>
                <a:gd name="connsiteX2" fmla="*/ 30401463 w 43900662"/>
                <a:gd name="connsiteY2" fmla="*/ 7028728 h 8364009"/>
                <a:gd name="connsiteX3" fmla="*/ 43900662 w 43900662"/>
                <a:gd name="connsiteY3" fmla="*/ 7249954 h 8364009"/>
                <a:gd name="connsiteX4" fmla="*/ 43739400 w 43900662"/>
                <a:gd name="connsiteY4" fmla="*/ 0 h 8364009"/>
                <a:gd name="connsiteX5" fmla="*/ 282 w 43900662"/>
                <a:gd name="connsiteY5" fmla="*/ 1 h 8364009"/>
                <a:gd name="connsiteX0" fmla="*/ 282 w 43743992"/>
                <a:gd name="connsiteY0" fmla="*/ 1 h 8364009"/>
                <a:gd name="connsiteX1" fmla="*/ 283 w 43743992"/>
                <a:gd name="connsiteY1" fmla="*/ 7899559 h 8364009"/>
                <a:gd name="connsiteX2" fmla="*/ 30401463 w 43743992"/>
                <a:gd name="connsiteY2" fmla="*/ 7028728 h 8364009"/>
                <a:gd name="connsiteX3" fmla="*/ 43743992 w 43743992"/>
                <a:gd name="connsiteY3" fmla="*/ 7252335 h 8364009"/>
                <a:gd name="connsiteX4" fmla="*/ 43739400 w 43743992"/>
                <a:gd name="connsiteY4" fmla="*/ 0 h 8364009"/>
                <a:gd name="connsiteX5" fmla="*/ 282 w 43743992"/>
                <a:gd name="connsiteY5" fmla="*/ 1 h 8364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43992" h="8364009">
                  <a:moveTo>
                    <a:pt x="282" y="1"/>
                  </a:moveTo>
                  <a:cubicBezTo>
                    <a:pt x="-353" y="4371341"/>
                    <a:pt x="283" y="3729514"/>
                    <a:pt x="283" y="7899559"/>
                  </a:cubicBezTo>
                  <a:cubicBezTo>
                    <a:pt x="4960657" y="9286542"/>
                    <a:pt x="23082453" y="7135408"/>
                    <a:pt x="30401463" y="7028728"/>
                  </a:cubicBezTo>
                  <a:cubicBezTo>
                    <a:pt x="37720473" y="6922048"/>
                    <a:pt x="41388531" y="8636143"/>
                    <a:pt x="43743992" y="7252335"/>
                  </a:cubicBezTo>
                  <a:cubicBezTo>
                    <a:pt x="43742461" y="4834890"/>
                    <a:pt x="43740931" y="2417445"/>
                    <a:pt x="43739400" y="0"/>
                  </a:cubicBezTo>
                  <a:lnTo>
                    <a:pt x="282" y="1"/>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8" name="Freeform: Shape 7"/>
            <p:cNvSpPr/>
            <p:nvPr/>
          </p:nvSpPr>
          <p:spPr>
            <a:xfrm>
              <a:off x="2331" y="2545"/>
              <a:ext cx="9134505" cy="1341972"/>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83 w 43973337"/>
                <a:gd name="connsiteY0" fmla="*/ 0 h 8610237"/>
                <a:gd name="connsiteX1" fmla="*/ 283 w 43973337"/>
                <a:gd name="connsiteY1" fmla="*/ 7369155 h 8610237"/>
                <a:gd name="connsiteX2" fmla="*/ 25544206 w 43973337"/>
                <a:gd name="connsiteY2" fmla="*/ 6695768 h 8610237"/>
                <a:gd name="connsiteX3" fmla="*/ 43973337 w 43973337"/>
                <a:gd name="connsiteY3" fmla="*/ 8321900 h 8610237"/>
                <a:gd name="connsiteX4" fmla="*/ 43895293 w 43973337"/>
                <a:gd name="connsiteY4" fmla="*/ 19050 h 8610237"/>
                <a:gd name="connsiteX5" fmla="*/ 283 w 43973337"/>
                <a:gd name="connsiteY5" fmla="*/ 0 h 8610237"/>
                <a:gd name="connsiteX0" fmla="*/ 283 w 43973337"/>
                <a:gd name="connsiteY0" fmla="*/ 0 h 8628748"/>
                <a:gd name="connsiteX1" fmla="*/ 283 w 43973337"/>
                <a:gd name="connsiteY1" fmla="*/ 7369155 h 8628748"/>
                <a:gd name="connsiteX2" fmla="*/ 25367226 w 43973337"/>
                <a:gd name="connsiteY2" fmla="*/ 6902245 h 8628748"/>
                <a:gd name="connsiteX3" fmla="*/ 43973337 w 43973337"/>
                <a:gd name="connsiteY3" fmla="*/ 8321900 h 8628748"/>
                <a:gd name="connsiteX4" fmla="*/ 43895293 w 43973337"/>
                <a:gd name="connsiteY4" fmla="*/ 19050 h 8628748"/>
                <a:gd name="connsiteX5" fmla="*/ 283 w 43973337"/>
                <a:gd name="connsiteY5" fmla="*/ 0 h 8628748"/>
                <a:gd name="connsiteX0" fmla="*/ 18 w 43973072"/>
                <a:gd name="connsiteY0" fmla="*/ 0 h 8628748"/>
                <a:gd name="connsiteX1" fmla="*/ 15978 w 43973072"/>
                <a:gd name="connsiteY1" fmla="*/ 7371537 h 8628748"/>
                <a:gd name="connsiteX2" fmla="*/ 25366961 w 43973072"/>
                <a:gd name="connsiteY2" fmla="*/ 6902245 h 8628748"/>
                <a:gd name="connsiteX3" fmla="*/ 43973072 w 43973072"/>
                <a:gd name="connsiteY3" fmla="*/ 8321900 h 8628748"/>
                <a:gd name="connsiteX4" fmla="*/ 43895028 w 43973072"/>
                <a:gd name="connsiteY4" fmla="*/ 19050 h 8628748"/>
                <a:gd name="connsiteX5" fmla="*/ 18 w 43973072"/>
                <a:gd name="connsiteY5" fmla="*/ 0 h 8628748"/>
                <a:gd name="connsiteX0" fmla="*/ 283 w 43957376"/>
                <a:gd name="connsiteY0" fmla="*/ 45244 h 8609698"/>
                <a:gd name="connsiteX1" fmla="*/ 282 w 43957376"/>
                <a:gd name="connsiteY1" fmla="*/ 7352487 h 8609698"/>
                <a:gd name="connsiteX2" fmla="*/ 25351265 w 43957376"/>
                <a:gd name="connsiteY2" fmla="*/ 6883195 h 8609698"/>
                <a:gd name="connsiteX3" fmla="*/ 43957376 w 43957376"/>
                <a:gd name="connsiteY3" fmla="*/ 8302850 h 8609698"/>
                <a:gd name="connsiteX4" fmla="*/ 43879332 w 43957376"/>
                <a:gd name="connsiteY4" fmla="*/ 0 h 8609698"/>
                <a:gd name="connsiteX5" fmla="*/ 283 w 43957376"/>
                <a:gd name="connsiteY5" fmla="*/ 45244 h 8609698"/>
                <a:gd name="connsiteX0" fmla="*/ 283 w 43957376"/>
                <a:gd name="connsiteY0" fmla="*/ 4763 h 8569217"/>
                <a:gd name="connsiteX1" fmla="*/ 282 w 43957376"/>
                <a:gd name="connsiteY1" fmla="*/ 7312006 h 8569217"/>
                <a:gd name="connsiteX2" fmla="*/ 25351265 w 43957376"/>
                <a:gd name="connsiteY2" fmla="*/ 6842714 h 8569217"/>
                <a:gd name="connsiteX3" fmla="*/ 43957376 w 43957376"/>
                <a:gd name="connsiteY3" fmla="*/ 8262369 h 8569217"/>
                <a:gd name="connsiteX4" fmla="*/ 43737123 w 43957376"/>
                <a:gd name="connsiteY4" fmla="*/ 0 h 8569217"/>
                <a:gd name="connsiteX5" fmla="*/ 283 w 43957376"/>
                <a:gd name="connsiteY5" fmla="*/ 4763 h 8569217"/>
                <a:gd name="connsiteX0" fmla="*/ 283 w 43738035"/>
                <a:gd name="connsiteY0" fmla="*/ 4763 h 8588618"/>
                <a:gd name="connsiteX1" fmla="*/ 282 w 43738035"/>
                <a:gd name="connsiteY1" fmla="*/ 7312006 h 8588618"/>
                <a:gd name="connsiteX2" fmla="*/ 25351265 w 43738035"/>
                <a:gd name="connsiteY2" fmla="*/ 6842714 h 8588618"/>
                <a:gd name="connsiteX3" fmla="*/ 43738035 w 43738035"/>
                <a:gd name="connsiteY3" fmla="*/ 8283800 h 8588618"/>
                <a:gd name="connsiteX4" fmla="*/ 43737123 w 43738035"/>
                <a:gd name="connsiteY4" fmla="*/ 0 h 8588618"/>
                <a:gd name="connsiteX5" fmla="*/ 283 w 43738035"/>
                <a:gd name="connsiteY5" fmla="*/ 4763 h 8588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38035" h="8588618">
                  <a:moveTo>
                    <a:pt x="283" y="4763"/>
                  </a:moveTo>
                  <a:cubicBezTo>
                    <a:pt x="-352" y="4376103"/>
                    <a:pt x="282" y="3141961"/>
                    <a:pt x="282" y="7312006"/>
                  </a:cubicBezTo>
                  <a:cubicBezTo>
                    <a:pt x="6027409" y="8457464"/>
                    <a:pt x="18022423" y="6683923"/>
                    <a:pt x="25351265" y="6842714"/>
                  </a:cubicBezTo>
                  <a:cubicBezTo>
                    <a:pt x="32680107" y="7001505"/>
                    <a:pt x="42449327" y="9426083"/>
                    <a:pt x="43738035" y="8283800"/>
                  </a:cubicBezTo>
                  <a:lnTo>
                    <a:pt x="43737123" y="0"/>
                  </a:lnTo>
                  <a:lnTo>
                    <a:pt x="283" y="4763"/>
                  </a:lnTo>
                  <a:close/>
                </a:path>
              </a:pathLst>
            </a:custGeom>
            <a:solidFill>
              <a:schemeClr val="accent1">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0" name="Freeform: Shape 9"/>
            <p:cNvSpPr/>
            <p:nvPr/>
          </p:nvSpPr>
          <p:spPr>
            <a:xfrm>
              <a:off x="2558" y="2571"/>
              <a:ext cx="9134061" cy="1385728"/>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4 w 44049259"/>
                <a:gd name="connsiteY0" fmla="*/ 0 h 8882761"/>
                <a:gd name="connsiteX1" fmla="*/ 98851 w 44049259"/>
                <a:gd name="connsiteY1" fmla="*/ 5693370 h 8882761"/>
                <a:gd name="connsiteX2" fmla="*/ 7160062 w 44049259"/>
                <a:gd name="connsiteY2" fmla="*/ 7127279 h 8882761"/>
                <a:gd name="connsiteX3" fmla="*/ 17541699 w 44049259"/>
                <a:gd name="connsiteY3" fmla="*/ 8492736 h 8882761"/>
                <a:gd name="connsiteX4" fmla="*/ 35545791 w 44049259"/>
                <a:gd name="connsiteY4" fmla="*/ 6741364 h 8882761"/>
                <a:gd name="connsiteX5" fmla="*/ 44049259 w 44049259"/>
                <a:gd name="connsiteY5" fmla="*/ 8568936 h 8882761"/>
                <a:gd name="connsiteX6" fmla="*/ 43895014 w 44049259"/>
                <a:gd name="connsiteY6" fmla="*/ 19050 h 8882761"/>
                <a:gd name="connsiteX7" fmla="*/ 4 w 44049259"/>
                <a:gd name="connsiteY7" fmla="*/ 0 h 8882761"/>
                <a:gd name="connsiteX0" fmla="*/ 1475 w 43950408"/>
                <a:gd name="connsiteY0" fmla="*/ 26194 h 8863711"/>
                <a:gd name="connsiteX1" fmla="*/ 0 w 43950408"/>
                <a:gd name="connsiteY1" fmla="*/ 5674320 h 8863711"/>
                <a:gd name="connsiteX2" fmla="*/ 7061211 w 43950408"/>
                <a:gd name="connsiteY2" fmla="*/ 7108229 h 8863711"/>
                <a:gd name="connsiteX3" fmla="*/ 17442848 w 43950408"/>
                <a:gd name="connsiteY3" fmla="*/ 8473686 h 8863711"/>
                <a:gd name="connsiteX4" fmla="*/ 35446940 w 43950408"/>
                <a:gd name="connsiteY4" fmla="*/ 6722314 h 8863711"/>
                <a:gd name="connsiteX5" fmla="*/ 43950408 w 43950408"/>
                <a:gd name="connsiteY5" fmla="*/ 8549886 h 8863711"/>
                <a:gd name="connsiteX6" fmla="*/ 43796163 w 43950408"/>
                <a:gd name="connsiteY6" fmla="*/ 0 h 8863711"/>
                <a:gd name="connsiteX7" fmla="*/ 1475 w 43950408"/>
                <a:gd name="connsiteY7" fmla="*/ 26194 h 8863711"/>
                <a:gd name="connsiteX0" fmla="*/ 1475 w 43950408"/>
                <a:gd name="connsiteY0" fmla="*/ 0 h 8837517"/>
                <a:gd name="connsiteX1" fmla="*/ 0 w 43950408"/>
                <a:gd name="connsiteY1" fmla="*/ 5648126 h 8837517"/>
                <a:gd name="connsiteX2" fmla="*/ 7061211 w 43950408"/>
                <a:gd name="connsiteY2" fmla="*/ 7082035 h 8837517"/>
                <a:gd name="connsiteX3" fmla="*/ 17442848 w 43950408"/>
                <a:gd name="connsiteY3" fmla="*/ 8447492 h 8837517"/>
                <a:gd name="connsiteX4" fmla="*/ 35446940 w 43950408"/>
                <a:gd name="connsiteY4" fmla="*/ 6696120 h 8837517"/>
                <a:gd name="connsiteX5" fmla="*/ 43950408 w 43950408"/>
                <a:gd name="connsiteY5" fmla="*/ 8523692 h 8837517"/>
                <a:gd name="connsiteX6" fmla="*/ 43735907 w 43950408"/>
                <a:gd name="connsiteY6" fmla="*/ 2381 h 8837517"/>
                <a:gd name="connsiteX7" fmla="*/ 1475 w 43950408"/>
                <a:gd name="connsiteY7" fmla="*/ 0 h 8837517"/>
                <a:gd name="connsiteX0" fmla="*/ 1475 w 43735907"/>
                <a:gd name="connsiteY0" fmla="*/ 0 h 8868660"/>
                <a:gd name="connsiteX1" fmla="*/ 0 w 43735907"/>
                <a:gd name="connsiteY1" fmla="*/ 5648126 h 8868660"/>
                <a:gd name="connsiteX2" fmla="*/ 7061211 w 43735907"/>
                <a:gd name="connsiteY2" fmla="*/ 7082035 h 8868660"/>
                <a:gd name="connsiteX3" fmla="*/ 17442848 w 43735907"/>
                <a:gd name="connsiteY3" fmla="*/ 8447492 h 8868660"/>
                <a:gd name="connsiteX4" fmla="*/ 35446940 w 43735907"/>
                <a:gd name="connsiteY4" fmla="*/ 6696120 h 8868660"/>
                <a:gd name="connsiteX5" fmla="*/ 43735887 w 43735907"/>
                <a:gd name="connsiteY5" fmla="*/ 8557029 h 8868660"/>
                <a:gd name="connsiteX6" fmla="*/ 43735907 w 43735907"/>
                <a:gd name="connsiteY6" fmla="*/ 2381 h 8868660"/>
                <a:gd name="connsiteX7" fmla="*/ 1475 w 43735907"/>
                <a:gd name="connsiteY7" fmla="*/ 0 h 886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5907" h="8868660">
                  <a:moveTo>
                    <a:pt x="1475" y="0"/>
                  </a:moveTo>
                  <a:cubicBezTo>
                    <a:pt x="840" y="4371340"/>
                    <a:pt x="0" y="1478081"/>
                    <a:pt x="0" y="5648126"/>
                  </a:cubicBezTo>
                  <a:cubicBezTo>
                    <a:pt x="4084027" y="7830294"/>
                    <a:pt x="4154070" y="6615474"/>
                    <a:pt x="7061211" y="7082035"/>
                  </a:cubicBezTo>
                  <a:cubicBezTo>
                    <a:pt x="9968352" y="7548596"/>
                    <a:pt x="12711893" y="8511811"/>
                    <a:pt x="17442848" y="8447492"/>
                  </a:cubicBezTo>
                  <a:cubicBezTo>
                    <a:pt x="22173803" y="8383173"/>
                    <a:pt x="31064767" y="6677864"/>
                    <a:pt x="35446940" y="6696120"/>
                  </a:cubicBezTo>
                  <a:cubicBezTo>
                    <a:pt x="39829113" y="6714376"/>
                    <a:pt x="43110857" y="9847431"/>
                    <a:pt x="43735887" y="8557029"/>
                  </a:cubicBezTo>
                  <a:cubicBezTo>
                    <a:pt x="43735894" y="5705480"/>
                    <a:pt x="43735900" y="2853930"/>
                    <a:pt x="43735907" y="2381"/>
                  </a:cubicBezTo>
                  <a:lnTo>
                    <a:pt x="1475" y="0"/>
                  </a:lnTo>
                  <a:close/>
                </a:path>
              </a:pathLst>
            </a:custGeom>
            <a:solidFill>
              <a:schemeClr val="bg2">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1" name="Freeform: Shape 10"/>
            <p:cNvSpPr/>
            <p:nvPr/>
          </p:nvSpPr>
          <p:spPr>
            <a:xfrm>
              <a:off x="1973" y="3341"/>
              <a:ext cx="9135001" cy="1306973"/>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53256 w 43950111"/>
                <a:gd name="connsiteY0" fmla="*/ 0 h 9549795"/>
                <a:gd name="connsiteX1" fmla="*/ 0 w 43950111"/>
                <a:gd name="connsiteY1" fmla="*/ 7026870 h 9549795"/>
                <a:gd name="connsiteX2" fmla="*/ 10985214 w 43950111"/>
                <a:gd name="connsiteY2" fmla="*/ 8803679 h 9549795"/>
                <a:gd name="connsiteX3" fmla="*/ 27272351 w 43950111"/>
                <a:gd name="connsiteY3" fmla="*/ 6816336 h 9549795"/>
                <a:gd name="connsiteX4" fmla="*/ 36322943 w 43950111"/>
                <a:gd name="connsiteY4" fmla="*/ 9522664 h 9549795"/>
                <a:gd name="connsiteX5" fmla="*/ 43950111 w 43950111"/>
                <a:gd name="connsiteY5" fmla="*/ 7806936 h 9549795"/>
                <a:gd name="connsiteX6" fmla="*/ 43948266 w 43950111"/>
                <a:gd name="connsiteY6" fmla="*/ 19050 h 9549795"/>
                <a:gd name="connsiteX7" fmla="*/ 53256 w 43950111"/>
                <a:gd name="connsiteY7" fmla="*/ 0 h 9549795"/>
                <a:gd name="connsiteX0" fmla="*/ 816 w 43950111"/>
                <a:gd name="connsiteY0" fmla="*/ 16668 h 9530745"/>
                <a:gd name="connsiteX1" fmla="*/ 0 w 43950111"/>
                <a:gd name="connsiteY1" fmla="*/ 7007820 h 9530745"/>
                <a:gd name="connsiteX2" fmla="*/ 10985214 w 43950111"/>
                <a:gd name="connsiteY2" fmla="*/ 8784629 h 9530745"/>
                <a:gd name="connsiteX3" fmla="*/ 27272351 w 43950111"/>
                <a:gd name="connsiteY3" fmla="*/ 6797286 h 9530745"/>
                <a:gd name="connsiteX4" fmla="*/ 36322943 w 43950111"/>
                <a:gd name="connsiteY4" fmla="*/ 9503614 h 9530745"/>
                <a:gd name="connsiteX5" fmla="*/ 43950111 w 43950111"/>
                <a:gd name="connsiteY5" fmla="*/ 7787886 h 9530745"/>
                <a:gd name="connsiteX6" fmla="*/ 43948266 w 43950111"/>
                <a:gd name="connsiteY6" fmla="*/ 0 h 9530745"/>
                <a:gd name="connsiteX7" fmla="*/ 816 w 43950111"/>
                <a:gd name="connsiteY7" fmla="*/ 16668 h 9530745"/>
                <a:gd name="connsiteX0" fmla="*/ 816 w 43950111"/>
                <a:gd name="connsiteY0" fmla="*/ 0 h 9514077"/>
                <a:gd name="connsiteX1" fmla="*/ 0 w 43950111"/>
                <a:gd name="connsiteY1" fmla="*/ 6991152 h 9514077"/>
                <a:gd name="connsiteX2" fmla="*/ 10985214 w 43950111"/>
                <a:gd name="connsiteY2" fmla="*/ 8767961 h 9514077"/>
                <a:gd name="connsiteX3" fmla="*/ 27272351 w 43950111"/>
                <a:gd name="connsiteY3" fmla="*/ 6780618 h 9514077"/>
                <a:gd name="connsiteX4" fmla="*/ 36322943 w 43950111"/>
                <a:gd name="connsiteY4" fmla="*/ 9486946 h 9514077"/>
                <a:gd name="connsiteX5" fmla="*/ 43950111 w 43950111"/>
                <a:gd name="connsiteY5" fmla="*/ 7771218 h 9514077"/>
                <a:gd name="connsiteX6" fmla="*/ 43736152 w 43950111"/>
                <a:gd name="connsiteY6" fmla="*/ 1 h 9514077"/>
                <a:gd name="connsiteX7" fmla="*/ 816 w 43950111"/>
                <a:gd name="connsiteY7" fmla="*/ 0 h 9514077"/>
                <a:gd name="connsiteX0" fmla="*/ 816 w 43740412"/>
                <a:gd name="connsiteY0" fmla="*/ 0 h 9513713"/>
                <a:gd name="connsiteX1" fmla="*/ 0 w 43740412"/>
                <a:gd name="connsiteY1" fmla="*/ 6991152 h 9513713"/>
                <a:gd name="connsiteX2" fmla="*/ 10985214 w 43740412"/>
                <a:gd name="connsiteY2" fmla="*/ 8767961 h 9513713"/>
                <a:gd name="connsiteX3" fmla="*/ 27272351 w 43740412"/>
                <a:gd name="connsiteY3" fmla="*/ 6780618 h 9513713"/>
                <a:gd name="connsiteX4" fmla="*/ 36322943 w 43740412"/>
                <a:gd name="connsiteY4" fmla="*/ 9486946 h 9513713"/>
                <a:gd name="connsiteX5" fmla="*/ 43740412 w 43740412"/>
                <a:gd name="connsiteY5" fmla="*/ 7766456 h 9513713"/>
                <a:gd name="connsiteX6" fmla="*/ 43736152 w 43740412"/>
                <a:gd name="connsiteY6" fmla="*/ 1 h 9513713"/>
                <a:gd name="connsiteX7" fmla="*/ 816 w 43740412"/>
                <a:gd name="connsiteY7" fmla="*/ 0 h 951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40412" h="9513713">
                  <a:moveTo>
                    <a:pt x="816" y="0"/>
                  </a:moveTo>
                  <a:cubicBezTo>
                    <a:pt x="181" y="4371340"/>
                    <a:pt x="0" y="2821107"/>
                    <a:pt x="0" y="6991152"/>
                  </a:cubicBezTo>
                  <a:cubicBezTo>
                    <a:pt x="6903427" y="5820520"/>
                    <a:pt x="6439822" y="8803050"/>
                    <a:pt x="10985214" y="8767961"/>
                  </a:cubicBezTo>
                  <a:cubicBezTo>
                    <a:pt x="15530606" y="8732872"/>
                    <a:pt x="22477895" y="5251087"/>
                    <a:pt x="27272351" y="6780618"/>
                  </a:cubicBezTo>
                  <a:cubicBezTo>
                    <a:pt x="32066807" y="8310149"/>
                    <a:pt x="33578266" y="9322640"/>
                    <a:pt x="36322943" y="9486946"/>
                  </a:cubicBezTo>
                  <a:cubicBezTo>
                    <a:pt x="39067620" y="9651252"/>
                    <a:pt x="43115382" y="9056858"/>
                    <a:pt x="43740412" y="7766456"/>
                  </a:cubicBezTo>
                  <a:lnTo>
                    <a:pt x="43736152" y="1"/>
                  </a:lnTo>
                  <a:lnTo>
                    <a:pt x="816" y="0"/>
                  </a:lnTo>
                  <a:close/>
                </a:path>
              </a:pathLst>
            </a:cu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2" name="Freeform: Shape 11"/>
            <p:cNvSpPr/>
            <p:nvPr/>
          </p:nvSpPr>
          <p:spPr>
            <a:xfrm>
              <a:off x="2379" y="3439"/>
              <a:ext cx="9134401" cy="130687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5 w 43998460"/>
                <a:gd name="connsiteY0" fmla="*/ 0 h 9460489"/>
                <a:gd name="connsiteX1" fmla="*/ 66314 w 43998460"/>
                <a:gd name="connsiteY1" fmla="*/ 9458126 h 9460489"/>
                <a:gd name="connsiteX2" fmla="*/ 12963964 w 43998460"/>
                <a:gd name="connsiteY2" fmla="*/ 6670079 h 9460489"/>
                <a:gd name="connsiteX3" fmla="*/ 23967900 w 43998460"/>
                <a:gd name="connsiteY3" fmla="*/ 9457936 h 9460489"/>
                <a:gd name="connsiteX4" fmla="*/ 38403292 w 43998460"/>
                <a:gd name="connsiteY4" fmla="*/ 6068264 h 9460489"/>
                <a:gd name="connsiteX5" fmla="*/ 43998460 w 43998460"/>
                <a:gd name="connsiteY5" fmla="*/ 5470136 h 9460489"/>
                <a:gd name="connsiteX6" fmla="*/ 43895015 w 43998460"/>
                <a:gd name="connsiteY6" fmla="*/ 19050 h 9460489"/>
                <a:gd name="connsiteX7" fmla="*/ 5 w 43998460"/>
                <a:gd name="connsiteY7" fmla="*/ 0 h 9460489"/>
                <a:gd name="connsiteX0" fmla="*/ 241 w 43932574"/>
                <a:gd name="connsiteY0" fmla="*/ 52388 h 9441439"/>
                <a:gd name="connsiteX1" fmla="*/ 428 w 43932574"/>
                <a:gd name="connsiteY1" fmla="*/ 9439076 h 9441439"/>
                <a:gd name="connsiteX2" fmla="*/ 12898078 w 43932574"/>
                <a:gd name="connsiteY2" fmla="*/ 6651029 h 9441439"/>
                <a:gd name="connsiteX3" fmla="*/ 23902014 w 43932574"/>
                <a:gd name="connsiteY3" fmla="*/ 9438886 h 9441439"/>
                <a:gd name="connsiteX4" fmla="*/ 38337406 w 43932574"/>
                <a:gd name="connsiteY4" fmla="*/ 6049214 h 9441439"/>
                <a:gd name="connsiteX5" fmla="*/ 43932574 w 43932574"/>
                <a:gd name="connsiteY5" fmla="*/ 5451086 h 9441439"/>
                <a:gd name="connsiteX6" fmla="*/ 43829129 w 43932574"/>
                <a:gd name="connsiteY6" fmla="*/ 0 h 9441439"/>
                <a:gd name="connsiteX7" fmla="*/ 241 w 43932574"/>
                <a:gd name="connsiteY7" fmla="*/ 52388 h 9441439"/>
                <a:gd name="connsiteX0" fmla="*/ 241 w 43932574"/>
                <a:gd name="connsiteY0" fmla="*/ 2381 h 9391432"/>
                <a:gd name="connsiteX1" fmla="*/ 428 w 43932574"/>
                <a:gd name="connsiteY1" fmla="*/ 9389069 h 9391432"/>
                <a:gd name="connsiteX2" fmla="*/ 12898078 w 43932574"/>
                <a:gd name="connsiteY2" fmla="*/ 6601022 h 9391432"/>
                <a:gd name="connsiteX3" fmla="*/ 23902014 w 43932574"/>
                <a:gd name="connsiteY3" fmla="*/ 9388879 h 9391432"/>
                <a:gd name="connsiteX4" fmla="*/ 38337406 w 43932574"/>
                <a:gd name="connsiteY4" fmla="*/ 5999207 h 9391432"/>
                <a:gd name="connsiteX5" fmla="*/ 43932574 w 43932574"/>
                <a:gd name="connsiteY5" fmla="*/ 5401079 h 9391432"/>
                <a:gd name="connsiteX6" fmla="*/ 43737534 w 43932574"/>
                <a:gd name="connsiteY6" fmla="*/ 0 h 9391432"/>
                <a:gd name="connsiteX7" fmla="*/ 241 w 43932574"/>
                <a:gd name="connsiteY7" fmla="*/ 2381 h 9391432"/>
                <a:gd name="connsiteX0" fmla="*/ 241 w 43737534"/>
                <a:gd name="connsiteY0" fmla="*/ 2381 h 9391432"/>
                <a:gd name="connsiteX1" fmla="*/ 428 w 43737534"/>
                <a:gd name="connsiteY1" fmla="*/ 9389069 h 9391432"/>
                <a:gd name="connsiteX2" fmla="*/ 12898078 w 43737534"/>
                <a:gd name="connsiteY2" fmla="*/ 6601022 h 9391432"/>
                <a:gd name="connsiteX3" fmla="*/ 23902014 w 43737534"/>
                <a:gd name="connsiteY3" fmla="*/ 9388879 h 9391432"/>
                <a:gd name="connsiteX4" fmla="*/ 38337406 w 43737534"/>
                <a:gd name="connsiteY4" fmla="*/ 5999207 h 9391432"/>
                <a:gd name="connsiteX5" fmla="*/ 43734927 w 43737534"/>
                <a:gd name="connsiteY5" fmla="*/ 5408223 h 9391432"/>
                <a:gd name="connsiteX6" fmla="*/ 43737534 w 43737534"/>
                <a:gd name="connsiteY6" fmla="*/ 0 h 9391432"/>
                <a:gd name="connsiteX7" fmla="*/ 241 w 43737534"/>
                <a:gd name="connsiteY7" fmla="*/ 2381 h 939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37534" h="9391432">
                  <a:moveTo>
                    <a:pt x="241" y="2381"/>
                  </a:moveTo>
                  <a:cubicBezTo>
                    <a:pt x="-394" y="4373721"/>
                    <a:pt x="428" y="5219024"/>
                    <a:pt x="428" y="9389069"/>
                  </a:cubicBezTo>
                  <a:cubicBezTo>
                    <a:pt x="6903855" y="8218437"/>
                    <a:pt x="8914480" y="6601054"/>
                    <a:pt x="12898078" y="6601022"/>
                  </a:cubicBezTo>
                  <a:cubicBezTo>
                    <a:pt x="16881676" y="6600990"/>
                    <a:pt x="19662126" y="9489182"/>
                    <a:pt x="23902014" y="9388879"/>
                  </a:cubicBezTo>
                  <a:cubicBezTo>
                    <a:pt x="28141902" y="9288577"/>
                    <a:pt x="35031921" y="6662650"/>
                    <a:pt x="38337406" y="5999207"/>
                  </a:cubicBezTo>
                  <a:cubicBezTo>
                    <a:pt x="41642891" y="5335764"/>
                    <a:pt x="43109897" y="6698625"/>
                    <a:pt x="43734927" y="5408223"/>
                  </a:cubicBezTo>
                  <a:lnTo>
                    <a:pt x="43737534" y="0"/>
                  </a:lnTo>
                  <a:lnTo>
                    <a:pt x="241" y="2381"/>
                  </a:lnTo>
                  <a:close/>
                </a:path>
              </a:pathLst>
            </a:custGeom>
            <a:solidFill>
              <a:schemeClr val="accent4">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13" name="Freeform: Shape 12"/>
            <p:cNvSpPr/>
            <p:nvPr/>
          </p:nvSpPr>
          <p:spPr>
            <a:xfrm>
              <a:off x="-6757" y="2084"/>
              <a:ext cx="9150756" cy="1431636"/>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38126 w 43933136"/>
                <a:gd name="connsiteY0" fmla="*/ 0 h 9493499"/>
                <a:gd name="connsiteX1" fmla="*/ 0 w 43933136"/>
                <a:gd name="connsiteY1" fmla="*/ 9456092 h 9493499"/>
                <a:gd name="connsiteX2" fmla="*/ 14322885 w 43933136"/>
                <a:gd name="connsiteY2" fmla="*/ 9413279 h 9493499"/>
                <a:gd name="connsiteX3" fmla="*/ 27562021 w 43933136"/>
                <a:gd name="connsiteY3" fmla="*/ 6816336 h 9493499"/>
                <a:gd name="connsiteX4" fmla="*/ 38847813 w 43933136"/>
                <a:gd name="connsiteY4" fmla="*/ 5865064 h 9493499"/>
                <a:gd name="connsiteX5" fmla="*/ 43891762 w 43933136"/>
                <a:gd name="connsiteY5" fmla="*/ 6183803 h 9493499"/>
                <a:gd name="connsiteX6" fmla="*/ 43933136 w 43933136"/>
                <a:gd name="connsiteY6" fmla="*/ 19050 h 9493499"/>
                <a:gd name="connsiteX7" fmla="*/ 38126 w 43933136"/>
                <a:gd name="connsiteY7" fmla="*/ 0 h 949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33136" h="9493499">
                  <a:moveTo>
                    <a:pt x="38126" y="0"/>
                  </a:moveTo>
                  <a:cubicBezTo>
                    <a:pt x="37491" y="4371340"/>
                    <a:pt x="0" y="5286047"/>
                    <a:pt x="0" y="9456092"/>
                  </a:cubicBezTo>
                  <a:cubicBezTo>
                    <a:pt x="6903427" y="8285460"/>
                    <a:pt x="9729215" y="9853238"/>
                    <a:pt x="14322885" y="9413279"/>
                  </a:cubicBezTo>
                  <a:cubicBezTo>
                    <a:pt x="18916555" y="8973320"/>
                    <a:pt x="23474533" y="7407705"/>
                    <a:pt x="27562021" y="6816336"/>
                  </a:cubicBezTo>
                  <a:cubicBezTo>
                    <a:pt x="31649509" y="6224967"/>
                    <a:pt x="36126190" y="5970486"/>
                    <a:pt x="38847813" y="5865064"/>
                  </a:cubicBezTo>
                  <a:cubicBezTo>
                    <a:pt x="41569436" y="5759642"/>
                    <a:pt x="43266732" y="7474205"/>
                    <a:pt x="43891762" y="6183803"/>
                  </a:cubicBezTo>
                  <a:lnTo>
                    <a:pt x="43933136" y="19050"/>
                  </a:lnTo>
                  <a:lnTo>
                    <a:pt x="38126" y="0"/>
                  </a:lnTo>
                  <a:close/>
                </a:path>
              </a:pathLst>
            </a:custGeom>
            <a:solidFill>
              <a:schemeClr val="accent3">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sp>
          <p:nvSpPr>
            <p:cNvPr id="65" name="Freeform: Shape 64"/>
            <p:cNvSpPr/>
            <p:nvPr/>
          </p:nvSpPr>
          <p:spPr>
            <a:xfrm>
              <a:off x="-6168" y="0"/>
              <a:ext cx="9144941" cy="1247660"/>
            </a:xfrm>
            <a:custGeom>
              <a:avLst/>
              <a:gdLst>
                <a:gd name="connsiteX0" fmla="*/ 0 w 29992320"/>
                <a:gd name="connsiteY0" fmla="*/ 0 h 11612880"/>
                <a:gd name="connsiteX1" fmla="*/ 2194560 w 29992320"/>
                <a:gd name="connsiteY1" fmla="*/ 11612880 h 11612880"/>
                <a:gd name="connsiteX2" fmla="*/ 29992320 w 29992320"/>
                <a:gd name="connsiteY2" fmla="*/ 7315200 h 11612880"/>
                <a:gd name="connsiteX3" fmla="*/ 28620720 w 29992320"/>
                <a:gd name="connsiteY3" fmla="*/ 0 h 11612880"/>
                <a:gd name="connsiteX4" fmla="*/ 0 w 29992320"/>
                <a:gd name="connsiteY4" fmla="*/ 0 h 11612880"/>
                <a:gd name="connsiteX0" fmla="*/ 0 w 31638240"/>
                <a:gd name="connsiteY0" fmla="*/ 0 h 17373600"/>
                <a:gd name="connsiteX1" fmla="*/ 3840480 w 31638240"/>
                <a:gd name="connsiteY1" fmla="*/ 17373600 h 17373600"/>
                <a:gd name="connsiteX2" fmla="*/ 31638240 w 31638240"/>
                <a:gd name="connsiteY2" fmla="*/ 13075920 h 17373600"/>
                <a:gd name="connsiteX3" fmla="*/ 30266640 w 31638240"/>
                <a:gd name="connsiteY3" fmla="*/ 5760720 h 17373600"/>
                <a:gd name="connsiteX4" fmla="*/ 0 w 31638240"/>
                <a:gd name="connsiteY4" fmla="*/ 0 h 17373600"/>
                <a:gd name="connsiteX0" fmla="*/ 0 w 43799760"/>
                <a:gd name="connsiteY0" fmla="*/ 0 h 17373600"/>
                <a:gd name="connsiteX1" fmla="*/ 3840480 w 43799760"/>
                <a:gd name="connsiteY1" fmla="*/ 17373600 h 17373600"/>
                <a:gd name="connsiteX2" fmla="*/ 31638240 w 43799760"/>
                <a:gd name="connsiteY2" fmla="*/ 13075920 h 17373600"/>
                <a:gd name="connsiteX3" fmla="*/ 43799760 w 43799760"/>
                <a:gd name="connsiteY3" fmla="*/ 0 h 17373600"/>
                <a:gd name="connsiteX4" fmla="*/ 0 w 43799760"/>
                <a:gd name="connsiteY4" fmla="*/ 0 h 17373600"/>
                <a:gd name="connsiteX0" fmla="*/ 0 w 43799760"/>
                <a:gd name="connsiteY0" fmla="*/ 0 h 17373600"/>
                <a:gd name="connsiteX1" fmla="*/ 3840480 w 43799760"/>
                <a:gd name="connsiteY1" fmla="*/ 17373600 h 17373600"/>
                <a:gd name="connsiteX2" fmla="*/ 43799760 w 43799760"/>
                <a:gd name="connsiteY2" fmla="*/ 4754880 h 17373600"/>
                <a:gd name="connsiteX3" fmla="*/ 43799760 w 43799760"/>
                <a:gd name="connsiteY3" fmla="*/ 0 h 17373600"/>
                <a:gd name="connsiteX4" fmla="*/ 0 w 43799760"/>
                <a:gd name="connsiteY4" fmla="*/ 0 h 17373600"/>
                <a:gd name="connsiteX0" fmla="*/ 0 w 43799760"/>
                <a:gd name="connsiteY0" fmla="*/ 0 h 7863840"/>
                <a:gd name="connsiteX1" fmla="*/ 0 w 43799760"/>
                <a:gd name="connsiteY1" fmla="*/ 7863840 h 7863840"/>
                <a:gd name="connsiteX2" fmla="*/ 43799760 w 43799760"/>
                <a:gd name="connsiteY2" fmla="*/ 4754880 h 7863840"/>
                <a:gd name="connsiteX3" fmla="*/ 43799760 w 43799760"/>
                <a:gd name="connsiteY3" fmla="*/ 0 h 7863840"/>
                <a:gd name="connsiteX4" fmla="*/ 0 w 43799760"/>
                <a:gd name="connsiteY4" fmla="*/ 0 h 7863840"/>
                <a:gd name="connsiteX0" fmla="*/ 0 w 43799760"/>
                <a:gd name="connsiteY0" fmla="*/ 0 h 7863840"/>
                <a:gd name="connsiteX1" fmla="*/ 0 w 43799760"/>
                <a:gd name="connsiteY1" fmla="*/ 7863840 h 7863840"/>
                <a:gd name="connsiteX2" fmla="*/ 43799760 w 43799760"/>
                <a:gd name="connsiteY2" fmla="*/ 7223760 h 7863840"/>
                <a:gd name="connsiteX3" fmla="*/ 43799760 w 43799760"/>
                <a:gd name="connsiteY3" fmla="*/ 0 h 7863840"/>
                <a:gd name="connsiteX4" fmla="*/ 0 w 43799760"/>
                <a:gd name="connsiteY4" fmla="*/ 0 h 7863840"/>
                <a:gd name="connsiteX0" fmla="*/ 0 w 43799760"/>
                <a:gd name="connsiteY0" fmla="*/ 0 h 7959090"/>
                <a:gd name="connsiteX1" fmla="*/ 0 w 43799760"/>
                <a:gd name="connsiteY1" fmla="*/ 7959090 h 7959090"/>
                <a:gd name="connsiteX2" fmla="*/ 43799760 w 43799760"/>
                <a:gd name="connsiteY2" fmla="*/ 7319010 h 7959090"/>
                <a:gd name="connsiteX3" fmla="*/ 43799760 w 43799760"/>
                <a:gd name="connsiteY3" fmla="*/ 95250 h 7959090"/>
                <a:gd name="connsiteX4" fmla="*/ 0 w 43799760"/>
                <a:gd name="connsiteY4" fmla="*/ 0 h 7959090"/>
                <a:gd name="connsiteX0" fmla="*/ 0 w 43895010"/>
                <a:gd name="connsiteY0" fmla="*/ 0 h 7959090"/>
                <a:gd name="connsiteX1" fmla="*/ 0 w 43895010"/>
                <a:gd name="connsiteY1" fmla="*/ 7959090 h 7959090"/>
                <a:gd name="connsiteX2" fmla="*/ 43799760 w 43895010"/>
                <a:gd name="connsiteY2" fmla="*/ 7319010 h 7959090"/>
                <a:gd name="connsiteX3" fmla="*/ 43895010 w 43895010"/>
                <a:gd name="connsiteY3" fmla="*/ 19050 h 7959090"/>
                <a:gd name="connsiteX4" fmla="*/ 0 w 43895010"/>
                <a:gd name="connsiteY4" fmla="*/ 0 h 7959090"/>
                <a:gd name="connsiteX0" fmla="*/ 0 w 43895010"/>
                <a:gd name="connsiteY0" fmla="*/ 0 h 7959090"/>
                <a:gd name="connsiteX1" fmla="*/ 0 w 43895010"/>
                <a:gd name="connsiteY1" fmla="*/ 7959090 h 7959090"/>
                <a:gd name="connsiteX2" fmla="*/ 43875960 w 43895010"/>
                <a:gd name="connsiteY2" fmla="*/ 7319010 h 7959090"/>
                <a:gd name="connsiteX3" fmla="*/ 43895010 w 43895010"/>
                <a:gd name="connsiteY3" fmla="*/ 19050 h 7959090"/>
                <a:gd name="connsiteX4" fmla="*/ 0 w 43895010"/>
                <a:gd name="connsiteY4" fmla="*/ 0 h 7959090"/>
                <a:gd name="connsiteX0" fmla="*/ 0 w 43914060"/>
                <a:gd name="connsiteY0" fmla="*/ 0 h 7959090"/>
                <a:gd name="connsiteX1" fmla="*/ 0 w 43914060"/>
                <a:gd name="connsiteY1" fmla="*/ 7959090 h 7959090"/>
                <a:gd name="connsiteX2" fmla="*/ 43914060 w 43914060"/>
                <a:gd name="connsiteY2" fmla="*/ 7319010 h 7959090"/>
                <a:gd name="connsiteX3" fmla="*/ 43895010 w 43914060"/>
                <a:gd name="connsiteY3" fmla="*/ 19050 h 7959090"/>
                <a:gd name="connsiteX4" fmla="*/ 0 w 43914060"/>
                <a:gd name="connsiteY4" fmla="*/ 0 h 7959090"/>
                <a:gd name="connsiteX0" fmla="*/ 5488066 w 49402126"/>
                <a:gd name="connsiteY0" fmla="*/ 0 h 8642369"/>
                <a:gd name="connsiteX1" fmla="*/ 5488066 w 49402126"/>
                <a:gd name="connsiteY1" fmla="*/ 7959090 h 8642369"/>
                <a:gd name="connsiteX2" fmla="*/ 49402126 w 49402126"/>
                <a:gd name="connsiteY2" fmla="*/ 7319010 h 8642369"/>
                <a:gd name="connsiteX3" fmla="*/ 49383076 w 49402126"/>
                <a:gd name="connsiteY3" fmla="*/ 19050 h 8642369"/>
                <a:gd name="connsiteX4" fmla="*/ 5488066 w 49402126"/>
                <a:gd name="connsiteY4" fmla="*/ 0 h 8642369"/>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618366 w 47532426"/>
                <a:gd name="connsiteY0" fmla="*/ 0 h 9094177"/>
                <a:gd name="connsiteX1" fmla="*/ 3618366 w 47532426"/>
                <a:gd name="connsiteY1" fmla="*/ 7959090 h 9094177"/>
                <a:gd name="connsiteX2" fmla="*/ 47532426 w 47532426"/>
                <a:gd name="connsiteY2" fmla="*/ 7319010 h 9094177"/>
                <a:gd name="connsiteX3" fmla="*/ 47513376 w 47532426"/>
                <a:gd name="connsiteY3" fmla="*/ 19050 h 9094177"/>
                <a:gd name="connsiteX4" fmla="*/ 3618366 w 47532426"/>
                <a:gd name="connsiteY4" fmla="*/ 0 h 9094177"/>
                <a:gd name="connsiteX0" fmla="*/ 3845412 w 47759472"/>
                <a:gd name="connsiteY0" fmla="*/ 0 h 8107659"/>
                <a:gd name="connsiteX1" fmla="*/ 3845412 w 47759472"/>
                <a:gd name="connsiteY1" fmla="*/ 7959090 h 8107659"/>
                <a:gd name="connsiteX2" fmla="*/ 47759472 w 47759472"/>
                <a:gd name="connsiteY2" fmla="*/ 7319010 h 8107659"/>
                <a:gd name="connsiteX3" fmla="*/ 47740422 w 47759472"/>
                <a:gd name="connsiteY3" fmla="*/ 19050 h 8107659"/>
                <a:gd name="connsiteX4" fmla="*/ 3845412 w 47759472"/>
                <a:gd name="connsiteY4" fmla="*/ 0 h 8107659"/>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3251483 w 47165543"/>
                <a:gd name="connsiteY0" fmla="*/ 0 h 7959090"/>
                <a:gd name="connsiteX1" fmla="*/ 3251483 w 47165543"/>
                <a:gd name="connsiteY1" fmla="*/ 7959090 h 7959090"/>
                <a:gd name="connsiteX2" fmla="*/ 47165543 w 47165543"/>
                <a:gd name="connsiteY2" fmla="*/ 7319010 h 7959090"/>
                <a:gd name="connsiteX3" fmla="*/ 47146493 w 47165543"/>
                <a:gd name="connsiteY3" fmla="*/ 19050 h 7959090"/>
                <a:gd name="connsiteX4" fmla="*/ 3251483 w 471655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7959090"/>
                <a:gd name="connsiteX1" fmla="*/ 283 w 43914343"/>
                <a:gd name="connsiteY1" fmla="*/ 7959090 h 7959090"/>
                <a:gd name="connsiteX2" fmla="*/ 43914343 w 43914343"/>
                <a:gd name="connsiteY2" fmla="*/ 7319010 h 7959090"/>
                <a:gd name="connsiteX3" fmla="*/ 43895293 w 43914343"/>
                <a:gd name="connsiteY3" fmla="*/ 19050 h 7959090"/>
                <a:gd name="connsiteX4" fmla="*/ 283 w 43914343"/>
                <a:gd name="connsiteY4" fmla="*/ 0 h 7959090"/>
                <a:gd name="connsiteX0" fmla="*/ 283 w 43914343"/>
                <a:gd name="connsiteY0" fmla="*/ 0 h 9230834"/>
                <a:gd name="connsiteX1" fmla="*/ 283 w 43914343"/>
                <a:gd name="connsiteY1" fmla="*/ 7959090 h 9230834"/>
                <a:gd name="connsiteX2" fmla="*/ 43914343 w 43914343"/>
                <a:gd name="connsiteY2" fmla="*/ 7319010 h 9230834"/>
                <a:gd name="connsiteX3" fmla="*/ 43895293 w 43914343"/>
                <a:gd name="connsiteY3" fmla="*/ 19050 h 9230834"/>
                <a:gd name="connsiteX4" fmla="*/ 283 w 43914343"/>
                <a:gd name="connsiteY4" fmla="*/ 0 h 9230834"/>
                <a:gd name="connsiteX0" fmla="*/ 283 w 43914343"/>
                <a:gd name="connsiteY0" fmla="*/ 0 h 8545332"/>
                <a:gd name="connsiteX1" fmla="*/ 283 w 43914343"/>
                <a:gd name="connsiteY1" fmla="*/ 7959090 h 8545332"/>
                <a:gd name="connsiteX2" fmla="*/ 43914343 w 43914343"/>
                <a:gd name="connsiteY2" fmla="*/ 7319010 h 8545332"/>
                <a:gd name="connsiteX3" fmla="*/ 43895293 w 43914343"/>
                <a:gd name="connsiteY3" fmla="*/ 19050 h 8545332"/>
                <a:gd name="connsiteX4" fmla="*/ 283 w 43914343"/>
                <a:gd name="connsiteY4" fmla="*/ 0 h 8545332"/>
                <a:gd name="connsiteX0" fmla="*/ 283 w 43914343"/>
                <a:gd name="connsiteY0" fmla="*/ 0 h 8459504"/>
                <a:gd name="connsiteX1" fmla="*/ 283 w 43914343"/>
                <a:gd name="connsiteY1" fmla="*/ 7369155 h 8459504"/>
                <a:gd name="connsiteX2" fmla="*/ 43914343 w 43914343"/>
                <a:gd name="connsiteY2" fmla="*/ 7319010 h 8459504"/>
                <a:gd name="connsiteX3" fmla="*/ 43895293 w 43914343"/>
                <a:gd name="connsiteY3" fmla="*/ 19050 h 8459504"/>
                <a:gd name="connsiteX4" fmla="*/ 283 w 43914343"/>
                <a:gd name="connsiteY4" fmla="*/ 0 h 8459504"/>
                <a:gd name="connsiteX0" fmla="*/ 283 w 43973337"/>
                <a:gd name="connsiteY0" fmla="*/ 0 h 9342042"/>
                <a:gd name="connsiteX1" fmla="*/ 283 w 43973337"/>
                <a:gd name="connsiteY1" fmla="*/ 7369155 h 9342042"/>
                <a:gd name="connsiteX2" fmla="*/ 43973337 w 43973337"/>
                <a:gd name="connsiteY2" fmla="*/ 8321900 h 9342042"/>
                <a:gd name="connsiteX3" fmla="*/ 43895293 w 43973337"/>
                <a:gd name="connsiteY3" fmla="*/ 19050 h 9342042"/>
                <a:gd name="connsiteX4" fmla="*/ 283 w 43973337"/>
                <a:gd name="connsiteY4" fmla="*/ 0 h 9342042"/>
                <a:gd name="connsiteX0" fmla="*/ 283 w 43973337"/>
                <a:gd name="connsiteY0" fmla="*/ 0 h 8321900"/>
                <a:gd name="connsiteX1" fmla="*/ 283 w 43973337"/>
                <a:gd name="connsiteY1" fmla="*/ 7369155 h 8321900"/>
                <a:gd name="connsiteX2" fmla="*/ 43973337 w 43973337"/>
                <a:gd name="connsiteY2" fmla="*/ 8321900 h 8321900"/>
                <a:gd name="connsiteX3" fmla="*/ 43895293 w 43973337"/>
                <a:gd name="connsiteY3" fmla="*/ 19050 h 8321900"/>
                <a:gd name="connsiteX4" fmla="*/ 283 w 43973337"/>
                <a:gd name="connsiteY4" fmla="*/ 0 h 832190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4002551"/>
                <a:gd name="connsiteY0" fmla="*/ 0 h 8608020"/>
                <a:gd name="connsiteX1" fmla="*/ 0 w 44002551"/>
                <a:gd name="connsiteY1" fmla="*/ 8608020 h 8608020"/>
                <a:gd name="connsiteX2" fmla="*/ 44002551 w 44002551"/>
                <a:gd name="connsiteY2" fmla="*/ 8321900 h 8608020"/>
                <a:gd name="connsiteX3" fmla="*/ 43924507 w 44002551"/>
                <a:gd name="connsiteY3" fmla="*/ 19050 h 8608020"/>
                <a:gd name="connsiteX4" fmla="*/ 29497 w 44002551"/>
                <a:gd name="connsiteY4" fmla="*/ 0 h 8608020"/>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3924507"/>
                <a:gd name="connsiteY0" fmla="*/ 0 h 9107588"/>
                <a:gd name="connsiteX1" fmla="*/ 0 w 43924507"/>
                <a:gd name="connsiteY1" fmla="*/ 8608020 h 9107588"/>
                <a:gd name="connsiteX2" fmla="*/ 43825571 w 43924507"/>
                <a:gd name="connsiteY2" fmla="*/ 7083036 h 9107588"/>
                <a:gd name="connsiteX3" fmla="*/ 43924507 w 43924507"/>
                <a:gd name="connsiteY3" fmla="*/ 19050 h 9107588"/>
                <a:gd name="connsiteX4" fmla="*/ 29497 w 43924507"/>
                <a:gd name="connsiteY4" fmla="*/ 0 h 9107588"/>
                <a:gd name="connsiteX0" fmla="*/ 29497 w 43924507"/>
                <a:gd name="connsiteY0" fmla="*/ 0 h 8608020"/>
                <a:gd name="connsiteX1" fmla="*/ 0 w 43924507"/>
                <a:gd name="connsiteY1" fmla="*/ 8608020 h 8608020"/>
                <a:gd name="connsiteX2" fmla="*/ 43825571 w 43924507"/>
                <a:gd name="connsiteY2" fmla="*/ 7083036 h 8608020"/>
                <a:gd name="connsiteX3" fmla="*/ 43924507 w 43924507"/>
                <a:gd name="connsiteY3" fmla="*/ 19050 h 8608020"/>
                <a:gd name="connsiteX4" fmla="*/ 29497 w 43924507"/>
                <a:gd name="connsiteY4" fmla="*/ 0 h 8608020"/>
                <a:gd name="connsiteX0" fmla="*/ 29497 w 44509977"/>
                <a:gd name="connsiteY0" fmla="*/ 0 h 9057222"/>
                <a:gd name="connsiteX1" fmla="*/ 0 w 44509977"/>
                <a:gd name="connsiteY1" fmla="*/ 8608020 h 9057222"/>
                <a:gd name="connsiteX2" fmla="*/ 40174324 w 44509977"/>
                <a:gd name="connsiteY2" fmla="*/ 7761462 h 9057222"/>
                <a:gd name="connsiteX3" fmla="*/ 43825571 w 44509977"/>
                <a:gd name="connsiteY3" fmla="*/ 7083036 h 9057222"/>
                <a:gd name="connsiteX4" fmla="*/ 43924507 w 44509977"/>
                <a:gd name="connsiteY4" fmla="*/ 19050 h 9057222"/>
                <a:gd name="connsiteX5" fmla="*/ 29497 w 44509977"/>
                <a:gd name="connsiteY5" fmla="*/ 0 h 9057222"/>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9237443"/>
                <a:gd name="connsiteX1" fmla="*/ 0 w 44981956"/>
                <a:gd name="connsiteY1" fmla="*/ 8608020 h 9237443"/>
                <a:gd name="connsiteX2" fmla="*/ 41000233 w 44981956"/>
                <a:gd name="connsiteY2" fmla="*/ 8587372 h 9237443"/>
                <a:gd name="connsiteX3" fmla="*/ 43825571 w 44981956"/>
                <a:gd name="connsiteY3" fmla="*/ 7083036 h 9237443"/>
                <a:gd name="connsiteX4" fmla="*/ 43924507 w 44981956"/>
                <a:gd name="connsiteY4" fmla="*/ 19050 h 9237443"/>
                <a:gd name="connsiteX5" fmla="*/ 29497 w 44981956"/>
                <a:gd name="connsiteY5" fmla="*/ 0 h 9237443"/>
                <a:gd name="connsiteX0" fmla="*/ 29497 w 44981956"/>
                <a:gd name="connsiteY0" fmla="*/ 0 h 8917960"/>
                <a:gd name="connsiteX1" fmla="*/ 0 w 44981956"/>
                <a:gd name="connsiteY1" fmla="*/ 8608020 h 8917960"/>
                <a:gd name="connsiteX2" fmla="*/ 41000233 w 44981956"/>
                <a:gd name="connsiteY2" fmla="*/ 8587372 h 8917960"/>
                <a:gd name="connsiteX3" fmla="*/ 43825571 w 44981956"/>
                <a:gd name="connsiteY3" fmla="*/ 7083036 h 8917960"/>
                <a:gd name="connsiteX4" fmla="*/ 43924507 w 44981956"/>
                <a:gd name="connsiteY4" fmla="*/ 19050 h 8917960"/>
                <a:gd name="connsiteX5" fmla="*/ 29497 w 44981956"/>
                <a:gd name="connsiteY5" fmla="*/ 0 h 8917960"/>
                <a:gd name="connsiteX0" fmla="*/ 29497 w 44255966"/>
                <a:gd name="connsiteY0" fmla="*/ 0 h 8937952"/>
                <a:gd name="connsiteX1" fmla="*/ 0 w 44255966"/>
                <a:gd name="connsiteY1" fmla="*/ 8608020 h 8937952"/>
                <a:gd name="connsiteX2" fmla="*/ 39672877 w 44255966"/>
                <a:gd name="connsiteY2" fmla="*/ 8823346 h 8937952"/>
                <a:gd name="connsiteX3" fmla="*/ 43825571 w 44255966"/>
                <a:gd name="connsiteY3" fmla="*/ 7083036 h 8937952"/>
                <a:gd name="connsiteX4" fmla="*/ 43924507 w 44255966"/>
                <a:gd name="connsiteY4" fmla="*/ 19050 h 8937952"/>
                <a:gd name="connsiteX5" fmla="*/ 29497 w 44255966"/>
                <a:gd name="connsiteY5" fmla="*/ 0 h 8937952"/>
                <a:gd name="connsiteX0" fmla="*/ 29497 w 43924507"/>
                <a:gd name="connsiteY0" fmla="*/ 0 h 8937952"/>
                <a:gd name="connsiteX1" fmla="*/ 0 w 43924507"/>
                <a:gd name="connsiteY1" fmla="*/ 8608020 h 8937952"/>
                <a:gd name="connsiteX2" fmla="*/ 39672877 w 43924507"/>
                <a:gd name="connsiteY2" fmla="*/ 8823346 h 8937952"/>
                <a:gd name="connsiteX3" fmla="*/ 43825571 w 43924507"/>
                <a:gd name="connsiteY3" fmla="*/ 7083036 h 8937952"/>
                <a:gd name="connsiteX4" fmla="*/ 43924507 w 43924507"/>
                <a:gd name="connsiteY4" fmla="*/ 19050 h 8937952"/>
                <a:gd name="connsiteX5" fmla="*/ 29497 w 43924507"/>
                <a:gd name="connsiteY5" fmla="*/ 0 h 8937952"/>
                <a:gd name="connsiteX0" fmla="*/ 29497 w 44002552"/>
                <a:gd name="connsiteY0" fmla="*/ 0 h 8937952"/>
                <a:gd name="connsiteX1" fmla="*/ 0 w 44002552"/>
                <a:gd name="connsiteY1" fmla="*/ 8608020 h 8937952"/>
                <a:gd name="connsiteX2" fmla="*/ 39672877 w 44002552"/>
                <a:gd name="connsiteY2" fmla="*/ 8823346 h 8937952"/>
                <a:gd name="connsiteX3" fmla="*/ 44002552 w 44002552"/>
                <a:gd name="connsiteY3" fmla="*/ 7083036 h 8937952"/>
                <a:gd name="connsiteX4" fmla="*/ 43924507 w 44002552"/>
                <a:gd name="connsiteY4" fmla="*/ 19050 h 8937952"/>
                <a:gd name="connsiteX5" fmla="*/ 29497 w 44002552"/>
                <a:gd name="connsiteY5" fmla="*/ 0 h 8937952"/>
                <a:gd name="connsiteX0" fmla="*/ 29497 w 44002552"/>
                <a:gd name="connsiteY0" fmla="*/ 0 h 9343736"/>
                <a:gd name="connsiteX1" fmla="*/ 0 w 44002552"/>
                <a:gd name="connsiteY1" fmla="*/ 8608020 h 9343736"/>
                <a:gd name="connsiteX2" fmla="*/ 39672877 w 44002552"/>
                <a:gd name="connsiteY2" fmla="*/ 8823346 h 9343736"/>
                <a:gd name="connsiteX3" fmla="*/ 44002552 w 44002552"/>
                <a:gd name="connsiteY3" fmla="*/ 7083036 h 9343736"/>
                <a:gd name="connsiteX4" fmla="*/ 43924507 w 44002552"/>
                <a:gd name="connsiteY4" fmla="*/ 19050 h 9343736"/>
                <a:gd name="connsiteX5" fmla="*/ 29497 w 44002552"/>
                <a:gd name="connsiteY5" fmla="*/ 0 h 9343736"/>
                <a:gd name="connsiteX0" fmla="*/ 29497 w 44002552"/>
                <a:gd name="connsiteY0" fmla="*/ 0 h 9355487"/>
                <a:gd name="connsiteX1" fmla="*/ 0 w 44002552"/>
                <a:gd name="connsiteY1" fmla="*/ 8608020 h 9355487"/>
                <a:gd name="connsiteX2" fmla="*/ 37047663 w 44002552"/>
                <a:gd name="connsiteY2" fmla="*/ 8852842 h 9355487"/>
                <a:gd name="connsiteX3" fmla="*/ 44002552 w 44002552"/>
                <a:gd name="connsiteY3" fmla="*/ 7083036 h 9355487"/>
                <a:gd name="connsiteX4" fmla="*/ 43924507 w 44002552"/>
                <a:gd name="connsiteY4" fmla="*/ 19050 h 9355487"/>
                <a:gd name="connsiteX5" fmla="*/ 29497 w 44002552"/>
                <a:gd name="connsiteY5" fmla="*/ 0 h 9355487"/>
                <a:gd name="connsiteX0" fmla="*/ 29497 w 44002552"/>
                <a:gd name="connsiteY0" fmla="*/ 0 h 9300909"/>
                <a:gd name="connsiteX1" fmla="*/ 0 w 44002552"/>
                <a:gd name="connsiteY1" fmla="*/ 8608020 h 9300909"/>
                <a:gd name="connsiteX2" fmla="*/ 37047663 w 44002552"/>
                <a:gd name="connsiteY2" fmla="*/ 8852842 h 9300909"/>
                <a:gd name="connsiteX3" fmla="*/ 44002552 w 44002552"/>
                <a:gd name="connsiteY3" fmla="*/ 7083036 h 9300909"/>
                <a:gd name="connsiteX4" fmla="*/ 43924507 w 44002552"/>
                <a:gd name="connsiteY4" fmla="*/ 19050 h 9300909"/>
                <a:gd name="connsiteX5" fmla="*/ 29497 w 44002552"/>
                <a:gd name="connsiteY5" fmla="*/ 0 h 9300909"/>
                <a:gd name="connsiteX0" fmla="*/ 29497 w 44002552"/>
                <a:gd name="connsiteY0" fmla="*/ 0 h 9428402"/>
                <a:gd name="connsiteX1" fmla="*/ 0 w 44002552"/>
                <a:gd name="connsiteY1" fmla="*/ 8608020 h 9428402"/>
                <a:gd name="connsiteX2" fmla="*/ 37047663 w 44002552"/>
                <a:gd name="connsiteY2" fmla="*/ 8852842 h 9428402"/>
                <a:gd name="connsiteX3" fmla="*/ 44002552 w 44002552"/>
                <a:gd name="connsiteY3" fmla="*/ 7083036 h 9428402"/>
                <a:gd name="connsiteX4" fmla="*/ 43924507 w 44002552"/>
                <a:gd name="connsiteY4" fmla="*/ 19050 h 9428402"/>
                <a:gd name="connsiteX5" fmla="*/ 29497 w 44002552"/>
                <a:gd name="connsiteY5" fmla="*/ 0 h 9428402"/>
                <a:gd name="connsiteX0" fmla="*/ 29497 w 44002552"/>
                <a:gd name="connsiteY0" fmla="*/ 0 h 9551188"/>
                <a:gd name="connsiteX1" fmla="*/ 0 w 44002552"/>
                <a:gd name="connsiteY1" fmla="*/ 8608020 h 9551188"/>
                <a:gd name="connsiteX2" fmla="*/ 9704155 w 44002552"/>
                <a:gd name="connsiteY2" fmla="*/ 9354286 h 9551188"/>
                <a:gd name="connsiteX3" fmla="*/ 37047663 w 44002552"/>
                <a:gd name="connsiteY3" fmla="*/ 8852842 h 9551188"/>
                <a:gd name="connsiteX4" fmla="*/ 44002552 w 44002552"/>
                <a:gd name="connsiteY4" fmla="*/ 7083036 h 9551188"/>
                <a:gd name="connsiteX5" fmla="*/ 43924507 w 44002552"/>
                <a:gd name="connsiteY5" fmla="*/ 19050 h 9551188"/>
                <a:gd name="connsiteX6" fmla="*/ 29497 w 44002552"/>
                <a:gd name="connsiteY6" fmla="*/ 0 h 9551188"/>
                <a:gd name="connsiteX0" fmla="*/ 29497 w 44002552"/>
                <a:gd name="connsiteY0" fmla="*/ 0 h 9245227"/>
                <a:gd name="connsiteX1" fmla="*/ 0 w 44002552"/>
                <a:gd name="connsiteY1" fmla="*/ 8608020 h 9245227"/>
                <a:gd name="connsiteX2" fmla="*/ 9910632 w 44002552"/>
                <a:gd name="connsiteY2" fmla="*/ 8410389 h 9245227"/>
                <a:gd name="connsiteX3" fmla="*/ 37047663 w 44002552"/>
                <a:gd name="connsiteY3" fmla="*/ 8852842 h 9245227"/>
                <a:gd name="connsiteX4" fmla="*/ 44002552 w 44002552"/>
                <a:gd name="connsiteY4" fmla="*/ 7083036 h 9245227"/>
                <a:gd name="connsiteX5" fmla="*/ 43924507 w 44002552"/>
                <a:gd name="connsiteY5" fmla="*/ 19050 h 9245227"/>
                <a:gd name="connsiteX6" fmla="*/ 29497 w 44002552"/>
                <a:gd name="connsiteY6" fmla="*/ 0 h 9245227"/>
                <a:gd name="connsiteX0" fmla="*/ 29497 w 44002552"/>
                <a:gd name="connsiteY0" fmla="*/ 0 h 9208434"/>
                <a:gd name="connsiteX1" fmla="*/ 0 w 44002552"/>
                <a:gd name="connsiteY1" fmla="*/ 8608020 h 9208434"/>
                <a:gd name="connsiteX2" fmla="*/ 10913522 w 44002552"/>
                <a:gd name="connsiteY2" fmla="*/ 8233408 h 9208434"/>
                <a:gd name="connsiteX3" fmla="*/ 37047663 w 44002552"/>
                <a:gd name="connsiteY3" fmla="*/ 8852842 h 9208434"/>
                <a:gd name="connsiteX4" fmla="*/ 44002552 w 44002552"/>
                <a:gd name="connsiteY4" fmla="*/ 7083036 h 9208434"/>
                <a:gd name="connsiteX5" fmla="*/ 43924507 w 44002552"/>
                <a:gd name="connsiteY5" fmla="*/ 19050 h 9208434"/>
                <a:gd name="connsiteX6" fmla="*/ 29497 w 44002552"/>
                <a:gd name="connsiteY6" fmla="*/ 0 h 9208434"/>
                <a:gd name="connsiteX0" fmla="*/ 29497 w 44002552"/>
                <a:gd name="connsiteY0" fmla="*/ 0 h 8883440"/>
                <a:gd name="connsiteX1" fmla="*/ 0 w 44002552"/>
                <a:gd name="connsiteY1" fmla="*/ 8608020 h 8883440"/>
                <a:gd name="connsiteX2" fmla="*/ 10913522 w 44002552"/>
                <a:gd name="connsiteY2" fmla="*/ 8233408 h 8883440"/>
                <a:gd name="connsiteX3" fmla="*/ 37047663 w 44002552"/>
                <a:gd name="connsiteY3" fmla="*/ 8852842 h 8883440"/>
                <a:gd name="connsiteX4" fmla="*/ 44002552 w 44002552"/>
                <a:gd name="connsiteY4" fmla="*/ 7083036 h 8883440"/>
                <a:gd name="connsiteX5" fmla="*/ 43924507 w 44002552"/>
                <a:gd name="connsiteY5" fmla="*/ 19050 h 8883440"/>
                <a:gd name="connsiteX6" fmla="*/ 29497 w 44002552"/>
                <a:gd name="connsiteY6" fmla="*/ 0 h 8883440"/>
                <a:gd name="connsiteX0" fmla="*/ 29497 w 44002552"/>
                <a:gd name="connsiteY0" fmla="*/ 0 h 8856672"/>
                <a:gd name="connsiteX1" fmla="*/ 0 w 44002552"/>
                <a:gd name="connsiteY1" fmla="*/ 8608020 h 8856672"/>
                <a:gd name="connsiteX2" fmla="*/ 9881135 w 44002552"/>
                <a:gd name="connsiteY2" fmla="*/ 7584479 h 8856672"/>
                <a:gd name="connsiteX3" fmla="*/ 37047663 w 44002552"/>
                <a:gd name="connsiteY3" fmla="*/ 8852842 h 8856672"/>
                <a:gd name="connsiteX4" fmla="*/ 44002552 w 44002552"/>
                <a:gd name="connsiteY4" fmla="*/ 7083036 h 8856672"/>
                <a:gd name="connsiteX5" fmla="*/ 43924507 w 44002552"/>
                <a:gd name="connsiteY5" fmla="*/ 19050 h 8856672"/>
                <a:gd name="connsiteX6" fmla="*/ 29497 w 44002552"/>
                <a:gd name="connsiteY6" fmla="*/ 0 h 8856672"/>
                <a:gd name="connsiteX0" fmla="*/ 29497 w 44002552"/>
                <a:gd name="connsiteY0" fmla="*/ 0 h 8908262"/>
                <a:gd name="connsiteX1" fmla="*/ 0 w 44002552"/>
                <a:gd name="connsiteY1" fmla="*/ 8608020 h 8908262"/>
                <a:gd name="connsiteX2" fmla="*/ 9881135 w 44002552"/>
                <a:gd name="connsiteY2" fmla="*/ 7584479 h 8908262"/>
                <a:gd name="connsiteX3" fmla="*/ 37047663 w 44002552"/>
                <a:gd name="connsiteY3" fmla="*/ 8852842 h 8908262"/>
                <a:gd name="connsiteX4" fmla="*/ 44002552 w 44002552"/>
                <a:gd name="connsiteY4" fmla="*/ 7083036 h 8908262"/>
                <a:gd name="connsiteX5" fmla="*/ 43924507 w 44002552"/>
                <a:gd name="connsiteY5" fmla="*/ 19050 h 8908262"/>
                <a:gd name="connsiteX6" fmla="*/ 29497 w 44002552"/>
                <a:gd name="connsiteY6" fmla="*/ 0 h 8908262"/>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8964864"/>
                <a:gd name="connsiteX1" fmla="*/ 0 w 44002552"/>
                <a:gd name="connsiteY1" fmla="*/ 8608020 h 8964864"/>
                <a:gd name="connsiteX2" fmla="*/ 11120000 w 44002552"/>
                <a:gd name="connsiteY2" fmla="*/ 7761460 h 8964864"/>
                <a:gd name="connsiteX3" fmla="*/ 37047663 w 44002552"/>
                <a:gd name="connsiteY3" fmla="*/ 8852842 h 8964864"/>
                <a:gd name="connsiteX4" fmla="*/ 44002552 w 44002552"/>
                <a:gd name="connsiteY4" fmla="*/ 7083036 h 8964864"/>
                <a:gd name="connsiteX5" fmla="*/ 43924507 w 44002552"/>
                <a:gd name="connsiteY5" fmla="*/ 19050 h 8964864"/>
                <a:gd name="connsiteX6" fmla="*/ 29497 w 44002552"/>
                <a:gd name="connsiteY6" fmla="*/ 0 h 8964864"/>
                <a:gd name="connsiteX0" fmla="*/ 29497 w 44002552"/>
                <a:gd name="connsiteY0" fmla="*/ 0 h 9067586"/>
                <a:gd name="connsiteX1" fmla="*/ 0 w 44002552"/>
                <a:gd name="connsiteY1" fmla="*/ 8608020 h 9067586"/>
                <a:gd name="connsiteX2" fmla="*/ 11621445 w 44002552"/>
                <a:gd name="connsiteY2" fmla="*/ 7997434 h 9067586"/>
                <a:gd name="connsiteX3" fmla="*/ 37047663 w 44002552"/>
                <a:gd name="connsiteY3" fmla="*/ 8852842 h 9067586"/>
                <a:gd name="connsiteX4" fmla="*/ 44002552 w 44002552"/>
                <a:gd name="connsiteY4" fmla="*/ 7083036 h 9067586"/>
                <a:gd name="connsiteX5" fmla="*/ 43924507 w 44002552"/>
                <a:gd name="connsiteY5" fmla="*/ 19050 h 9067586"/>
                <a:gd name="connsiteX6" fmla="*/ 29497 w 44002552"/>
                <a:gd name="connsiteY6" fmla="*/ 0 h 9067586"/>
                <a:gd name="connsiteX0" fmla="*/ 29497 w 44002552"/>
                <a:gd name="connsiteY0" fmla="*/ 0 h 8892397"/>
                <a:gd name="connsiteX1" fmla="*/ 0 w 44002552"/>
                <a:gd name="connsiteY1" fmla="*/ 8608020 h 8892397"/>
                <a:gd name="connsiteX2" fmla="*/ 11621445 w 44002552"/>
                <a:gd name="connsiteY2" fmla="*/ 7997434 h 8892397"/>
                <a:gd name="connsiteX3" fmla="*/ 37047663 w 44002552"/>
                <a:gd name="connsiteY3" fmla="*/ 8852842 h 8892397"/>
                <a:gd name="connsiteX4" fmla="*/ 44002552 w 44002552"/>
                <a:gd name="connsiteY4" fmla="*/ 7083036 h 8892397"/>
                <a:gd name="connsiteX5" fmla="*/ 43924507 w 44002552"/>
                <a:gd name="connsiteY5" fmla="*/ 19050 h 8892397"/>
                <a:gd name="connsiteX6" fmla="*/ 29497 w 44002552"/>
                <a:gd name="connsiteY6" fmla="*/ 0 h 889239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621445 w 44002552"/>
                <a:gd name="connsiteY2" fmla="*/ 7997434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82177"/>
                <a:gd name="connsiteX1" fmla="*/ 0 w 44002552"/>
                <a:gd name="connsiteY1" fmla="*/ 8608020 h 8882177"/>
                <a:gd name="connsiteX2" fmla="*/ 11532955 w 44002552"/>
                <a:gd name="connsiteY2" fmla="*/ 7584479 h 8882177"/>
                <a:gd name="connsiteX3" fmla="*/ 29260516 w 44002552"/>
                <a:gd name="connsiteY3" fmla="*/ 8174417 h 8882177"/>
                <a:gd name="connsiteX4" fmla="*/ 37047663 w 44002552"/>
                <a:gd name="connsiteY4" fmla="*/ 8852842 h 8882177"/>
                <a:gd name="connsiteX5" fmla="*/ 44002552 w 44002552"/>
                <a:gd name="connsiteY5" fmla="*/ 7083036 h 8882177"/>
                <a:gd name="connsiteX6" fmla="*/ 43924507 w 44002552"/>
                <a:gd name="connsiteY6" fmla="*/ 19050 h 8882177"/>
                <a:gd name="connsiteX7" fmla="*/ 29497 w 44002552"/>
                <a:gd name="connsiteY7" fmla="*/ 0 h 8882177"/>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8879943"/>
                <a:gd name="connsiteX1" fmla="*/ 0 w 44002552"/>
                <a:gd name="connsiteY1" fmla="*/ 8608020 h 8879943"/>
                <a:gd name="connsiteX2" fmla="*/ 11532955 w 44002552"/>
                <a:gd name="connsiteY2" fmla="*/ 7584479 h 8879943"/>
                <a:gd name="connsiteX3" fmla="*/ 28139639 w 44002552"/>
                <a:gd name="connsiteY3" fmla="*/ 8144920 h 8879943"/>
                <a:gd name="connsiteX4" fmla="*/ 37047663 w 44002552"/>
                <a:gd name="connsiteY4" fmla="*/ 8852842 h 8879943"/>
                <a:gd name="connsiteX5" fmla="*/ 44002552 w 44002552"/>
                <a:gd name="connsiteY5" fmla="*/ 7083036 h 8879943"/>
                <a:gd name="connsiteX6" fmla="*/ 43924507 w 44002552"/>
                <a:gd name="connsiteY6" fmla="*/ 19050 h 8879943"/>
                <a:gd name="connsiteX7" fmla="*/ 29497 w 44002552"/>
                <a:gd name="connsiteY7" fmla="*/ 0 h 8879943"/>
                <a:gd name="connsiteX0" fmla="*/ 29497 w 44002552"/>
                <a:gd name="connsiteY0" fmla="*/ 0 h 9023510"/>
                <a:gd name="connsiteX1" fmla="*/ 0 w 44002552"/>
                <a:gd name="connsiteY1" fmla="*/ 8608020 h 9023510"/>
                <a:gd name="connsiteX2" fmla="*/ 11532955 w 44002552"/>
                <a:gd name="connsiteY2" fmla="*/ 7584479 h 9023510"/>
                <a:gd name="connsiteX3" fmla="*/ 28139639 w 44002552"/>
                <a:gd name="connsiteY3" fmla="*/ 8144920 h 9023510"/>
                <a:gd name="connsiteX4" fmla="*/ 37077161 w 44002552"/>
                <a:gd name="connsiteY4" fmla="*/ 9000326 h 9023510"/>
                <a:gd name="connsiteX5" fmla="*/ 44002552 w 44002552"/>
                <a:gd name="connsiteY5" fmla="*/ 7083036 h 9023510"/>
                <a:gd name="connsiteX6" fmla="*/ 43924507 w 44002552"/>
                <a:gd name="connsiteY6" fmla="*/ 19050 h 9023510"/>
                <a:gd name="connsiteX7" fmla="*/ 29497 w 44002552"/>
                <a:gd name="connsiteY7" fmla="*/ 0 h 9023510"/>
                <a:gd name="connsiteX0" fmla="*/ 29497 w 44002552"/>
                <a:gd name="connsiteY0" fmla="*/ 0 h 9000326"/>
                <a:gd name="connsiteX1" fmla="*/ 0 w 44002552"/>
                <a:gd name="connsiteY1" fmla="*/ 8608020 h 9000326"/>
                <a:gd name="connsiteX2" fmla="*/ 11532955 w 44002552"/>
                <a:gd name="connsiteY2" fmla="*/ 7584479 h 9000326"/>
                <a:gd name="connsiteX3" fmla="*/ 28139639 w 44002552"/>
                <a:gd name="connsiteY3" fmla="*/ 8144920 h 9000326"/>
                <a:gd name="connsiteX4" fmla="*/ 37077161 w 44002552"/>
                <a:gd name="connsiteY4" fmla="*/ 9000326 h 9000326"/>
                <a:gd name="connsiteX5" fmla="*/ 44002552 w 44002552"/>
                <a:gd name="connsiteY5" fmla="*/ 7083036 h 9000326"/>
                <a:gd name="connsiteX6" fmla="*/ 43924507 w 44002552"/>
                <a:gd name="connsiteY6" fmla="*/ 19050 h 9000326"/>
                <a:gd name="connsiteX7" fmla="*/ 29497 w 44002552"/>
                <a:gd name="connsiteY7" fmla="*/ 0 h 9000326"/>
                <a:gd name="connsiteX0" fmla="*/ 29497 w 44002552"/>
                <a:gd name="connsiteY0" fmla="*/ 0 h 8646364"/>
                <a:gd name="connsiteX1" fmla="*/ 0 w 44002552"/>
                <a:gd name="connsiteY1" fmla="*/ 8608020 h 8646364"/>
                <a:gd name="connsiteX2" fmla="*/ 11532955 w 44002552"/>
                <a:gd name="connsiteY2" fmla="*/ 7584479 h 8646364"/>
                <a:gd name="connsiteX3" fmla="*/ 28139639 w 44002552"/>
                <a:gd name="connsiteY3" fmla="*/ 8144920 h 8646364"/>
                <a:gd name="connsiteX4" fmla="*/ 36870683 w 44002552"/>
                <a:gd name="connsiteY4" fmla="*/ 8646364 h 8646364"/>
                <a:gd name="connsiteX5" fmla="*/ 44002552 w 44002552"/>
                <a:gd name="connsiteY5" fmla="*/ 7083036 h 8646364"/>
                <a:gd name="connsiteX6" fmla="*/ 43924507 w 44002552"/>
                <a:gd name="connsiteY6" fmla="*/ 19050 h 8646364"/>
                <a:gd name="connsiteX7" fmla="*/ 29497 w 44002552"/>
                <a:gd name="connsiteY7" fmla="*/ 0 h 8646364"/>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29497 w 44002552"/>
                <a:gd name="connsiteY0" fmla="*/ 0 h 8669089"/>
                <a:gd name="connsiteX1" fmla="*/ 0 w 44002552"/>
                <a:gd name="connsiteY1" fmla="*/ 8608020 h 8669089"/>
                <a:gd name="connsiteX2" fmla="*/ 11532955 w 44002552"/>
                <a:gd name="connsiteY2" fmla="*/ 7584479 h 8669089"/>
                <a:gd name="connsiteX3" fmla="*/ 24010091 w 44002552"/>
                <a:gd name="connsiteY3" fmla="*/ 7997436 h 8669089"/>
                <a:gd name="connsiteX4" fmla="*/ 36870683 w 44002552"/>
                <a:gd name="connsiteY4" fmla="*/ 8646364 h 8669089"/>
                <a:gd name="connsiteX5" fmla="*/ 44002552 w 44002552"/>
                <a:gd name="connsiteY5" fmla="*/ 7083036 h 8669089"/>
                <a:gd name="connsiteX6" fmla="*/ 43924507 w 44002552"/>
                <a:gd name="connsiteY6" fmla="*/ 19050 h 8669089"/>
                <a:gd name="connsiteX7" fmla="*/ 29497 w 440025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69089"/>
                <a:gd name="connsiteX1" fmla="*/ 0 w 44040652"/>
                <a:gd name="connsiteY1" fmla="*/ 5674320 h 8669089"/>
                <a:gd name="connsiteX2" fmla="*/ 11571055 w 44040652"/>
                <a:gd name="connsiteY2" fmla="*/ 7584479 h 8669089"/>
                <a:gd name="connsiteX3" fmla="*/ 24048191 w 44040652"/>
                <a:gd name="connsiteY3" fmla="*/ 7997436 h 8669089"/>
                <a:gd name="connsiteX4" fmla="*/ 36908783 w 44040652"/>
                <a:gd name="connsiteY4" fmla="*/ 8646364 h 8669089"/>
                <a:gd name="connsiteX5" fmla="*/ 44040652 w 44040652"/>
                <a:gd name="connsiteY5" fmla="*/ 7083036 h 8669089"/>
                <a:gd name="connsiteX6" fmla="*/ 43962607 w 44040652"/>
                <a:gd name="connsiteY6" fmla="*/ 19050 h 8669089"/>
                <a:gd name="connsiteX7" fmla="*/ 67597 w 44040652"/>
                <a:gd name="connsiteY7" fmla="*/ 0 h 8669089"/>
                <a:gd name="connsiteX0" fmla="*/ 67597 w 44040652"/>
                <a:gd name="connsiteY0" fmla="*/ 0 h 8672221"/>
                <a:gd name="connsiteX1" fmla="*/ 0 w 44040652"/>
                <a:gd name="connsiteY1" fmla="*/ 5674320 h 8672221"/>
                <a:gd name="connsiteX2" fmla="*/ 9589855 w 44040652"/>
                <a:gd name="connsiteY2" fmla="*/ 7203479 h 8672221"/>
                <a:gd name="connsiteX3" fmla="*/ 24048191 w 44040652"/>
                <a:gd name="connsiteY3" fmla="*/ 7997436 h 8672221"/>
                <a:gd name="connsiteX4" fmla="*/ 36908783 w 44040652"/>
                <a:gd name="connsiteY4" fmla="*/ 8646364 h 8672221"/>
                <a:gd name="connsiteX5" fmla="*/ 44040652 w 44040652"/>
                <a:gd name="connsiteY5" fmla="*/ 7083036 h 8672221"/>
                <a:gd name="connsiteX6" fmla="*/ 43962607 w 44040652"/>
                <a:gd name="connsiteY6" fmla="*/ 19050 h 8672221"/>
                <a:gd name="connsiteX7" fmla="*/ 67597 w 44040652"/>
                <a:gd name="connsiteY7" fmla="*/ 0 h 8672221"/>
                <a:gd name="connsiteX0" fmla="*/ 67597 w 44040652"/>
                <a:gd name="connsiteY0" fmla="*/ 0 h 8698956"/>
                <a:gd name="connsiteX1" fmla="*/ 0 w 44040652"/>
                <a:gd name="connsiteY1" fmla="*/ 5674320 h 8698956"/>
                <a:gd name="connsiteX2" fmla="*/ 9589855 w 44040652"/>
                <a:gd name="connsiteY2" fmla="*/ 7203479 h 8698956"/>
                <a:gd name="connsiteX3" fmla="*/ 19704792 w 44040652"/>
                <a:gd name="connsiteY3" fmla="*/ 8226036 h 8698956"/>
                <a:gd name="connsiteX4" fmla="*/ 36908783 w 44040652"/>
                <a:gd name="connsiteY4" fmla="*/ 8646364 h 8698956"/>
                <a:gd name="connsiteX5" fmla="*/ 44040652 w 44040652"/>
                <a:gd name="connsiteY5" fmla="*/ 7083036 h 8698956"/>
                <a:gd name="connsiteX6" fmla="*/ 43962607 w 44040652"/>
                <a:gd name="connsiteY6" fmla="*/ 19050 h 8698956"/>
                <a:gd name="connsiteX7" fmla="*/ 67597 w 44040652"/>
                <a:gd name="connsiteY7" fmla="*/ 0 h 8698956"/>
                <a:gd name="connsiteX0" fmla="*/ 67597 w 44040652"/>
                <a:gd name="connsiteY0" fmla="*/ 0 h 8666970"/>
                <a:gd name="connsiteX1" fmla="*/ 0 w 44040652"/>
                <a:gd name="connsiteY1" fmla="*/ 5674320 h 8666970"/>
                <a:gd name="connsiteX2" fmla="*/ 9589855 w 44040652"/>
                <a:gd name="connsiteY2" fmla="*/ 7203479 h 8666970"/>
                <a:gd name="connsiteX3" fmla="*/ 19704792 w 44040652"/>
                <a:gd name="connsiteY3" fmla="*/ 8226036 h 8666970"/>
                <a:gd name="connsiteX4" fmla="*/ 36908783 w 44040652"/>
                <a:gd name="connsiteY4" fmla="*/ 8646364 h 8666970"/>
                <a:gd name="connsiteX5" fmla="*/ 44040652 w 44040652"/>
                <a:gd name="connsiteY5" fmla="*/ 7083036 h 8666970"/>
                <a:gd name="connsiteX6" fmla="*/ 43962607 w 44040652"/>
                <a:gd name="connsiteY6" fmla="*/ 19050 h 8666970"/>
                <a:gd name="connsiteX7" fmla="*/ 67597 w 44040652"/>
                <a:gd name="connsiteY7" fmla="*/ 0 h 8666970"/>
                <a:gd name="connsiteX0" fmla="*/ 67597 w 44040652"/>
                <a:gd name="connsiteY0" fmla="*/ 0 h 8658052"/>
                <a:gd name="connsiteX1" fmla="*/ 0 w 44040652"/>
                <a:gd name="connsiteY1" fmla="*/ 5674320 h 8658052"/>
                <a:gd name="connsiteX2" fmla="*/ 9589855 w 44040652"/>
                <a:gd name="connsiteY2" fmla="*/ 7203479 h 8658052"/>
                <a:gd name="connsiteX3" fmla="*/ 20809692 w 44040652"/>
                <a:gd name="connsiteY3" fmla="*/ 7997436 h 8658052"/>
                <a:gd name="connsiteX4" fmla="*/ 36908783 w 44040652"/>
                <a:gd name="connsiteY4" fmla="*/ 8646364 h 8658052"/>
                <a:gd name="connsiteX5" fmla="*/ 44040652 w 44040652"/>
                <a:gd name="connsiteY5" fmla="*/ 7083036 h 8658052"/>
                <a:gd name="connsiteX6" fmla="*/ 43962607 w 44040652"/>
                <a:gd name="connsiteY6" fmla="*/ 19050 h 8658052"/>
                <a:gd name="connsiteX7" fmla="*/ 67597 w 44040652"/>
                <a:gd name="connsiteY7" fmla="*/ 0 h 8658052"/>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671120"/>
                <a:gd name="connsiteX1" fmla="*/ 0 w 44040652"/>
                <a:gd name="connsiteY1" fmla="*/ 5674320 h 8671120"/>
                <a:gd name="connsiteX2" fmla="*/ 8561155 w 44040652"/>
                <a:gd name="connsiteY2" fmla="*/ 7393979 h 8671120"/>
                <a:gd name="connsiteX3" fmla="*/ 20809692 w 44040652"/>
                <a:gd name="connsiteY3" fmla="*/ 7997436 h 8671120"/>
                <a:gd name="connsiteX4" fmla="*/ 36908783 w 44040652"/>
                <a:gd name="connsiteY4" fmla="*/ 8646364 h 8671120"/>
                <a:gd name="connsiteX5" fmla="*/ 44040652 w 44040652"/>
                <a:gd name="connsiteY5" fmla="*/ 7083036 h 8671120"/>
                <a:gd name="connsiteX6" fmla="*/ 43962607 w 44040652"/>
                <a:gd name="connsiteY6" fmla="*/ 19050 h 8671120"/>
                <a:gd name="connsiteX7" fmla="*/ 67597 w 44040652"/>
                <a:gd name="connsiteY7" fmla="*/ 0 h 8671120"/>
                <a:gd name="connsiteX0" fmla="*/ 67597 w 44040652"/>
                <a:gd name="connsiteY0" fmla="*/ 0 h 8757345"/>
                <a:gd name="connsiteX1" fmla="*/ 0 w 44040652"/>
                <a:gd name="connsiteY1" fmla="*/ 5674320 h 8757345"/>
                <a:gd name="connsiteX2" fmla="*/ 8561155 w 44040652"/>
                <a:gd name="connsiteY2" fmla="*/ 7393979 h 8757345"/>
                <a:gd name="connsiteX3" fmla="*/ 17609292 w 44040652"/>
                <a:gd name="connsiteY3" fmla="*/ 8492736 h 8757345"/>
                <a:gd name="connsiteX4" fmla="*/ 36908783 w 44040652"/>
                <a:gd name="connsiteY4" fmla="*/ 8646364 h 8757345"/>
                <a:gd name="connsiteX5" fmla="*/ 44040652 w 44040652"/>
                <a:gd name="connsiteY5" fmla="*/ 7083036 h 8757345"/>
                <a:gd name="connsiteX6" fmla="*/ 43962607 w 44040652"/>
                <a:gd name="connsiteY6" fmla="*/ 19050 h 8757345"/>
                <a:gd name="connsiteX7" fmla="*/ 67597 w 44040652"/>
                <a:gd name="connsiteY7" fmla="*/ 0 h 875734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767905"/>
                <a:gd name="connsiteX1" fmla="*/ 0 w 44040652"/>
                <a:gd name="connsiteY1" fmla="*/ 5674320 h 8767905"/>
                <a:gd name="connsiteX2" fmla="*/ 7227655 w 44040652"/>
                <a:gd name="connsiteY2" fmla="*/ 7127279 h 8767905"/>
                <a:gd name="connsiteX3" fmla="*/ 17609292 w 44040652"/>
                <a:gd name="connsiteY3" fmla="*/ 8492736 h 8767905"/>
                <a:gd name="connsiteX4" fmla="*/ 36908783 w 44040652"/>
                <a:gd name="connsiteY4" fmla="*/ 8646364 h 8767905"/>
                <a:gd name="connsiteX5" fmla="*/ 44040652 w 44040652"/>
                <a:gd name="connsiteY5" fmla="*/ 7083036 h 8767905"/>
                <a:gd name="connsiteX6" fmla="*/ 43962607 w 44040652"/>
                <a:gd name="connsiteY6" fmla="*/ 19050 h 8767905"/>
                <a:gd name="connsiteX7" fmla="*/ 67597 w 44040652"/>
                <a:gd name="connsiteY7" fmla="*/ 0 h 8767905"/>
                <a:gd name="connsiteX0" fmla="*/ 67597 w 44040652"/>
                <a:gd name="connsiteY0" fmla="*/ 0 h 8493864"/>
                <a:gd name="connsiteX1" fmla="*/ 0 w 44040652"/>
                <a:gd name="connsiteY1" fmla="*/ 5674320 h 8493864"/>
                <a:gd name="connsiteX2" fmla="*/ 7227655 w 44040652"/>
                <a:gd name="connsiteY2" fmla="*/ 7127279 h 8493864"/>
                <a:gd name="connsiteX3" fmla="*/ 17609292 w 44040652"/>
                <a:gd name="connsiteY3" fmla="*/ 8492736 h 8493864"/>
                <a:gd name="connsiteX4" fmla="*/ 35613384 w 44040652"/>
                <a:gd name="connsiteY4" fmla="*/ 6741364 h 8493864"/>
                <a:gd name="connsiteX5" fmla="*/ 44040652 w 44040652"/>
                <a:gd name="connsiteY5" fmla="*/ 7083036 h 8493864"/>
                <a:gd name="connsiteX6" fmla="*/ 43962607 w 44040652"/>
                <a:gd name="connsiteY6" fmla="*/ 19050 h 8493864"/>
                <a:gd name="connsiteX7" fmla="*/ 67597 w 44040652"/>
                <a:gd name="connsiteY7" fmla="*/ 0 h 8493864"/>
                <a:gd name="connsiteX0" fmla="*/ 67597 w 44078752"/>
                <a:gd name="connsiteY0" fmla="*/ 0 h 9061124"/>
                <a:gd name="connsiteX1" fmla="*/ 0 w 44078752"/>
                <a:gd name="connsiteY1" fmla="*/ 5674320 h 9061124"/>
                <a:gd name="connsiteX2" fmla="*/ 7227655 w 44078752"/>
                <a:gd name="connsiteY2" fmla="*/ 7127279 h 9061124"/>
                <a:gd name="connsiteX3" fmla="*/ 17609292 w 44078752"/>
                <a:gd name="connsiteY3" fmla="*/ 8492736 h 9061124"/>
                <a:gd name="connsiteX4" fmla="*/ 35613384 w 44078752"/>
                <a:gd name="connsiteY4" fmla="*/ 6741364 h 9061124"/>
                <a:gd name="connsiteX5" fmla="*/ 44078752 w 44078752"/>
                <a:gd name="connsiteY5" fmla="*/ 8759436 h 9061124"/>
                <a:gd name="connsiteX6" fmla="*/ 43962607 w 44078752"/>
                <a:gd name="connsiteY6" fmla="*/ 19050 h 9061124"/>
                <a:gd name="connsiteX7" fmla="*/ 67597 w 44078752"/>
                <a:gd name="connsiteY7" fmla="*/ 0 h 9061124"/>
                <a:gd name="connsiteX0" fmla="*/ 67597 w 44116852"/>
                <a:gd name="connsiteY0" fmla="*/ 0 h 8882761"/>
                <a:gd name="connsiteX1" fmla="*/ 0 w 44116852"/>
                <a:gd name="connsiteY1" fmla="*/ 5674320 h 8882761"/>
                <a:gd name="connsiteX2" fmla="*/ 7227655 w 44116852"/>
                <a:gd name="connsiteY2" fmla="*/ 7127279 h 8882761"/>
                <a:gd name="connsiteX3" fmla="*/ 17609292 w 44116852"/>
                <a:gd name="connsiteY3" fmla="*/ 8492736 h 8882761"/>
                <a:gd name="connsiteX4" fmla="*/ 35613384 w 44116852"/>
                <a:gd name="connsiteY4" fmla="*/ 6741364 h 8882761"/>
                <a:gd name="connsiteX5" fmla="*/ 44116852 w 44116852"/>
                <a:gd name="connsiteY5" fmla="*/ 8568936 h 8882761"/>
                <a:gd name="connsiteX6" fmla="*/ 43962607 w 44116852"/>
                <a:gd name="connsiteY6" fmla="*/ 19050 h 8882761"/>
                <a:gd name="connsiteX7" fmla="*/ 67597 w 441168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7265755 w 44154952"/>
                <a:gd name="connsiteY2" fmla="*/ 71272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1113855 w 44154952"/>
                <a:gd name="connsiteY2" fmla="*/ 73558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82761"/>
                <a:gd name="connsiteX1" fmla="*/ 0 w 44154952"/>
                <a:gd name="connsiteY1" fmla="*/ 7007820 h 8882761"/>
                <a:gd name="connsiteX2" fmla="*/ 12828355 w 44154952"/>
                <a:gd name="connsiteY2" fmla="*/ 8536979 h 8882761"/>
                <a:gd name="connsiteX3" fmla="*/ 17647392 w 44154952"/>
                <a:gd name="connsiteY3" fmla="*/ 8492736 h 8882761"/>
                <a:gd name="connsiteX4" fmla="*/ 35651484 w 44154952"/>
                <a:gd name="connsiteY4" fmla="*/ 6741364 h 8882761"/>
                <a:gd name="connsiteX5" fmla="*/ 44154952 w 44154952"/>
                <a:gd name="connsiteY5" fmla="*/ 8568936 h 8882761"/>
                <a:gd name="connsiteX6" fmla="*/ 44000707 w 44154952"/>
                <a:gd name="connsiteY6" fmla="*/ 19050 h 8882761"/>
                <a:gd name="connsiteX7" fmla="*/ 105697 w 44154952"/>
                <a:gd name="connsiteY7" fmla="*/ 0 h 8882761"/>
                <a:gd name="connsiteX0" fmla="*/ 105697 w 44154952"/>
                <a:gd name="connsiteY0" fmla="*/ 0 h 8890391"/>
                <a:gd name="connsiteX1" fmla="*/ 0 w 44154952"/>
                <a:gd name="connsiteY1" fmla="*/ 7007820 h 8890391"/>
                <a:gd name="connsiteX2" fmla="*/ 12828355 w 44154952"/>
                <a:gd name="connsiteY2" fmla="*/ 8536979 h 8890391"/>
                <a:gd name="connsiteX3" fmla="*/ 28239192 w 44154952"/>
                <a:gd name="connsiteY3" fmla="*/ 7883136 h 8890391"/>
                <a:gd name="connsiteX4" fmla="*/ 35651484 w 44154952"/>
                <a:gd name="connsiteY4" fmla="*/ 6741364 h 8890391"/>
                <a:gd name="connsiteX5" fmla="*/ 44154952 w 44154952"/>
                <a:gd name="connsiteY5" fmla="*/ 8568936 h 8890391"/>
                <a:gd name="connsiteX6" fmla="*/ 44000707 w 44154952"/>
                <a:gd name="connsiteY6" fmla="*/ 19050 h 8890391"/>
                <a:gd name="connsiteX7" fmla="*/ 105697 w 44154952"/>
                <a:gd name="connsiteY7" fmla="*/ 0 h 8890391"/>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27507"/>
                <a:gd name="connsiteX1" fmla="*/ 0 w 44154952"/>
                <a:gd name="connsiteY1" fmla="*/ 7007820 h 8927507"/>
                <a:gd name="connsiteX2" fmla="*/ 12828355 w 44154952"/>
                <a:gd name="connsiteY2" fmla="*/ 8536979 h 8927507"/>
                <a:gd name="connsiteX3" fmla="*/ 28086792 w 44154952"/>
                <a:gd name="connsiteY3" fmla="*/ 6549636 h 8927507"/>
                <a:gd name="connsiteX4" fmla="*/ 35651484 w 44154952"/>
                <a:gd name="connsiteY4" fmla="*/ 6741364 h 8927507"/>
                <a:gd name="connsiteX5" fmla="*/ 44154952 w 44154952"/>
                <a:gd name="connsiteY5" fmla="*/ 8568936 h 8927507"/>
                <a:gd name="connsiteX6" fmla="*/ 44000707 w 44154952"/>
                <a:gd name="connsiteY6" fmla="*/ 19050 h 8927507"/>
                <a:gd name="connsiteX7" fmla="*/ 105697 w 44154952"/>
                <a:gd name="connsiteY7" fmla="*/ 0 h 8927507"/>
                <a:gd name="connsiteX0" fmla="*/ 105697 w 44154952"/>
                <a:gd name="connsiteY0" fmla="*/ 0 h 8908308"/>
                <a:gd name="connsiteX1" fmla="*/ 0 w 44154952"/>
                <a:gd name="connsiteY1" fmla="*/ 7007820 h 8908308"/>
                <a:gd name="connsiteX2" fmla="*/ 12828355 w 44154952"/>
                <a:gd name="connsiteY2" fmla="*/ 85369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8908308"/>
                <a:gd name="connsiteX1" fmla="*/ 0 w 44154952"/>
                <a:gd name="connsiteY1" fmla="*/ 7007820 h 8908308"/>
                <a:gd name="connsiteX2" fmla="*/ 11037655 w 44154952"/>
                <a:gd name="connsiteY2" fmla="*/ 8803679 h 8908308"/>
                <a:gd name="connsiteX3" fmla="*/ 28086792 w 44154952"/>
                <a:gd name="connsiteY3" fmla="*/ 6549636 h 8908308"/>
                <a:gd name="connsiteX4" fmla="*/ 35651484 w 44154952"/>
                <a:gd name="connsiteY4" fmla="*/ 6741364 h 8908308"/>
                <a:gd name="connsiteX5" fmla="*/ 44154952 w 44154952"/>
                <a:gd name="connsiteY5" fmla="*/ 8568936 h 8908308"/>
                <a:gd name="connsiteX6" fmla="*/ 44000707 w 44154952"/>
                <a:gd name="connsiteY6" fmla="*/ 19050 h 8908308"/>
                <a:gd name="connsiteX7" fmla="*/ 105697 w 44154952"/>
                <a:gd name="connsiteY7" fmla="*/ 0 h 8908308"/>
                <a:gd name="connsiteX0" fmla="*/ 105697 w 44154952"/>
                <a:gd name="connsiteY0" fmla="*/ 0 h 9400919"/>
                <a:gd name="connsiteX1" fmla="*/ 0 w 44154952"/>
                <a:gd name="connsiteY1" fmla="*/ 7007820 h 9400919"/>
                <a:gd name="connsiteX2" fmla="*/ 11037655 w 44154952"/>
                <a:gd name="connsiteY2" fmla="*/ 8803679 h 9400919"/>
                <a:gd name="connsiteX3" fmla="*/ 28086792 w 44154952"/>
                <a:gd name="connsiteY3" fmla="*/ 6549636 h 9400919"/>
                <a:gd name="connsiteX4" fmla="*/ 35651484 w 44154952"/>
                <a:gd name="connsiteY4" fmla="*/ 6741364 h 9400919"/>
                <a:gd name="connsiteX5" fmla="*/ 44154952 w 44154952"/>
                <a:gd name="connsiteY5" fmla="*/ 8568936 h 9400919"/>
                <a:gd name="connsiteX6" fmla="*/ 44000707 w 44154952"/>
                <a:gd name="connsiteY6" fmla="*/ 19050 h 9400919"/>
                <a:gd name="connsiteX7" fmla="*/ 105697 w 44154952"/>
                <a:gd name="connsiteY7" fmla="*/ 0 h 9400919"/>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8904582"/>
                <a:gd name="connsiteX1" fmla="*/ 0 w 44154952"/>
                <a:gd name="connsiteY1" fmla="*/ 7007820 h 8904582"/>
                <a:gd name="connsiteX2" fmla="*/ 11037655 w 44154952"/>
                <a:gd name="connsiteY2" fmla="*/ 8803679 h 8904582"/>
                <a:gd name="connsiteX3" fmla="*/ 27324792 w 44154952"/>
                <a:gd name="connsiteY3" fmla="*/ 6816336 h 8904582"/>
                <a:gd name="connsiteX4" fmla="*/ 35651484 w 44154952"/>
                <a:gd name="connsiteY4" fmla="*/ 6741364 h 8904582"/>
                <a:gd name="connsiteX5" fmla="*/ 44154952 w 44154952"/>
                <a:gd name="connsiteY5" fmla="*/ 8568936 h 8904582"/>
                <a:gd name="connsiteX6" fmla="*/ 44000707 w 44154952"/>
                <a:gd name="connsiteY6" fmla="*/ 19050 h 8904582"/>
                <a:gd name="connsiteX7" fmla="*/ 105697 w 44154952"/>
                <a:gd name="connsiteY7" fmla="*/ 0 h 8904582"/>
                <a:gd name="connsiteX0" fmla="*/ 105697 w 44154952"/>
                <a:gd name="connsiteY0" fmla="*/ 0 h 9209366"/>
                <a:gd name="connsiteX1" fmla="*/ 0 w 44154952"/>
                <a:gd name="connsiteY1" fmla="*/ 7007820 h 9209366"/>
                <a:gd name="connsiteX2" fmla="*/ 11037655 w 44154952"/>
                <a:gd name="connsiteY2" fmla="*/ 8803679 h 9209366"/>
                <a:gd name="connsiteX3" fmla="*/ 27324792 w 44154952"/>
                <a:gd name="connsiteY3" fmla="*/ 6816336 h 9209366"/>
                <a:gd name="connsiteX4" fmla="*/ 35651484 w 44154952"/>
                <a:gd name="connsiteY4" fmla="*/ 6741364 h 9209366"/>
                <a:gd name="connsiteX5" fmla="*/ 44154952 w 44154952"/>
                <a:gd name="connsiteY5" fmla="*/ 8568936 h 9209366"/>
                <a:gd name="connsiteX6" fmla="*/ 44000707 w 44154952"/>
                <a:gd name="connsiteY6" fmla="*/ 19050 h 9209366"/>
                <a:gd name="connsiteX7" fmla="*/ 105697 w 44154952"/>
                <a:gd name="connsiteY7" fmla="*/ 0 h 9209366"/>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154952"/>
                <a:gd name="connsiteY0" fmla="*/ 0 h 9692027"/>
                <a:gd name="connsiteX1" fmla="*/ 0 w 44154952"/>
                <a:gd name="connsiteY1" fmla="*/ 7007820 h 9692027"/>
                <a:gd name="connsiteX2" fmla="*/ 11037655 w 44154952"/>
                <a:gd name="connsiteY2" fmla="*/ 8803679 h 9692027"/>
                <a:gd name="connsiteX3" fmla="*/ 27324792 w 44154952"/>
                <a:gd name="connsiteY3" fmla="*/ 6816336 h 9692027"/>
                <a:gd name="connsiteX4" fmla="*/ 36375384 w 44154952"/>
                <a:gd name="connsiteY4" fmla="*/ 9522664 h 9692027"/>
                <a:gd name="connsiteX5" fmla="*/ 44154952 w 44154952"/>
                <a:gd name="connsiteY5" fmla="*/ 8568936 h 9692027"/>
                <a:gd name="connsiteX6" fmla="*/ 44000707 w 44154952"/>
                <a:gd name="connsiteY6" fmla="*/ 19050 h 9692027"/>
                <a:gd name="connsiteX7" fmla="*/ 105697 w 44154952"/>
                <a:gd name="connsiteY7" fmla="*/ 0 h 9692027"/>
                <a:gd name="connsiteX0" fmla="*/ 105697 w 44002552"/>
                <a:gd name="connsiteY0" fmla="*/ 0 h 9549795"/>
                <a:gd name="connsiteX1" fmla="*/ 0 w 44002552"/>
                <a:gd name="connsiteY1" fmla="*/ 70078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549795"/>
                <a:gd name="connsiteX1" fmla="*/ 0 w 44002552"/>
                <a:gd name="connsiteY1" fmla="*/ 7820620 h 9549795"/>
                <a:gd name="connsiteX2" fmla="*/ 11037655 w 44002552"/>
                <a:gd name="connsiteY2" fmla="*/ 8803679 h 9549795"/>
                <a:gd name="connsiteX3" fmla="*/ 27324792 w 44002552"/>
                <a:gd name="connsiteY3" fmla="*/ 6816336 h 9549795"/>
                <a:gd name="connsiteX4" fmla="*/ 36375384 w 44002552"/>
                <a:gd name="connsiteY4" fmla="*/ 9522664 h 9549795"/>
                <a:gd name="connsiteX5" fmla="*/ 44002552 w 44002552"/>
                <a:gd name="connsiteY5" fmla="*/ 7806936 h 9549795"/>
                <a:gd name="connsiteX6" fmla="*/ 44000707 w 44002552"/>
                <a:gd name="connsiteY6" fmla="*/ 19050 h 9549795"/>
                <a:gd name="connsiteX7" fmla="*/ 105697 w 44002552"/>
                <a:gd name="connsiteY7" fmla="*/ 0 h 9549795"/>
                <a:gd name="connsiteX0" fmla="*/ 105697 w 44002552"/>
                <a:gd name="connsiteY0" fmla="*/ 0 h 9724375"/>
                <a:gd name="connsiteX1" fmla="*/ 0 w 44002552"/>
                <a:gd name="connsiteY1" fmla="*/ 7820620 h 9724375"/>
                <a:gd name="connsiteX2" fmla="*/ 18657655 w 44002552"/>
                <a:gd name="connsiteY2" fmla="*/ 9718079 h 9724375"/>
                <a:gd name="connsiteX3" fmla="*/ 27324792 w 44002552"/>
                <a:gd name="connsiteY3" fmla="*/ 6816336 h 9724375"/>
                <a:gd name="connsiteX4" fmla="*/ 36375384 w 44002552"/>
                <a:gd name="connsiteY4" fmla="*/ 9522664 h 9724375"/>
                <a:gd name="connsiteX5" fmla="*/ 44002552 w 44002552"/>
                <a:gd name="connsiteY5" fmla="*/ 7806936 h 9724375"/>
                <a:gd name="connsiteX6" fmla="*/ 44000707 w 44002552"/>
                <a:gd name="connsiteY6" fmla="*/ 19050 h 9724375"/>
                <a:gd name="connsiteX7" fmla="*/ 105697 w 44002552"/>
                <a:gd name="connsiteY7" fmla="*/ 0 h 9724375"/>
                <a:gd name="connsiteX0" fmla="*/ 105697 w 44002552"/>
                <a:gd name="connsiteY0" fmla="*/ 0 h 9769512"/>
                <a:gd name="connsiteX1" fmla="*/ 0 w 44002552"/>
                <a:gd name="connsiteY1" fmla="*/ 7820620 h 9769512"/>
                <a:gd name="connsiteX2" fmla="*/ 18657655 w 44002552"/>
                <a:gd name="connsiteY2" fmla="*/ 9718079 h 9769512"/>
                <a:gd name="connsiteX3" fmla="*/ 28543992 w 44002552"/>
                <a:gd name="connsiteY3" fmla="*/ 9254736 h 9769512"/>
                <a:gd name="connsiteX4" fmla="*/ 36375384 w 44002552"/>
                <a:gd name="connsiteY4" fmla="*/ 9522664 h 9769512"/>
                <a:gd name="connsiteX5" fmla="*/ 44002552 w 44002552"/>
                <a:gd name="connsiteY5" fmla="*/ 7806936 h 9769512"/>
                <a:gd name="connsiteX6" fmla="*/ 44000707 w 44002552"/>
                <a:gd name="connsiteY6" fmla="*/ 19050 h 9769512"/>
                <a:gd name="connsiteX7" fmla="*/ 105697 w 44002552"/>
                <a:gd name="connsiteY7" fmla="*/ 0 h 9769512"/>
                <a:gd name="connsiteX0" fmla="*/ 105697 w 44002552"/>
                <a:gd name="connsiteY0" fmla="*/ 0 h 9669583"/>
                <a:gd name="connsiteX1" fmla="*/ 0 w 44002552"/>
                <a:gd name="connsiteY1" fmla="*/ 7820620 h 9669583"/>
                <a:gd name="connsiteX2" fmla="*/ 13069656 w 44002552"/>
                <a:gd name="connsiteY2" fmla="*/ 6670079 h 9669583"/>
                <a:gd name="connsiteX3" fmla="*/ 28543992 w 44002552"/>
                <a:gd name="connsiteY3" fmla="*/ 9254736 h 9669583"/>
                <a:gd name="connsiteX4" fmla="*/ 36375384 w 44002552"/>
                <a:gd name="connsiteY4" fmla="*/ 9522664 h 9669583"/>
                <a:gd name="connsiteX5" fmla="*/ 44002552 w 44002552"/>
                <a:gd name="connsiteY5" fmla="*/ 7806936 h 9669583"/>
                <a:gd name="connsiteX6" fmla="*/ 44000707 w 44002552"/>
                <a:gd name="connsiteY6" fmla="*/ 19050 h 9669583"/>
                <a:gd name="connsiteX7" fmla="*/ 105697 w 44002552"/>
                <a:gd name="connsiteY7" fmla="*/ 0 h 9669583"/>
                <a:gd name="connsiteX0" fmla="*/ 207297 w 44104152"/>
                <a:gd name="connsiteY0" fmla="*/ 0 h 9669583"/>
                <a:gd name="connsiteX1" fmla="*/ 0 w 44104152"/>
                <a:gd name="connsiteY1" fmla="*/ 9446220 h 9669583"/>
                <a:gd name="connsiteX2" fmla="*/ 13171256 w 44104152"/>
                <a:gd name="connsiteY2" fmla="*/ 6670079 h 9669583"/>
                <a:gd name="connsiteX3" fmla="*/ 28645592 w 44104152"/>
                <a:gd name="connsiteY3" fmla="*/ 9254736 h 9669583"/>
                <a:gd name="connsiteX4" fmla="*/ 36476984 w 44104152"/>
                <a:gd name="connsiteY4" fmla="*/ 9522664 h 9669583"/>
                <a:gd name="connsiteX5" fmla="*/ 44104152 w 44104152"/>
                <a:gd name="connsiteY5" fmla="*/ 7806936 h 9669583"/>
                <a:gd name="connsiteX6" fmla="*/ 44102307 w 44104152"/>
                <a:gd name="connsiteY6" fmla="*/ 19050 h 9669583"/>
                <a:gd name="connsiteX7" fmla="*/ 207297 w 44104152"/>
                <a:gd name="connsiteY7" fmla="*/ 0 h 9669583"/>
                <a:gd name="connsiteX0" fmla="*/ 207297 w 44104152"/>
                <a:gd name="connsiteY0" fmla="*/ 0 h 9913817"/>
                <a:gd name="connsiteX1" fmla="*/ 0 w 44104152"/>
                <a:gd name="connsiteY1" fmla="*/ 9446220 h 9913817"/>
                <a:gd name="connsiteX2" fmla="*/ 13171256 w 44104152"/>
                <a:gd name="connsiteY2" fmla="*/ 6670079 h 9913817"/>
                <a:gd name="connsiteX3" fmla="*/ 28645592 w 44104152"/>
                <a:gd name="connsiteY3" fmla="*/ 9254736 h 9913817"/>
                <a:gd name="connsiteX4" fmla="*/ 39626584 w 44104152"/>
                <a:gd name="connsiteY4" fmla="*/ 9827464 h 9913817"/>
                <a:gd name="connsiteX5" fmla="*/ 44104152 w 44104152"/>
                <a:gd name="connsiteY5" fmla="*/ 7806936 h 9913817"/>
                <a:gd name="connsiteX6" fmla="*/ 44102307 w 44104152"/>
                <a:gd name="connsiteY6" fmla="*/ 19050 h 9913817"/>
                <a:gd name="connsiteX7" fmla="*/ 207297 w 44104152"/>
                <a:gd name="connsiteY7" fmla="*/ 0 h 9913817"/>
                <a:gd name="connsiteX0" fmla="*/ 207297 w 44205752"/>
                <a:gd name="connsiteY0" fmla="*/ 0 h 10081822"/>
                <a:gd name="connsiteX1" fmla="*/ 0 w 44205752"/>
                <a:gd name="connsiteY1" fmla="*/ 9446220 h 10081822"/>
                <a:gd name="connsiteX2" fmla="*/ 13171256 w 44205752"/>
                <a:gd name="connsiteY2" fmla="*/ 6670079 h 10081822"/>
                <a:gd name="connsiteX3" fmla="*/ 28645592 w 44205752"/>
                <a:gd name="connsiteY3" fmla="*/ 9254736 h 10081822"/>
                <a:gd name="connsiteX4" fmla="*/ 39626584 w 44205752"/>
                <a:gd name="connsiteY4" fmla="*/ 9827464 h 10081822"/>
                <a:gd name="connsiteX5" fmla="*/ 44205752 w 44205752"/>
                <a:gd name="connsiteY5" fmla="*/ 5470136 h 10081822"/>
                <a:gd name="connsiteX6" fmla="*/ 44102307 w 44205752"/>
                <a:gd name="connsiteY6" fmla="*/ 19050 h 10081822"/>
                <a:gd name="connsiteX7" fmla="*/ 207297 w 44205752"/>
                <a:gd name="connsiteY7" fmla="*/ 0 h 10081822"/>
                <a:gd name="connsiteX0" fmla="*/ 207297 w 44205752"/>
                <a:gd name="connsiteY0" fmla="*/ 0 h 10144112"/>
                <a:gd name="connsiteX1" fmla="*/ 0 w 44205752"/>
                <a:gd name="connsiteY1" fmla="*/ 9446220 h 10144112"/>
                <a:gd name="connsiteX2" fmla="*/ 13171256 w 44205752"/>
                <a:gd name="connsiteY2" fmla="*/ 6670079 h 10144112"/>
                <a:gd name="connsiteX3" fmla="*/ 24175192 w 44205752"/>
                <a:gd name="connsiteY3" fmla="*/ 9457936 h 10144112"/>
                <a:gd name="connsiteX4" fmla="*/ 39626584 w 44205752"/>
                <a:gd name="connsiteY4" fmla="*/ 9827464 h 10144112"/>
                <a:gd name="connsiteX5" fmla="*/ 44205752 w 44205752"/>
                <a:gd name="connsiteY5" fmla="*/ 5470136 h 10144112"/>
                <a:gd name="connsiteX6" fmla="*/ 44102307 w 44205752"/>
                <a:gd name="connsiteY6" fmla="*/ 19050 h 10144112"/>
                <a:gd name="connsiteX7" fmla="*/ 207297 w 44205752"/>
                <a:gd name="connsiteY7" fmla="*/ 0 h 10144112"/>
                <a:gd name="connsiteX0" fmla="*/ 207297 w 44205752"/>
                <a:gd name="connsiteY0" fmla="*/ 0 h 9460491"/>
                <a:gd name="connsiteX1" fmla="*/ 0 w 44205752"/>
                <a:gd name="connsiteY1" fmla="*/ 9446220 h 9460491"/>
                <a:gd name="connsiteX2" fmla="*/ 13171256 w 44205752"/>
                <a:gd name="connsiteY2" fmla="*/ 6670079 h 9460491"/>
                <a:gd name="connsiteX3" fmla="*/ 24175192 w 44205752"/>
                <a:gd name="connsiteY3" fmla="*/ 9457936 h 9460491"/>
                <a:gd name="connsiteX4" fmla="*/ 38610584 w 44205752"/>
                <a:gd name="connsiteY4" fmla="*/ 6068264 h 9460491"/>
                <a:gd name="connsiteX5" fmla="*/ 44205752 w 44205752"/>
                <a:gd name="connsiteY5" fmla="*/ 5470136 h 9460491"/>
                <a:gd name="connsiteX6" fmla="*/ 44102307 w 44205752"/>
                <a:gd name="connsiteY6" fmla="*/ 19050 h 9460491"/>
                <a:gd name="connsiteX7" fmla="*/ 207297 w 44205752"/>
                <a:gd name="connsiteY7" fmla="*/ 0 h 9460491"/>
                <a:gd name="connsiteX0" fmla="*/ 207297 w 44205752"/>
                <a:gd name="connsiteY0" fmla="*/ 0 h 9695045"/>
                <a:gd name="connsiteX1" fmla="*/ 0 w 44205752"/>
                <a:gd name="connsiteY1" fmla="*/ 9446220 h 9695045"/>
                <a:gd name="connsiteX2" fmla="*/ 14492056 w 44205752"/>
                <a:gd name="connsiteY2" fmla="*/ 9413279 h 9695045"/>
                <a:gd name="connsiteX3" fmla="*/ 24175192 w 44205752"/>
                <a:gd name="connsiteY3" fmla="*/ 9457936 h 9695045"/>
                <a:gd name="connsiteX4" fmla="*/ 38610584 w 44205752"/>
                <a:gd name="connsiteY4" fmla="*/ 6068264 h 9695045"/>
                <a:gd name="connsiteX5" fmla="*/ 44205752 w 44205752"/>
                <a:gd name="connsiteY5" fmla="*/ 5470136 h 9695045"/>
                <a:gd name="connsiteX6" fmla="*/ 44102307 w 44205752"/>
                <a:gd name="connsiteY6" fmla="*/ 19050 h 9695045"/>
                <a:gd name="connsiteX7" fmla="*/ 207297 w 44205752"/>
                <a:gd name="connsiteY7" fmla="*/ 0 h 9695045"/>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8610584 w 44205752"/>
                <a:gd name="connsiteY4" fmla="*/ 60682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205752"/>
                <a:gd name="connsiteY0" fmla="*/ 0 h 9492568"/>
                <a:gd name="connsiteX1" fmla="*/ 0 w 44205752"/>
                <a:gd name="connsiteY1" fmla="*/ 9446220 h 9492568"/>
                <a:gd name="connsiteX2" fmla="*/ 14492056 w 44205752"/>
                <a:gd name="connsiteY2" fmla="*/ 9413279 h 9492568"/>
                <a:gd name="connsiteX3" fmla="*/ 27731192 w 44205752"/>
                <a:gd name="connsiteY3" fmla="*/ 6816336 h 9492568"/>
                <a:gd name="connsiteX4" fmla="*/ 39016984 w 44205752"/>
                <a:gd name="connsiteY4" fmla="*/ 5865064 h 9492568"/>
                <a:gd name="connsiteX5" fmla="*/ 44205752 w 44205752"/>
                <a:gd name="connsiteY5" fmla="*/ 5470136 h 9492568"/>
                <a:gd name="connsiteX6" fmla="*/ 44102307 w 44205752"/>
                <a:gd name="connsiteY6" fmla="*/ 19050 h 9492568"/>
                <a:gd name="connsiteX7" fmla="*/ 207297 w 44205752"/>
                <a:gd name="connsiteY7" fmla="*/ 0 h 9492568"/>
                <a:gd name="connsiteX0" fmla="*/ 207297 w 44408952"/>
                <a:gd name="connsiteY0" fmla="*/ 0 h 9492568"/>
                <a:gd name="connsiteX1" fmla="*/ 0 w 44408952"/>
                <a:gd name="connsiteY1" fmla="*/ 9446220 h 9492568"/>
                <a:gd name="connsiteX2" fmla="*/ 14492056 w 44408952"/>
                <a:gd name="connsiteY2" fmla="*/ 9413279 h 9492568"/>
                <a:gd name="connsiteX3" fmla="*/ 27731192 w 44408952"/>
                <a:gd name="connsiteY3" fmla="*/ 6816336 h 9492568"/>
                <a:gd name="connsiteX4" fmla="*/ 39016984 w 44408952"/>
                <a:gd name="connsiteY4" fmla="*/ 5865064 h 9492568"/>
                <a:gd name="connsiteX5" fmla="*/ 44408952 w 44408952"/>
                <a:gd name="connsiteY5" fmla="*/ 6181336 h 9492568"/>
                <a:gd name="connsiteX6" fmla="*/ 44102307 w 44408952"/>
                <a:gd name="connsiteY6" fmla="*/ 19050 h 9492568"/>
                <a:gd name="connsiteX7" fmla="*/ 207297 w 44408952"/>
                <a:gd name="connsiteY7" fmla="*/ 0 h 9492568"/>
                <a:gd name="connsiteX0" fmla="*/ 35 w 44201690"/>
                <a:gd name="connsiteY0" fmla="*/ 0 h 9493499"/>
                <a:gd name="connsiteX1" fmla="*/ 7637 w 44201690"/>
                <a:gd name="connsiteY1" fmla="*/ 9456089 h 9493499"/>
                <a:gd name="connsiteX2" fmla="*/ 14284794 w 44201690"/>
                <a:gd name="connsiteY2" fmla="*/ 9413279 h 9493499"/>
                <a:gd name="connsiteX3" fmla="*/ 27523930 w 44201690"/>
                <a:gd name="connsiteY3" fmla="*/ 6816336 h 9493499"/>
                <a:gd name="connsiteX4" fmla="*/ 38809722 w 44201690"/>
                <a:gd name="connsiteY4" fmla="*/ 5865064 h 9493499"/>
                <a:gd name="connsiteX5" fmla="*/ 44201690 w 44201690"/>
                <a:gd name="connsiteY5" fmla="*/ 6181336 h 9493499"/>
                <a:gd name="connsiteX6" fmla="*/ 43895045 w 44201690"/>
                <a:gd name="connsiteY6" fmla="*/ 19050 h 9493499"/>
                <a:gd name="connsiteX7" fmla="*/ 35 w 44201690"/>
                <a:gd name="connsiteY7" fmla="*/ 0 h 9493499"/>
                <a:gd name="connsiteX0" fmla="*/ 35 w 43895045"/>
                <a:gd name="connsiteY0" fmla="*/ 0 h 9493499"/>
                <a:gd name="connsiteX1" fmla="*/ 7637 w 43895045"/>
                <a:gd name="connsiteY1" fmla="*/ 9456089 h 9493499"/>
                <a:gd name="connsiteX2" fmla="*/ 14284794 w 43895045"/>
                <a:gd name="connsiteY2" fmla="*/ 9413279 h 9493499"/>
                <a:gd name="connsiteX3" fmla="*/ 27523930 w 43895045"/>
                <a:gd name="connsiteY3" fmla="*/ 6816336 h 9493499"/>
                <a:gd name="connsiteX4" fmla="*/ 38809722 w 43895045"/>
                <a:gd name="connsiteY4" fmla="*/ 5865064 h 9493499"/>
                <a:gd name="connsiteX5" fmla="*/ 43853671 w 43895045"/>
                <a:gd name="connsiteY5" fmla="*/ 6183803 h 9493499"/>
                <a:gd name="connsiteX6" fmla="*/ 43895045 w 43895045"/>
                <a:gd name="connsiteY6" fmla="*/ 19050 h 9493499"/>
                <a:gd name="connsiteX7" fmla="*/ 35 w 43895045"/>
                <a:gd name="connsiteY7" fmla="*/ 0 h 9493499"/>
                <a:gd name="connsiteX0" fmla="*/ 9 w 43895019"/>
                <a:gd name="connsiteY0" fmla="*/ 0 h 9422917"/>
                <a:gd name="connsiteX1" fmla="*/ 33391 w 43895019"/>
                <a:gd name="connsiteY1" fmla="*/ 5784775 h 9422917"/>
                <a:gd name="connsiteX2" fmla="*/ 14284768 w 43895019"/>
                <a:gd name="connsiteY2" fmla="*/ 9413279 h 9422917"/>
                <a:gd name="connsiteX3" fmla="*/ 27523904 w 43895019"/>
                <a:gd name="connsiteY3" fmla="*/ 6816336 h 9422917"/>
                <a:gd name="connsiteX4" fmla="*/ 38809696 w 43895019"/>
                <a:gd name="connsiteY4" fmla="*/ 5865064 h 9422917"/>
                <a:gd name="connsiteX5" fmla="*/ 43853645 w 43895019"/>
                <a:gd name="connsiteY5" fmla="*/ 6183803 h 9422917"/>
                <a:gd name="connsiteX6" fmla="*/ 43895019 w 43895019"/>
                <a:gd name="connsiteY6" fmla="*/ 19050 h 9422917"/>
                <a:gd name="connsiteX7" fmla="*/ 9 w 43895019"/>
                <a:gd name="connsiteY7" fmla="*/ 0 h 9422917"/>
                <a:gd name="connsiteX0" fmla="*/ 5 w 43895015"/>
                <a:gd name="connsiteY0" fmla="*/ 0 h 9418570"/>
                <a:gd name="connsiteX1" fmla="*/ 72056 w 43895015"/>
                <a:gd name="connsiteY1" fmla="*/ 7705965 h 9418570"/>
                <a:gd name="connsiteX2" fmla="*/ 14284764 w 43895015"/>
                <a:gd name="connsiteY2" fmla="*/ 9413279 h 9418570"/>
                <a:gd name="connsiteX3" fmla="*/ 27523900 w 43895015"/>
                <a:gd name="connsiteY3" fmla="*/ 6816336 h 9418570"/>
                <a:gd name="connsiteX4" fmla="*/ 38809692 w 43895015"/>
                <a:gd name="connsiteY4" fmla="*/ 5865064 h 9418570"/>
                <a:gd name="connsiteX5" fmla="*/ 43853641 w 43895015"/>
                <a:gd name="connsiteY5" fmla="*/ 6183803 h 9418570"/>
                <a:gd name="connsiteX6" fmla="*/ 43895015 w 43895015"/>
                <a:gd name="connsiteY6" fmla="*/ 19050 h 9418570"/>
                <a:gd name="connsiteX7" fmla="*/ 5 w 43895015"/>
                <a:gd name="connsiteY7" fmla="*/ 0 h 9418570"/>
                <a:gd name="connsiteX0" fmla="*/ 5 w 43895015"/>
                <a:gd name="connsiteY0" fmla="*/ 0 h 9417014"/>
                <a:gd name="connsiteX1" fmla="*/ 72056 w 43895015"/>
                <a:gd name="connsiteY1" fmla="*/ 7705965 h 9417014"/>
                <a:gd name="connsiteX2" fmla="*/ 14284764 w 43895015"/>
                <a:gd name="connsiteY2" fmla="*/ 9413279 h 9417014"/>
                <a:gd name="connsiteX3" fmla="*/ 27523900 w 43895015"/>
                <a:gd name="connsiteY3" fmla="*/ 6816336 h 9417014"/>
                <a:gd name="connsiteX4" fmla="*/ 38809692 w 43895015"/>
                <a:gd name="connsiteY4" fmla="*/ 5865064 h 9417014"/>
                <a:gd name="connsiteX5" fmla="*/ 43853641 w 43895015"/>
                <a:gd name="connsiteY5" fmla="*/ 6183803 h 9417014"/>
                <a:gd name="connsiteX6" fmla="*/ 43895015 w 43895015"/>
                <a:gd name="connsiteY6" fmla="*/ 19050 h 9417014"/>
                <a:gd name="connsiteX7" fmla="*/ 5 w 43895015"/>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809692 w 43905197"/>
                <a:gd name="connsiteY4" fmla="*/ 5865064 h 9417014"/>
                <a:gd name="connsiteX5" fmla="*/ 43905197 w 43905197"/>
                <a:gd name="connsiteY5" fmla="*/ 6183803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6183803 h 9417014"/>
                <a:gd name="connsiteX6" fmla="*/ 43895015 w 43905197"/>
                <a:gd name="connsiteY6" fmla="*/ 19050 h 9417014"/>
                <a:gd name="connsiteX7" fmla="*/ 5 w 43905197"/>
                <a:gd name="connsiteY7" fmla="*/ 0 h 9417014"/>
                <a:gd name="connsiteX0" fmla="*/ 5 w 43918087"/>
                <a:gd name="connsiteY0" fmla="*/ 0 h 9417014"/>
                <a:gd name="connsiteX1" fmla="*/ 72056 w 43918087"/>
                <a:gd name="connsiteY1" fmla="*/ 7705965 h 9417014"/>
                <a:gd name="connsiteX2" fmla="*/ 14284764 w 43918087"/>
                <a:gd name="connsiteY2" fmla="*/ 9413279 h 9417014"/>
                <a:gd name="connsiteX3" fmla="*/ 27523900 w 43918087"/>
                <a:gd name="connsiteY3" fmla="*/ 6816336 h 9417014"/>
                <a:gd name="connsiteX4" fmla="*/ 38629237 w 43918087"/>
                <a:gd name="connsiteY4" fmla="*/ 6825659 h 9417014"/>
                <a:gd name="connsiteX5" fmla="*/ 43918087 w 43918087"/>
                <a:gd name="connsiteY5" fmla="*/ 5433750 h 9417014"/>
                <a:gd name="connsiteX6" fmla="*/ 43895015 w 43918087"/>
                <a:gd name="connsiteY6" fmla="*/ 19050 h 9417014"/>
                <a:gd name="connsiteX7" fmla="*/ 5 w 4391808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8629237 w 43905197"/>
                <a:gd name="connsiteY4" fmla="*/ 6825659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9417014"/>
                <a:gd name="connsiteX1" fmla="*/ 72056 w 43905197"/>
                <a:gd name="connsiteY1" fmla="*/ 7705965 h 9417014"/>
                <a:gd name="connsiteX2" fmla="*/ 14284764 w 43905197"/>
                <a:gd name="connsiteY2" fmla="*/ 9413279 h 9417014"/>
                <a:gd name="connsiteX3" fmla="*/ 27523900 w 43905197"/>
                <a:gd name="connsiteY3" fmla="*/ 6816336 h 9417014"/>
                <a:gd name="connsiteX4" fmla="*/ 37507841 w 43905197"/>
                <a:gd name="connsiteY4" fmla="*/ 7641506 h 9417014"/>
                <a:gd name="connsiteX5" fmla="*/ 43905197 w 43905197"/>
                <a:gd name="connsiteY5" fmla="*/ 5420591 h 9417014"/>
                <a:gd name="connsiteX6" fmla="*/ 43895015 w 43905197"/>
                <a:gd name="connsiteY6" fmla="*/ 19050 h 9417014"/>
                <a:gd name="connsiteX7" fmla="*/ 5 w 43905197"/>
                <a:gd name="connsiteY7" fmla="*/ 0 h 9417014"/>
                <a:gd name="connsiteX0" fmla="*/ 5 w 43905197"/>
                <a:gd name="connsiteY0" fmla="*/ 0 h 8194684"/>
                <a:gd name="connsiteX1" fmla="*/ 72056 w 43905197"/>
                <a:gd name="connsiteY1" fmla="*/ 7705965 h 8194684"/>
                <a:gd name="connsiteX2" fmla="*/ 14246095 w 43905197"/>
                <a:gd name="connsiteY2" fmla="*/ 8189507 h 8194684"/>
                <a:gd name="connsiteX3" fmla="*/ 27523900 w 43905197"/>
                <a:gd name="connsiteY3" fmla="*/ 6816336 h 8194684"/>
                <a:gd name="connsiteX4" fmla="*/ 37507841 w 43905197"/>
                <a:gd name="connsiteY4" fmla="*/ 7641506 h 8194684"/>
                <a:gd name="connsiteX5" fmla="*/ 43905197 w 43905197"/>
                <a:gd name="connsiteY5" fmla="*/ 5420591 h 8194684"/>
                <a:gd name="connsiteX6" fmla="*/ 43895015 w 43905197"/>
                <a:gd name="connsiteY6" fmla="*/ 19050 h 8194684"/>
                <a:gd name="connsiteX7" fmla="*/ 5 w 43905197"/>
                <a:gd name="connsiteY7" fmla="*/ 0 h 8194684"/>
                <a:gd name="connsiteX0" fmla="*/ 5 w 43905197"/>
                <a:gd name="connsiteY0" fmla="*/ 0 h 8352344"/>
                <a:gd name="connsiteX1" fmla="*/ 72056 w 43905197"/>
                <a:gd name="connsiteY1" fmla="*/ 7705965 h 8352344"/>
                <a:gd name="connsiteX2" fmla="*/ 14246095 w 43905197"/>
                <a:gd name="connsiteY2" fmla="*/ 8347413 h 8352344"/>
                <a:gd name="connsiteX3" fmla="*/ 27523900 w 43905197"/>
                <a:gd name="connsiteY3" fmla="*/ 6816336 h 8352344"/>
                <a:gd name="connsiteX4" fmla="*/ 37507841 w 43905197"/>
                <a:gd name="connsiteY4" fmla="*/ 7641506 h 8352344"/>
                <a:gd name="connsiteX5" fmla="*/ 43905197 w 43905197"/>
                <a:gd name="connsiteY5" fmla="*/ 5420591 h 8352344"/>
                <a:gd name="connsiteX6" fmla="*/ 43895015 w 43905197"/>
                <a:gd name="connsiteY6" fmla="*/ 19050 h 8352344"/>
                <a:gd name="connsiteX7" fmla="*/ 5 w 43905197"/>
                <a:gd name="connsiteY7" fmla="*/ 0 h 8352344"/>
                <a:gd name="connsiteX0" fmla="*/ 5 w 43905197"/>
                <a:gd name="connsiteY0" fmla="*/ 0 h 7800658"/>
                <a:gd name="connsiteX1" fmla="*/ 72056 w 43905197"/>
                <a:gd name="connsiteY1" fmla="*/ 7705965 h 7800658"/>
                <a:gd name="connsiteX2" fmla="*/ 13898076 w 43905197"/>
                <a:gd name="connsiteY2" fmla="*/ 7794742 h 7800658"/>
                <a:gd name="connsiteX3" fmla="*/ 27523900 w 43905197"/>
                <a:gd name="connsiteY3" fmla="*/ 6816336 h 7800658"/>
                <a:gd name="connsiteX4" fmla="*/ 37507841 w 43905197"/>
                <a:gd name="connsiteY4" fmla="*/ 7641506 h 7800658"/>
                <a:gd name="connsiteX5" fmla="*/ 43905197 w 43905197"/>
                <a:gd name="connsiteY5" fmla="*/ 5420591 h 7800658"/>
                <a:gd name="connsiteX6" fmla="*/ 43895015 w 43905197"/>
                <a:gd name="connsiteY6" fmla="*/ 19050 h 7800658"/>
                <a:gd name="connsiteX7" fmla="*/ 5 w 43905197"/>
                <a:gd name="connsiteY7" fmla="*/ 0 h 7800658"/>
                <a:gd name="connsiteX0" fmla="*/ 5 w 43905197"/>
                <a:gd name="connsiteY0" fmla="*/ 0 h 8273512"/>
                <a:gd name="connsiteX1" fmla="*/ 72056 w 43905197"/>
                <a:gd name="connsiteY1" fmla="*/ 7705965 h 8273512"/>
                <a:gd name="connsiteX2" fmla="*/ 13550057 w 43905197"/>
                <a:gd name="connsiteY2" fmla="*/ 8268461 h 8273512"/>
                <a:gd name="connsiteX3" fmla="*/ 27523900 w 43905197"/>
                <a:gd name="connsiteY3" fmla="*/ 6816336 h 8273512"/>
                <a:gd name="connsiteX4" fmla="*/ 37507841 w 43905197"/>
                <a:gd name="connsiteY4" fmla="*/ 7641506 h 8273512"/>
                <a:gd name="connsiteX5" fmla="*/ 43905197 w 43905197"/>
                <a:gd name="connsiteY5" fmla="*/ 5420591 h 8273512"/>
                <a:gd name="connsiteX6" fmla="*/ 43895015 w 43905197"/>
                <a:gd name="connsiteY6" fmla="*/ 19050 h 8273512"/>
                <a:gd name="connsiteX7" fmla="*/ 5 w 43905197"/>
                <a:gd name="connsiteY7" fmla="*/ 0 h 8273512"/>
                <a:gd name="connsiteX0" fmla="*/ 24 w 43905216"/>
                <a:gd name="connsiteY0" fmla="*/ 0 h 8273512"/>
                <a:gd name="connsiteX1" fmla="*/ 11100 w 43905216"/>
                <a:gd name="connsiteY1" fmla="*/ 7705965 h 8273512"/>
                <a:gd name="connsiteX2" fmla="*/ 13550076 w 43905216"/>
                <a:gd name="connsiteY2" fmla="*/ 8268461 h 8273512"/>
                <a:gd name="connsiteX3" fmla="*/ 27523919 w 43905216"/>
                <a:gd name="connsiteY3" fmla="*/ 6816336 h 8273512"/>
                <a:gd name="connsiteX4" fmla="*/ 37507860 w 43905216"/>
                <a:gd name="connsiteY4" fmla="*/ 7641506 h 8273512"/>
                <a:gd name="connsiteX5" fmla="*/ 43905216 w 43905216"/>
                <a:gd name="connsiteY5" fmla="*/ 5420591 h 8273512"/>
                <a:gd name="connsiteX6" fmla="*/ 43895034 w 43905216"/>
                <a:gd name="connsiteY6" fmla="*/ 19050 h 8273512"/>
                <a:gd name="connsiteX7" fmla="*/ 24 w 43905216"/>
                <a:gd name="connsiteY7" fmla="*/ 0 h 827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5216" h="8273512">
                  <a:moveTo>
                    <a:pt x="24" y="0"/>
                  </a:moveTo>
                  <a:cubicBezTo>
                    <a:pt x="-611" y="4371340"/>
                    <a:pt x="11100" y="3535920"/>
                    <a:pt x="11100" y="7705965"/>
                  </a:cubicBezTo>
                  <a:cubicBezTo>
                    <a:pt x="5535339" y="5232609"/>
                    <a:pt x="8964606" y="8416732"/>
                    <a:pt x="13550076" y="8268461"/>
                  </a:cubicBezTo>
                  <a:cubicBezTo>
                    <a:pt x="18135546" y="8120190"/>
                    <a:pt x="23530955" y="6920828"/>
                    <a:pt x="27523919" y="6816336"/>
                  </a:cubicBezTo>
                  <a:cubicBezTo>
                    <a:pt x="31516883" y="6711844"/>
                    <a:pt x="34777644" y="7874130"/>
                    <a:pt x="37507860" y="7641506"/>
                  </a:cubicBezTo>
                  <a:cubicBezTo>
                    <a:pt x="40238076" y="7408882"/>
                    <a:pt x="41024505" y="6447817"/>
                    <a:pt x="43905216" y="5420591"/>
                  </a:cubicBezTo>
                  <a:cubicBezTo>
                    <a:pt x="43897525" y="3615691"/>
                    <a:pt x="43902725" y="1823950"/>
                    <a:pt x="43895034" y="19050"/>
                  </a:cubicBezTo>
                  <a:lnTo>
                    <a:pt x="24" y="0"/>
                  </a:lnTo>
                  <a:close/>
                </a:path>
              </a:pathLst>
            </a:custGeom>
            <a:solidFill>
              <a:schemeClr val="tx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660" tIns="8330" rIns="16660" bIns="8330" rtlCol="0" anchor="ctr"/>
            <a:lstStyle/>
            <a:p>
              <a:pPr algn="ctr"/>
              <a:endParaRPr lang="en-US" dirty="0"/>
            </a:p>
          </p:txBody>
        </p:sp>
      </p:grpSp>
      <p:sp>
        <p:nvSpPr>
          <p:cNvPr id="198" name="TextBox 197"/>
          <p:cNvSpPr txBox="1"/>
          <p:nvPr/>
        </p:nvSpPr>
        <p:spPr>
          <a:xfrm>
            <a:off x="1502488" y="2994"/>
            <a:ext cx="9165512" cy="461665"/>
          </a:xfrm>
          <a:prstGeom prst="rect">
            <a:avLst/>
          </a:prstGeom>
          <a:noFill/>
        </p:spPr>
        <p:txBody>
          <a:bodyPr wrap="square" rtlCol="0">
            <a:spAutoFit/>
          </a:bodyPr>
          <a:lstStyle/>
          <a:p>
            <a:pPr algn="ctr"/>
            <a:r>
              <a:rPr lang="en-US" sz="2400" b="1" cap="all" dirty="0">
                <a:solidFill>
                  <a:schemeClr val="bg1"/>
                </a:solidFill>
              </a:rPr>
              <a:t>Furfural and </a:t>
            </a:r>
            <a:r>
              <a:rPr lang="en-US" sz="2400" b="1" cap="all" dirty="0" err="1">
                <a:solidFill>
                  <a:schemeClr val="bg1"/>
                </a:solidFill>
              </a:rPr>
              <a:t>mTHF</a:t>
            </a:r>
            <a:endParaRPr lang="en-US" sz="2400" b="1" cap="all" dirty="0">
              <a:solidFill>
                <a:schemeClr val="bg1"/>
              </a:solidFill>
            </a:endParaRPr>
          </a:p>
        </p:txBody>
      </p:sp>
      <p:sp>
        <p:nvSpPr>
          <p:cNvPr id="14" name="Rectangle 13">
            <a:extLst>
              <a:ext uri="{FF2B5EF4-FFF2-40B4-BE49-F238E27FC236}">
                <a16:creationId xmlns:a16="http://schemas.microsoft.com/office/drawing/2014/main" xmlns="" id="{039F0A12-800B-4AF2-9B21-7028ACDA6B40}"/>
              </a:ext>
            </a:extLst>
          </p:cNvPr>
          <p:cNvSpPr/>
          <p:nvPr/>
        </p:nvSpPr>
        <p:spPr>
          <a:xfrm>
            <a:off x="1502489" y="5072766"/>
            <a:ext cx="9144941" cy="923330"/>
          </a:xfrm>
          <a:prstGeom prst="rect">
            <a:avLst/>
          </a:prstGeom>
        </p:spPr>
        <p:txBody>
          <a:bodyPr wrap="square">
            <a:spAutoFit/>
          </a:bodyPr>
          <a:lstStyle/>
          <a:p>
            <a:r>
              <a:rPr lang="en-US" dirty="0"/>
              <a:t>IRR of all scenarios considering a furfural price of $216/t. The dashed line shows the minimum acceptable rate of return (MARR) of 10%, and hatched bars indicate scenarios in which the IRR cannot be calculated because of a negative cashflow in any year.</a:t>
            </a:r>
          </a:p>
        </p:txBody>
      </p:sp>
      <p:graphicFrame>
        <p:nvGraphicFramePr>
          <p:cNvPr id="23" name="Chart 22">
            <a:extLst>
              <a:ext uri="{FF2B5EF4-FFF2-40B4-BE49-F238E27FC236}">
                <a16:creationId xmlns:a16="http://schemas.microsoft.com/office/drawing/2014/main" xmlns="" id="{9F4D1AD1-DDAC-43DD-8E0C-6C2517F5CA05}"/>
              </a:ext>
            </a:extLst>
          </p:cNvPr>
          <p:cNvGraphicFramePr>
            <a:graphicFrameLocks/>
          </p:cNvGraphicFramePr>
          <p:nvPr>
            <p:extLst/>
          </p:nvPr>
        </p:nvGraphicFramePr>
        <p:xfrm>
          <a:off x="1691899" y="1542565"/>
          <a:ext cx="8804650" cy="3472262"/>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xmlns="" id="{1B63EA67-F8A7-489B-AE39-22721FBECCE8}"/>
              </a:ext>
            </a:extLst>
          </p:cNvPr>
          <p:cNvSpPr/>
          <p:nvPr/>
        </p:nvSpPr>
        <p:spPr>
          <a:xfrm>
            <a:off x="1986982" y="855389"/>
            <a:ext cx="7386509" cy="535531"/>
          </a:xfrm>
          <a:prstGeom prst="rect">
            <a:avLst/>
          </a:prstGeom>
        </p:spPr>
        <p:txBody>
          <a:bodyPr wrap="none">
            <a:spAutoFit/>
          </a:bodyPr>
          <a:lstStyle/>
          <a:p>
            <a:pPr algn="ctr" defTabSz="800100">
              <a:lnSpc>
                <a:spcPct val="90000"/>
              </a:lnSpc>
              <a:spcBef>
                <a:spcPct val="0"/>
              </a:spcBef>
              <a:spcAft>
                <a:spcPct val="35000"/>
              </a:spcAft>
            </a:pPr>
            <a:r>
              <a:rPr lang="pt-BR" sz="3200" dirty="0"/>
              <a:t>Furfural to other fuels – BR, CN, EU, and US</a:t>
            </a:r>
          </a:p>
        </p:txBody>
      </p:sp>
      <p:sp>
        <p:nvSpPr>
          <p:cNvPr id="3" name="Rectangle 2">
            <a:extLst>
              <a:ext uri="{FF2B5EF4-FFF2-40B4-BE49-F238E27FC236}">
                <a16:creationId xmlns:a16="http://schemas.microsoft.com/office/drawing/2014/main" xmlns="" id="{6CE9BF39-CD5F-4A17-A938-59D3C059A387}"/>
              </a:ext>
            </a:extLst>
          </p:cNvPr>
          <p:cNvSpPr/>
          <p:nvPr/>
        </p:nvSpPr>
        <p:spPr>
          <a:xfrm>
            <a:off x="1524001" y="6061303"/>
            <a:ext cx="9022833" cy="461665"/>
          </a:xfrm>
          <a:prstGeom prst="rect">
            <a:avLst/>
          </a:prstGeom>
        </p:spPr>
        <p:txBody>
          <a:bodyPr wrap="square">
            <a:spAutoFit/>
          </a:bodyPr>
          <a:lstStyle/>
          <a:p>
            <a:r>
              <a:rPr lang="en-US" sz="1200" dirty="0"/>
              <a:t>J.F. Leal Silva, A.P. Mariano, R. Maciel Filho, </a:t>
            </a:r>
            <a:r>
              <a:rPr lang="en-US" sz="1200" u="sng" dirty="0"/>
              <a:t>Economic potential of 2-methyltetrahydrofuran (MTHF) and ethyl levulinate (EL) produced from hemicelluloses-derived furfural</a:t>
            </a:r>
            <a:r>
              <a:rPr lang="en-US" sz="1200" dirty="0"/>
              <a:t>, </a:t>
            </a:r>
            <a:r>
              <a:rPr lang="en-US" sz="1200" i="1" dirty="0"/>
              <a:t>Biomass and Bioenergy</a:t>
            </a:r>
            <a:r>
              <a:rPr lang="en-US" sz="1200" dirty="0"/>
              <a:t>, 119, </a:t>
            </a:r>
            <a:r>
              <a:rPr lang="en-US" sz="1200" b="1" dirty="0"/>
              <a:t>2018</a:t>
            </a:r>
            <a:r>
              <a:rPr lang="en-US" sz="1200" dirty="0"/>
              <a:t>, 492-502, https://doi.org/10.1016/j.biombioe.2018.10.008.</a:t>
            </a:r>
          </a:p>
        </p:txBody>
      </p:sp>
    </p:spTree>
    <p:extLst>
      <p:ext uri="{BB962C8B-B14F-4D97-AF65-F5344CB8AC3E}">
        <p14:creationId xmlns:p14="http://schemas.microsoft.com/office/powerpoint/2010/main" val="4240838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smtClean="0"/>
              <a:t>Some </a:t>
            </a:r>
            <a:r>
              <a:rPr lang="pt-BR" b="1" dirty="0" err="1" smtClean="0"/>
              <a:t>Observations</a:t>
            </a:r>
            <a:endParaRPr lang="pt-BR" b="1" dirty="0"/>
          </a:p>
        </p:txBody>
      </p:sp>
      <p:sp>
        <p:nvSpPr>
          <p:cNvPr id="3" name="Espaço Reservado para Conteúdo 2"/>
          <p:cNvSpPr>
            <a:spLocks noGrp="1"/>
          </p:cNvSpPr>
          <p:nvPr>
            <p:ph idx="1"/>
          </p:nvPr>
        </p:nvSpPr>
        <p:spPr/>
        <p:txBody>
          <a:bodyPr/>
          <a:lstStyle/>
          <a:p>
            <a:pPr marL="0" indent="0">
              <a:buNone/>
            </a:pPr>
            <a:r>
              <a:rPr lang="pt-BR" dirty="0" smtClean="0"/>
              <a:t> . </a:t>
            </a:r>
            <a:r>
              <a:rPr lang="pt-BR" dirty="0" err="1" smtClean="0"/>
              <a:t>Demand</a:t>
            </a:r>
            <a:r>
              <a:rPr lang="pt-BR" dirty="0" smtClean="0"/>
              <a:t> </a:t>
            </a:r>
            <a:r>
              <a:rPr lang="pt-BR" dirty="0" err="1" smtClean="0"/>
              <a:t>of</a:t>
            </a:r>
            <a:r>
              <a:rPr lang="pt-BR" dirty="0" smtClean="0"/>
              <a:t> Energy </a:t>
            </a:r>
            <a:r>
              <a:rPr lang="pt-BR" dirty="0" err="1" smtClean="0"/>
              <a:t>is</a:t>
            </a:r>
            <a:r>
              <a:rPr lang="pt-BR" dirty="0" smtClean="0"/>
              <a:t> </a:t>
            </a:r>
            <a:r>
              <a:rPr lang="pt-BR" dirty="0" err="1" smtClean="0"/>
              <a:t>expected</a:t>
            </a:r>
            <a:r>
              <a:rPr lang="pt-BR" dirty="0" smtClean="0"/>
              <a:t> </a:t>
            </a:r>
            <a:r>
              <a:rPr lang="pt-BR" dirty="0" err="1" smtClean="0"/>
              <a:t>to</a:t>
            </a:r>
            <a:r>
              <a:rPr lang="pt-BR" dirty="0" smtClean="0"/>
              <a:t> </a:t>
            </a:r>
            <a:r>
              <a:rPr lang="pt-BR" dirty="0" err="1" smtClean="0"/>
              <a:t>increase</a:t>
            </a:r>
            <a:r>
              <a:rPr lang="pt-BR" dirty="0" smtClean="0"/>
              <a:t> </a:t>
            </a:r>
            <a:r>
              <a:rPr lang="pt-BR" dirty="0" err="1" smtClean="0"/>
              <a:t>dramatically</a:t>
            </a:r>
            <a:r>
              <a:rPr lang="pt-BR" dirty="0" smtClean="0"/>
              <a:t> in </a:t>
            </a:r>
            <a:r>
              <a:rPr lang="pt-BR" dirty="0" err="1" smtClean="0"/>
              <a:t>several</a:t>
            </a:r>
            <a:r>
              <a:rPr lang="pt-BR" dirty="0" smtClean="0"/>
              <a:t> countries </a:t>
            </a:r>
            <a:r>
              <a:rPr lang="pt-BR" dirty="0" err="1" smtClean="0"/>
              <a:t>with</a:t>
            </a:r>
            <a:r>
              <a:rPr lang="pt-BR" dirty="0" smtClean="0"/>
              <a:t> big </a:t>
            </a:r>
            <a:r>
              <a:rPr lang="pt-BR" dirty="0" err="1" smtClean="0"/>
              <a:t>population</a:t>
            </a:r>
            <a:endParaRPr lang="pt-BR" dirty="0" smtClean="0"/>
          </a:p>
          <a:p>
            <a:pPr marL="0" indent="0">
              <a:buNone/>
            </a:pPr>
            <a:r>
              <a:rPr lang="pt-BR" dirty="0" smtClean="0"/>
              <a:t>. </a:t>
            </a:r>
            <a:r>
              <a:rPr lang="pt-BR" dirty="0" err="1" smtClean="0"/>
              <a:t>Fossil</a:t>
            </a:r>
            <a:r>
              <a:rPr lang="pt-BR" dirty="0" smtClean="0"/>
              <a:t> </a:t>
            </a:r>
            <a:r>
              <a:rPr lang="pt-BR" dirty="0" err="1" smtClean="0"/>
              <a:t>energy</a:t>
            </a:r>
            <a:r>
              <a:rPr lang="pt-BR" dirty="0" smtClean="0"/>
              <a:t> </a:t>
            </a:r>
            <a:r>
              <a:rPr lang="pt-BR" dirty="0" err="1" smtClean="0"/>
              <a:t>is</a:t>
            </a:r>
            <a:r>
              <a:rPr lang="pt-BR" dirty="0" smtClean="0"/>
              <a:t> </a:t>
            </a:r>
            <a:r>
              <a:rPr lang="pt-BR" dirty="0" err="1" smtClean="0"/>
              <a:t>not</a:t>
            </a:r>
            <a:r>
              <a:rPr lang="pt-BR" dirty="0" smtClean="0"/>
              <a:t> </a:t>
            </a:r>
            <a:r>
              <a:rPr lang="pt-BR" dirty="0" err="1" smtClean="0"/>
              <a:t>enough</a:t>
            </a:r>
            <a:r>
              <a:rPr lang="pt-BR" dirty="0" smtClean="0"/>
              <a:t> </a:t>
            </a:r>
            <a:r>
              <a:rPr lang="pt-BR" dirty="0" err="1" smtClean="0"/>
              <a:t>to</a:t>
            </a:r>
            <a:r>
              <a:rPr lang="pt-BR" dirty="0" smtClean="0"/>
              <a:t> </a:t>
            </a:r>
            <a:r>
              <a:rPr lang="pt-BR" dirty="0" err="1" smtClean="0"/>
              <a:t>attend</a:t>
            </a:r>
            <a:r>
              <a:rPr lang="pt-BR" dirty="0" smtClean="0"/>
              <a:t> </a:t>
            </a:r>
            <a:r>
              <a:rPr lang="pt-BR" dirty="0" err="1" smtClean="0"/>
              <a:t>the</a:t>
            </a:r>
            <a:r>
              <a:rPr lang="pt-BR" dirty="0" smtClean="0"/>
              <a:t> </a:t>
            </a:r>
            <a:r>
              <a:rPr lang="pt-BR" dirty="0" err="1" smtClean="0"/>
              <a:t>needs</a:t>
            </a:r>
            <a:endParaRPr lang="pt-BR" dirty="0" smtClean="0"/>
          </a:p>
          <a:p>
            <a:pPr marL="0" indent="0">
              <a:buNone/>
            </a:pPr>
            <a:r>
              <a:rPr lang="pt-BR" dirty="0" smtClean="0"/>
              <a:t>. Learning curve </a:t>
            </a:r>
            <a:r>
              <a:rPr lang="pt-BR" dirty="0" err="1" smtClean="0"/>
              <a:t>is</a:t>
            </a:r>
            <a:r>
              <a:rPr lang="pt-BR" dirty="0" smtClean="0"/>
              <a:t> </a:t>
            </a:r>
            <a:r>
              <a:rPr lang="pt-BR" dirty="0" err="1" smtClean="0"/>
              <a:t>important</a:t>
            </a:r>
            <a:r>
              <a:rPr lang="pt-BR" dirty="0" smtClean="0"/>
              <a:t> </a:t>
            </a:r>
            <a:r>
              <a:rPr lang="pt-BR" dirty="0" err="1" smtClean="0"/>
              <a:t>to</a:t>
            </a:r>
            <a:r>
              <a:rPr lang="pt-BR" dirty="0" smtClean="0"/>
              <a:t> mature </a:t>
            </a:r>
            <a:r>
              <a:rPr lang="pt-BR" dirty="0" err="1" smtClean="0"/>
              <a:t>the</a:t>
            </a:r>
            <a:r>
              <a:rPr lang="pt-BR" dirty="0" smtClean="0"/>
              <a:t> </a:t>
            </a:r>
            <a:r>
              <a:rPr lang="pt-BR" dirty="0" err="1" smtClean="0"/>
              <a:t>technology</a:t>
            </a:r>
            <a:r>
              <a:rPr lang="pt-BR" dirty="0" smtClean="0"/>
              <a:t> </a:t>
            </a:r>
            <a:r>
              <a:rPr lang="pt-BR" dirty="0" err="1" smtClean="0"/>
              <a:t>and</a:t>
            </a:r>
            <a:r>
              <a:rPr lang="pt-BR" dirty="0" smtClean="0"/>
              <a:t> </a:t>
            </a:r>
            <a:r>
              <a:rPr lang="pt-BR" dirty="0" err="1" smtClean="0"/>
              <a:t>depends</a:t>
            </a:r>
            <a:r>
              <a:rPr lang="pt-BR" dirty="0" smtClean="0"/>
              <a:t> </a:t>
            </a:r>
            <a:r>
              <a:rPr lang="pt-BR" dirty="0" err="1" smtClean="0"/>
              <a:t>on</a:t>
            </a:r>
            <a:r>
              <a:rPr lang="pt-BR" dirty="0" smtClean="0"/>
              <a:t> </a:t>
            </a:r>
            <a:r>
              <a:rPr lang="pt-BR" dirty="0" err="1" smtClean="0"/>
              <a:t>factors</a:t>
            </a:r>
            <a:r>
              <a:rPr lang="pt-BR" dirty="0" smtClean="0"/>
              <a:t> as </a:t>
            </a:r>
            <a:r>
              <a:rPr lang="pt-BR" dirty="0" err="1" smtClean="0"/>
              <a:t>policy</a:t>
            </a:r>
            <a:r>
              <a:rPr lang="pt-BR" dirty="0" smtClean="0"/>
              <a:t> incentives </a:t>
            </a:r>
            <a:r>
              <a:rPr lang="pt-BR" dirty="0" err="1" smtClean="0"/>
              <a:t>or</a:t>
            </a:r>
            <a:r>
              <a:rPr lang="pt-BR" dirty="0" smtClean="0"/>
              <a:t> </a:t>
            </a:r>
            <a:r>
              <a:rPr lang="pt-BR" dirty="0" err="1" smtClean="0"/>
              <a:t>energy</a:t>
            </a:r>
            <a:r>
              <a:rPr lang="pt-BR" dirty="0" smtClean="0"/>
              <a:t> stress in </a:t>
            </a:r>
            <a:r>
              <a:rPr lang="pt-BR" dirty="0" err="1" smtClean="0"/>
              <a:t>the</a:t>
            </a:r>
            <a:r>
              <a:rPr lang="pt-BR" dirty="0" smtClean="0"/>
              <a:t> </a:t>
            </a:r>
            <a:r>
              <a:rPr lang="pt-BR" dirty="0" err="1" smtClean="0"/>
              <a:t>marked</a:t>
            </a:r>
            <a:r>
              <a:rPr lang="pt-BR" dirty="0" smtClean="0"/>
              <a:t> (</a:t>
            </a:r>
            <a:r>
              <a:rPr lang="pt-BR" dirty="0" err="1" smtClean="0"/>
              <a:t>oil</a:t>
            </a:r>
            <a:r>
              <a:rPr lang="pt-BR" dirty="0" smtClean="0"/>
              <a:t> </a:t>
            </a:r>
            <a:r>
              <a:rPr lang="pt-BR" dirty="0" err="1" smtClean="0"/>
              <a:t>prices</a:t>
            </a:r>
            <a:r>
              <a:rPr lang="pt-BR" dirty="0" smtClean="0"/>
              <a:t> </a:t>
            </a:r>
            <a:r>
              <a:rPr lang="pt-BR" dirty="0" err="1" smtClean="0"/>
              <a:t>or</a:t>
            </a:r>
            <a:r>
              <a:rPr lang="pt-BR" dirty="0" smtClean="0"/>
              <a:t> </a:t>
            </a:r>
            <a:r>
              <a:rPr lang="pt-BR" dirty="0" err="1" smtClean="0"/>
              <a:t>shortage</a:t>
            </a:r>
            <a:r>
              <a:rPr lang="pt-BR" dirty="0" smtClean="0"/>
              <a:t>, for </a:t>
            </a:r>
            <a:r>
              <a:rPr lang="pt-BR" dirty="0" err="1" smtClean="0"/>
              <a:t>instance</a:t>
            </a:r>
            <a:r>
              <a:rPr lang="pt-BR" dirty="0" smtClean="0"/>
              <a:t>)</a:t>
            </a:r>
          </a:p>
          <a:p>
            <a:pPr marL="0" indent="0">
              <a:buNone/>
            </a:pPr>
            <a:r>
              <a:rPr lang="pt-BR" dirty="0" smtClean="0"/>
              <a:t>. It </a:t>
            </a:r>
            <a:r>
              <a:rPr lang="pt-BR" dirty="0" err="1" smtClean="0"/>
              <a:t>is</a:t>
            </a:r>
            <a:r>
              <a:rPr lang="pt-BR" dirty="0" smtClean="0"/>
              <a:t> </a:t>
            </a:r>
            <a:r>
              <a:rPr lang="pt-BR" dirty="0" err="1" smtClean="0"/>
              <a:t>necessary</a:t>
            </a:r>
            <a:r>
              <a:rPr lang="pt-BR" dirty="0" smtClean="0"/>
              <a:t> </a:t>
            </a:r>
            <a:r>
              <a:rPr lang="pt-BR" dirty="0" err="1" smtClean="0"/>
              <a:t>to</a:t>
            </a:r>
            <a:r>
              <a:rPr lang="pt-BR" dirty="0" smtClean="0"/>
              <a:t> </a:t>
            </a:r>
            <a:r>
              <a:rPr lang="pt-BR" dirty="0" err="1" smtClean="0"/>
              <a:t>have</a:t>
            </a:r>
            <a:r>
              <a:rPr lang="pt-BR" dirty="0" smtClean="0"/>
              <a:t> </a:t>
            </a:r>
            <a:r>
              <a:rPr lang="pt-BR" dirty="0" err="1" smtClean="0"/>
              <a:t>clear</a:t>
            </a:r>
            <a:r>
              <a:rPr lang="pt-BR" dirty="0" smtClean="0"/>
              <a:t> </a:t>
            </a:r>
            <a:r>
              <a:rPr lang="pt-BR" dirty="0" err="1" smtClean="0"/>
              <a:t>sustainability</a:t>
            </a:r>
            <a:r>
              <a:rPr lang="pt-BR" dirty="0" smtClean="0"/>
              <a:t> index in </a:t>
            </a:r>
            <a:r>
              <a:rPr lang="pt-BR" dirty="0" err="1" smtClean="0"/>
              <a:t>all</a:t>
            </a:r>
            <a:r>
              <a:rPr lang="pt-BR" dirty="0" smtClean="0"/>
              <a:t> </a:t>
            </a:r>
            <a:r>
              <a:rPr lang="pt-BR" dirty="0" err="1" smtClean="0"/>
              <a:t>process</a:t>
            </a:r>
            <a:r>
              <a:rPr lang="pt-BR" dirty="0" smtClean="0"/>
              <a:t> </a:t>
            </a:r>
            <a:r>
              <a:rPr lang="pt-BR" dirty="0" err="1" smtClean="0"/>
              <a:t>steps</a:t>
            </a:r>
            <a:endParaRPr lang="pt-BR" dirty="0" smtClean="0"/>
          </a:p>
          <a:p>
            <a:pPr marL="0" indent="0">
              <a:buNone/>
            </a:pPr>
            <a:r>
              <a:rPr lang="pt-BR" dirty="0" smtClean="0"/>
              <a:t>. Some </a:t>
            </a:r>
            <a:r>
              <a:rPr lang="pt-BR" dirty="0" err="1" smtClean="0"/>
              <a:t>solutions</a:t>
            </a:r>
            <a:r>
              <a:rPr lang="pt-BR" dirty="0" smtClean="0"/>
              <a:t> are </a:t>
            </a:r>
            <a:r>
              <a:rPr lang="pt-BR" dirty="0" err="1" smtClean="0"/>
              <a:t>attractive</a:t>
            </a:r>
            <a:r>
              <a:rPr lang="pt-BR" dirty="0" smtClean="0"/>
              <a:t> for some </a:t>
            </a:r>
            <a:r>
              <a:rPr lang="pt-BR" dirty="0" err="1" smtClean="0"/>
              <a:t>regions</a:t>
            </a:r>
            <a:r>
              <a:rPr lang="pt-BR" dirty="0" smtClean="0"/>
              <a:t>/countries </a:t>
            </a:r>
            <a:r>
              <a:rPr lang="pt-BR" dirty="0" err="1" smtClean="0"/>
              <a:t>and</a:t>
            </a:r>
            <a:r>
              <a:rPr lang="pt-BR" dirty="0" smtClean="0"/>
              <a:t> a </a:t>
            </a:r>
            <a:r>
              <a:rPr lang="pt-BR" dirty="0" err="1" smtClean="0"/>
              <a:t>search</a:t>
            </a:r>
            <a:r>
              <a:rPr lang="pt-BR" dirty="0" smtClean="0"/>
              <a:t> for new </a:t>
            </a:r>
            <a:r>
              <a:rPr lang="pt-BR" dirty="0" err="1" smtClean="0"/>
              <a:t>strategies</a:t>
            </a:r>
            <a:r>
              <a:rPr lang="pt-BR" dirty="0" smtClean="0"/>
              <a:t> </a:t>
            </a:r>
            <a:r>
              <a:rPr lang="pt-BR" dirty="0" err="1" smtClean="0"/>
              <a:t>is</a:t>
            </a:r>
            <a:r>
              <a:rPr lang="pt-BR" dirty="0" smtClean="0"/>
              <a:t> </a:t>
            </a:r>
            <a:r>
              <a:rPr lang="pt-BR" dirty="0" err="1" smtClean="0"/>
              <a:t>necessary</a:t>
            </a:r>
            <a:r>
              <a:rPr lang="pt-BR" dirty="0" smtClean="0"/>
              <a:t> for </a:t>
            </a:r>
            <a:r>
              <a:rPr lang="pt-BR" dirty="0" err="1" smtClean="0"/>
              <a:t>sustainable</a:t>
            </a:r>
            <a:r>
              <a:rPr lang="pt-BR" dirty="0" smtClean="0"/>
              <a:t>  </a:t>
            </a:r>
            <a:r>
              <a:rPr lang="pt-BR" dirty="0" err="1" smtClean="0"/>
              <a:t>renewable</a:t>
            </a:r>
            <a:r>
              <a:rPr lang="pt-BR" dirty="0" smtClean="0"/>
              <a:t> </a:t>
            </a:r>
            <a:r>
              <a:rPr lang="pt-BR" dirty="0" err="1" smtClean="0"/>
              <a:t>fuels</a:t>
            </a:r>
            <a:r>
              <a:rPr lang="pt-BR" dirty="0" smtClean="0"/>
              <a:t> </a:t>
            </a:r>
          </a:p>
        </p:txBody>
      </p:sp>
    </p:spTree>
    <p:extLst>
      <p:ext uri="{BB962C8B-B14F-4D97-AF65-F5344CB8AC3E}">
        <p14:creationId xmlns:p14="http://schemas.microsoft.com/office/powerpoint/2010/main" val="35482388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86114" name="Picture 2"/>
          <p:cNvPicPr>
            <a:picLocks noChangeAspect="1" noChangeArrowheads="1"/>
          </p:cNvPicPr>
          <p:nvPr/>
        </p:nvPicPr>
        <p:blipFill>
          <a:blip r:embed="rId2"/>
          <a:srcRect/>
          <a:stretch>
            <a:fillRect/>
          </a:stretch>
        </p:blipFill>
        <p:spPr bwMode="auto">
          <a:xfrm>
            <a:off x="2271321" y="1142984"/>
            <a:ext cx="7319647" cy="4857784"/>
          </a:xfrm>
          <a:prstGeom prst="rect">
            <a:avLst/>
          </a:prstGeom>
          <a:noFill/>
          <a:ln w="9525">
            <a:noFill/>
            <a:miter lim="800000"/>
            <a:headEnd/>
            <a:tailEnd/>
          </a:ln>
          <a:effectLst/>
        </p:spPr>
      </p:pic>
      <p:sp>
        <p:nvSpPr>
          <p:cNvPr id="3" name="CaixaDeTexto 2"/>
          <p:cNvSpPr txBox="1"/>
          <p:nvPr/>
        </p:nvSpPr>
        <p:spPr>
          <a:xfrm>
            <a:off x="2007550" y="214292"/>
            <a:ext cx="9054723" cy="646331"/>
          </a:xfrm>
          <a:prstGeom prst="rect">
            <a:avLst/>
          </a:prstGeom>
          <a:noFill/>
        </p:spPr>
        <p:txBody>
          <a:bodyPr wrap="none" rtlCol="0">
            <a:spAutoFit/>
          </a:bodyPr>
          <a:lstStyle/>
          <a:p>
            <a:r>
              <a:rPr lang="pt-BR" b="1" dirty="0" err="1">
                <a:latin typeface="Times New Roman" pitchFamily="18" charset="0"/>
                <a:cs typeface="Times New Roman" pitchFamily="18" charset="0"/>
              </a:rPr>
              <a:t>Eucalyptus</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Brazilian</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Production</a:t>
            </a:r>
            <a:r>
              <a:rPr lang="pt-BR" b="1" dirty="0">
                <a:latin typeface="Times New Roman" pitchFamily="18" charset="0"/>
                <a:cs typeface="Times New Roman" pitchFamily="18" charset="0"/>
              </a:rPr>
              <a:t> -</a:t>
            </a:r>
            <a:r>
              <a:rPr lang="en-US" b="1" dirty="0">
                <a:latin typeface="Times New Roman" pitchFamily="18" charset="0"/>
                <a:cs typeface="Times New Roman" pitchFamily="18" charset="0"/>
              </a:rPr>
              <a:t> 143.21 million cubic meters (71 million dry tons / year)</a:t>
            </a:r>
          </a:p>
          <a:p>
            <a:r>
              <a:rPr lang="en-US" b="1" dirty="0">
                <a:latin typeface="Times New Roman" pitchFamily="18" charset="0"/>
                <a:cs typeface="Times New Roman" pitchFamily="18" charset="0"/>
              </a:rPr>
              <a:t>2</a:t>
            </a:r>
            <a:r>
              <a:rPr lang="en-US" b="1" baseline="30000" dirty="0">
                <a:latin typeface="Times New Roman" pitchFamily="18" charset="0"/>
                <a:cs typeface="Times New Roman" pitchFamily="18" charset="0"/>
              </a:rPr>
              <a:t>nd</a:t>
            </a:r>
            <a:r>
              <a:rPr lang="en-US" b="1" dirty="0">
                <a:latin typeface="Times New Roman" pitchFamily="18" charset="0"/>
                <a:cs typeface="Times New Roman" pitchFamily="18" charset="0"/>
              </a:rPr>
              <a:t>  Source of Lignocellulosic feedstock in Brazil  (not accounting  </a:t>
            </a:r>
            <a:r>
              <a:rPr lang="pt-BR" b="1" dirty="0" err="1">
                <a:latin typeface="Times New Roman" pitchFamily="18" charset="0"/>
                <a:cs typeface="Times New Roman" pitchFamily="18" charset="0"/>
              </a:rPr>
              <a:t>agricultural</a:t>
            </a:r>
            <a:r>
              <a:rPr lang="pt-BR" b="1" dirty="0">
                <a:latin typeface="Times New Roman" pitchFamily="18" charset="0"/>
                <a:cs typeface="Times New Roman" pitchFamily="18" charset="0"/>
              </a:rPr>
              <a:t> </a:t>
            </a:r>
            <a:r>
              <a:rPr lang="pt-BR" b="1" dirty="0" err="1">
                <a:latin typeface="Times New Roman" pitchFamily="18" charset="0"/>
                <a:cs typeface="Times New Roman" pitchFamily="18" charset="0"/>
              </a:rPr>
              <a:t>waste</a:t>
            </a:r>
            <a:r>
              <a:rPr lang="pt-BR" b="1" dirty="0">
                <a:latin typeface="Times New Roman" pitchFamily="18" charset="0"/>
                <a:cs typeface="Times New Roman" pitchFamily="18" charset="0"/>
              </a:rPr>
              <a:t>)</a:t>
            </a:r>
          </a:p>
        </p:txBody>
      </p:sp>
      <p:sp>
        <p:nvSpPr>
          <p:cNvPr id="4" name="CaixaDeTexto 3"/>
          <p:cNvSpPr txBox="1"/>
          <p:nvPr/>
        </p:nvSpPr>
        <p:spPr>
          <a:xfrm>
            <a:off x="2007549" y="6072207"/>
            <a:ext cx="7781247" cy="923330"/>
          </a:xfrm>
          <a:prstGeom prst="rect">
            <a:avLst/>
          </a:prstGeom>
          <a:noFill/>
        </p:spPr>
        <p:txBody>
          <a:bodyPr wrap="square" rtlCol="0">
            <a:spAutoFit/>
          </a:bodyPr>
          <a:lstStyle/>
          <a:p>
            <a:r>
              <a:rPr lang="en-US" b="1" dirty="0">
                <a:latin typeface="Times New Roman" pitchFamily="18" charset="0"/>
                <a:cs typeface="Times New Roman" pitchFamily="18" charset="0"/>
              </a:rPr>
              <a:t>The average productivity of Brazilian eucalyptus plantations reaches 39</a:t>
            </a:r>
            <a:br>
              <a:rPr lang="en-US" b="1" dirty="0">
                <a:latin typeface="Times New Roman" pitchFamily="18" charset="0"/>
                <a:cs typeface="Times New Roman" pitchFamily="18" charset="0"/>
              </a:rPr>
            </a:br>
            <a:r>
              <a:rPr lang="en-US" b="1" dirty="0">
                <a:latin typeface="Times New Roman" pitchFamily="18" charset="0"/>
                <a:cs typeface="Times New Roman" pitchFamily="18" charset="0"/>
              </a:rPr>
              <a:t>m³ / ha year (19.5 dry </a:t>
            </a:r>
            <a:r>
              <a:rPr lang="en-US" b="1" dirty="0" err="1">
                <a:latin typeface="Times New Roman" pitchFamily="18" charset="0"/>
                <a:cs typeface="Times New Roman" pitchFamily="18" charset="0"/>
              </a:rPr>
              <a:t>tonnes</a:t>
            </a:r>
            <a:r>
              <a:rPr lang="en-US" b="1" dirty="0">
                <a:latin typeface="Times New Roman" pitchFamily="18" charset="0"/>
                <a:cs typeface="Times New Roman" pitchFamily="18" charset="0"/>
              </a:rPr>
              <a:t> / ha year)                                             Source-IBA-2015</a:t>
            </a:r>
            <a:endParaRPr lang="pt-BR" b="1" dirty="0">
              <a:latin typeface="Times New Roman" pitchFamily="18" charset="0"/>
              <a:cs typeface="Times New Roman" pitchFamily="18" charset="0"/>
            </a:endParaRPr>
          </a:p>
        </p:txBody>
      </p:sp>
    </p:spTree>
    <p:extLst>
      <p:ext uri="{BB962C8B-B14F-4D97-AF65-F5344CB8AC3E}">
        <p14:creationId xmlns:p14="http://schemas.microsoft.com/office/powerpoint/2010/main" val="158954334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5201"/>
            <a:ext cx="10515600" cy="1325563"/>
          </a:xfrm>
        </p:spPr>
        <p:txBody>
          <a:bodyPr/>
          <a:lstStyle/>
          <a:p>
            <a:r>
              <a:rPr lang="en-US" b="1" dirty="0"/>
              <a:t>Crude oil input to refineries (Mt</a:t>
            </a:r>
            <a:r>
              <a:rPr lang="en-US" b="1" dirty="0" smtClean="0"/>
              <a:t>)</a:t>
            </a:r>
            <a:endParaRPr lang="pt-BR" b="1" dirty="0"/>
          </a:p>
        </p:txBody>
      </p:sp>
      <p:graphicFrame>
        <p:nvGraphicFramePr>
          <p:cNvPr id="5" name="Gráfico 4"/>
          <p:cNvGraphicFramePr>
            <a:graphicFrameLocks/>
          </p:cNvGraphicFramePr>
          <p:nvPr>
            <p:extLst/>
          </p:nvPr>
        </p:nvGraphicFramePr>
        <p:xfrm>
          <a:off x="1836573" y="1134034"/>
          <a:ext cx="8241030" cy="5128880"/>
        </p:xfrm>
        <a:graphic>
          <a:graphicData uri="http://schemas.openxmlformats.org/drawingml/2006/chart">
            <c:chart xmlns:c="http://schemas.openxmlformats.org/drawingml/2006/chart" xmlns:r="http://schemas.openxmlformats.org/officeDocument/2006/relationships" r:id="rId2"/>
          </a:graphicData>
        </a:graphic>
      </p:graphicFrame>
      <p:pic>
        <p:nvPicPr>
          <p:cNvPr id="6" name="Imagem 5"/>
          <p:cNvPicPr>
            <a:picLocks noChangeAspect="1"/>
          </p:cNvPicPr>
          <p:nvPr/>
        </p:nvPicPr>
        <p:blipFill>
          <a:blip r:embed="rId3"/>
          <a:stretch>
            <a:fillRect/>
          </a:stretch>
        </p:blipFill>
        <p:spPr>
          <a:xfrm>
            <a:off x="9910007" y="4463028"/>
            <a:ext cx="293145" cy="214624"/>
          </a:xfrm>
          <a:prstGeom prst="rect">
            <a:avLst/>
          </a:prstGeom>
        </p:spPr>
      </p:pic>
      <p:pic>
        <p:nvPicPr>
          <p:cNvPr id="7" name="Imagem 6"/>
          <p:cNvPicPr>
            <a:picLocks noChangeAspect="1"/>
          </p:cNvPicPr>
          <p:nvPr/>
        </p:nvPicPr>
        <p:blipFill>
          <a:blip r:embed="rId4"/>
          <a:stretch>
            <a:fillRect/>
          </a:stretch>
        </p:blipFill>
        <p:spPr>
          <a:xfrm>
            <a:off x="9935177" y="4249196"/>
            <a:ext cx="248127" cy="174608"/>
          </a:xfrm>
          <a:prstGeom prst="rect">
            <a:avLst/>
          </a:prstGeom>
        </p:spPr>
      </p:pic>
      <p:pic>
        <p:nvPicPr>
          <p:cNvPr id="8" name="Imagem 7"/>
          <p:cNvPicPr>
            <a:picLocks noChangeAspect="1"/>
          </p:cNvPicPr>
          <p:nvPr/>
        </p:nvPicPr>
        <p:blipFill>
          <a:blip r:embed="rId5"/>
          <a:stretch>
            <a:fillRect/>
          </a:stretch>
        </p:blipFill>
        <p:spPr>
          <a:xfrm>
            <a:off x="9920775" y="4013829"/>
            <a:ext cx="261501" cy="192685"/>
          </a:xfrm>
          <a:prstGeom prst="rect">
            <a:avLst/>
          </a:prstGeom>
        </p:spPr>
      </p:pic>
      <p:pic>
        <p:nvPicPr>
          <p:cNvPr id="9" name="Imagem 8"/>
          <p:cNvPicPr>
            <a:picLocks noChangeAspect="1"/>
          </p:cNvPicPr>
          <p:nvPr/>
        </p:nvPicPr>
        <p:blipFill>
          <a:blip r:embed="rId6"/>
          <a:stretch>
            <a:fillRect/>
          </a:stretch>
        </p:blipFill>
        <p:spPr>
          <a:xfrm>
            <a:off x="9928491" y="1981564"/>
            <a:ext cx="261501" cy="228220"/>
          </a:xfrm>
          <a:prstGeom prst="rect">
            <a:avLst/>
          </a:prstGeom>
        </p:spPr>
      </p:pic>
      <p:pic>
        <p:nvPicPr>
          <p:cNvPr id="10" name="Imagem 9"/>
          <p:cNvPicPr>
            <a:picLocks noChangeAspect="1"/>
          </p:cNvPicPr>
          <p:nvPr/>
        </p:nvPicPr>
        <p:blipFill>
          <a:blip r:embed="rId7"/>
          <a:stretch>
            <a:fillRect/>
          </a:stretch>
        </p:blipFill>
        <p:spPr>
          <a:xfrm>
            <a:off x="9944320" y="2266457"/>
            <a:ext cx="269702" cy="206772"/>
          </a:xfrm>
          <a:prstGeom prst="rect">
            <a:avLst/>
          </a:prstGeom>
        </p:spPr>
      </p:pic>
      <p:pic>
        <p:nvPicPr>
          <p:cNvPr id="11" name="Imagem 10"/>
          <p:cNvPicPr>
            <a:picLocks noChangeAspect="1"/>
          </p:cNvPicPr>
          <p:nvPr/>
        </p:nvPicPr>
        <p:blipFill>
          <a:blip r:embed="rId8"/>
          <a:stretch>
            <a:fillRect/>
          </a:stretch>
        </p:blipFill>
        <p:spPr>
          <a:xfrm>
            <a:off x="9944320" y="3293149"/>
            <a:ext cx="251962" cy="175092"/>
          </a:xfrm>
          <a:prstGeom prst="rect">
            <a:avLst/>
          </a:prstGeom>
        </p:spPr>
      </p:pic>
      <p:pic>
        <p:nvPicPr>
          <p:cNvPr id="12" name="Imagem 11"/>
          <p:cNvPicPr>
            <a:picLocks noChangeAspect="1"/>
          </p:cNvPicPr>
          <p:nvPr/>
        </p:nvPicPr>
        <p:blipFill>
          <a:blip r:embed="rId9"/>
          <a:stretch>
            <a:fillRect/>
          </a:stretch>
        </p:blipFill>
        <p:spPr>
          <a:xfrm>
            <a:off x="9948517" y="4913275"/>
            <a:ext cx="241475" cy="169032"/>
          </a:xfrm>
          <a:prstGeom prst="rect">
            <a:avLst/>
          </a:prstGeom>
        </p:spPr>
      </p:pic>
      <p:pic>
        <p:nvPicPr>
          <p:cNvPr id="13" name="Imagem 12"/>
          <p:cNvPicPr>
            <a:picLocks noChangeAspect="1"/>
          </p:cNvPicPr>
          <p:nvPr/>
        </p:nvPicPr>
        <p:blipFill>
          <a:blip r:embed="rId10"/>
          <a:stretch>
            <a:fillRect/>
          </a:stretch>
        </p:blipFill>
        <p:spPr>
          <a:xfrm>
            <a:off x="9956917" y="2529902"/>
            <a:ext cx="259132" cy="191950"/>
          </a:xfrm>
          <a:prstGeom prst="rect">
            <a:avLst/>
          </a:prstGeom>
        </p:spPr>
      </p:pic>
      <p:pic>
        <p:nvPicPr>
          <p:cNvPr id="14" name="Imagem 13"/>
          <p:cNvPicPr>
            <a:picLocks noChangeAspect="1"/>
          </p:cNvPicPr>
          <p:nvPr/>
        </p:nvPicPr>
        <p:blipFill>
          <a:blip r:embed="rId11" cstate="print"/>
          <a:stretch>
            <a:fillRect/>
          </a:stretch>
        </p:blipFill>
        <p:spPr>
          <a:xfrm>
            <a:off x="9935177" y="4669259"/>
            <a:ext cx="248127" cy="180147"/>
          </a:xfrm>
          <a:prstGeom prst="rect">
            <a:avLst/>
          </a:prstGeom>
        </p:spPr>
      </p:pic>
    </p:spTree>
    <p:extLst>
      <p:ext uri="{BB962C8B-B14F-4D97-AF65-F5344CB8AC3E}">
        <p14:creationId xmlns:p14="http://schemas.microsoft.com/office/powerpoint/2010/main" val="936062023"/>
      </p:ext>
    </p:extLst>
  </p:cSld>
  <p:clrMapOvr>
    <a:masterClrMapping/>
  </p:clrMapOvr>
  <p:transition spd="med"/>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86959"/>
            <a:ext cx="10515600" cy="1325563"/>
          </a:xfrm>
        </p:spPr>
        <p:txBody>
          <a:bodyPr/>
          <a:lstStyle/>
          <a:p>
            <a:r>
              <a:rPr lang="en-US" dirty="0"/>
              <a:t>Refined oil products production (Mt)</a:t>
            </a:r>
          </a:p>
        </p:txBody>
      </p:sp>
      <p:graphicFrame>
        <p:nvGraphicFramePr>
          <p:cNvPr id="5" name="Gráfico 4"/>
          <p:cNvGraphicFramePr>
            <a:graphicFrameLocks/>
          </p:cNvGraphicFramePr>
          <p:nvPr>
            <p:extLst/>
          </p:nvPr>
        </p:nvGraphicFramePr>
        <p:xfrm>
          <a:off x="1766236" y="856344"/>
          <a:ext cx="8659528" cy="5326743"/>
        </p:xfrm>
        <a:graphic>
          <a:graphicData uri="http://schemas.openxmlformats.org/drawingml/2006/chart">
            <c:chart xmlns:c="http://schemas.openxmlformats.org/drawingml/2006/chart" xmlns:r="http://schemas.openxmlformats.org/officeDocument/2006/relationships" r:id="rId2"/>
          </a:graphicData>
        </a:graphic>
      </p:graphicFrame>
      <p:pic>
        <p:nvPicPr>
          <p:cNvPr id="4" name="Imagem 3"/>
          <p:cNvPicPr>
            <a:picLocks noChangeAspect="1"/>
          </p:cNvPicPr>
          <p:nvPr/>
        </p:nvPicPr>
        <p:blipFill>
          <a:blip r:embed="rId3"/>
          <a:stretch>
            <a:fillRect/>
          </a:stretch>
        </p:blipFill>
        <p:spPr>
          <a:xfrm>
            <a:off x="10214804" y="4390458"/>
            <a:ext cx="293145" cy="214624"/>
          </a:xfrm>
          <a:prstGeom prst="rect">
            <a:avLst/>
          </a:prstGeom>
        </p:spPr>
      </p:pic>
      <p:pic>
        <p:nvPicPr>
          <p:cNvPr id="6" name="Imagem 5"/>
          <p:cNvPicPr>
            <a:picLocks noChangeAspect="1"/>
          </p:cNvPicPr>
          <p:nvPr/>
        </p:nvPicPr>
        <p:blipFill>
          <a:blip r:embed="rId4"/>
          <a:stretch>
            <a:fillRect/>
          </a:stretch>
        </p:blipFill>
        <p:spPr>
          <a:xfrm>
            <a:off x="10239974" y="4176626"/>
            <a:ext cx="248127" cy="174608"/>
          </a:xfrm>
          <a:prstGeom prst="rect">
            <a:avLst/>
          </a:prstGeom>
        </p:spPr>
      </p:pic>
      <p:pic>
        <p:nvPicPr>
          <p:cNvPr id="7" name="Imagem 6"/>
          <p:cNvPicPr>
            <a:picLocks noChangeAspect="1"/>
          </p:cNvPicPr>
          <p:nvPr/>
        </p:nvPicPr>
        <p:blipFill>
          <a:blip r:embed="rId5"/>
          <a:stretch>
            <a:fillRect/>
          </a:stretch>
        </p:blipFill>
        <p:spPr>
          <a:xfrm>
            <a:off x="10225572" y="3941259"/>
            <a:ext cx="261501" cy="192685"/>
          </a:xfrm>
          <a:prstGeom prst="rect">
            <a:avLst/>
          </a:prstGeom>
        </p:spPr>
      </p:pic>
      <p:pic>
        <p:nvPicPr>
          <p:cNvPr id="8" name="Imagem 7"/>
          <p:cNvPicPr>
            <a:picLocks noChangeAspect="1"/>
          </p:cNvPicPr>
          <p:nvPr/>
        </p:nvPicPr>
        <p:blipFill>
          <a:blip r:embed="rId6"/>
          <a:stretch>
            <a:fillRect/>
          </a:stretch>
        </p:blipFill>
        <p:spPr>
          <a:xfrm>
            <a:off x="10233288" y="1023624"/>
            <a:ext cx="261501" cy="228220"/>
          </a:xfrm>
          <a:prstGeom prst="rect">
            <a:avLst/>
          </a:prstGeom>
        </p:spPr>
      </p:pic>
      <p:pic>
        <p:nvPicPr>
          <p:cNvPr id="9" name="Imagem 8"/>
          <p:cNvPicPr>
            <a:picLocks noChangeAspect="1"/>
          </p:cNvPicPr>
          <p:nvPr/>
        </p:nvPicPr>
        <p:blipFill>
          <a:blip r:embed="rId7"/>
          <a:stretch>
            <a:fillRect/>
          </a:stretch>
        </p:blipFill>
        <p:spPr>
          <a:xfrm>
            <a:off x="10249117" y="1308517"/>
            <a:ext cx="269702" cy="206772"/>
          </a:xfrm>
          <a:prstGeom prst="rect">
            <a:avLst/>
          </a:prstGeom>
        </p:spPr>
      </p:pic>
      <p:pic>
        <p:nvPicPr>
          <p:cNvPr id="10" name="Imagem 9"/>
          <p:cNvPicPr>
            <a:picLocks noChangeAspect="1"/>
          </p:cNvPicPr>
          <p:nvPr/>
        </p:nvPicPr>
        <p:blipFill>
          <a:blip r:embed="rId8"/>
          <a:stretch>
            <a:fillRect/>
          </a:stretch>
        </p:blipFill>
        <p:spPr>
          <a:xfrm>
            <a:off x="10249117" y="3220579"/>
            <a:ext cx="251962" cy="175092"/>
          </a:xfrm>
          <a:prstGeom prst="rect">
            <a:avLst/>
          </a:prstGeom>
        </p:spPr>
      </p:pic>
      <p:pic>
        <p:nvPicPr>
          <p:cNvPr id="11" name="Imagem 10"/>
          <p:cNvPicPr>
            <a:picLocks noChangeAspect="1"/>
          </p:cNvPicPr>
          <p:nvPr/>
        </p:nvPicPr>
        <p:blipFill>
          <a:blip r:embed="rId9"/>
          <a:stretch>
            <a:fillRect/>
          </a:stretch>
        </p:blipFill>
        <p:spPr>
          <a:xfrm>
            <a:off x="10253314" y="4840705"/>
            <a:ext cx="241475" cy="169032"/>
          </a:xfrm>
          <a:prstGeom prst="rect">
            <a:avLst/>
          </a:prstGeom>
        </p:spPr>
      </p:pic>
      <p:pic>
        <p:nvPicPr>
          <p:cNvPr id="12" name="Imagem 11"/>
          <p:cNvPicPr>
            <a:picLocks noChangeAspect="1"/>
          </p:cNvPicPr>
          <p:nvPr/>
        </p:nvPicPr>
        <p:blipFill>
          <a:blip r:embed="rId10"/>
          <a:stretch>
            <a:fillRect/>
          </a:stretch>
        </p:blipFill>
        <p:spPr>
          <a:xfrm>
            <a:off x="10261714" y="1571962"/>
            <a:ext cx="259132" cy="191950"/>
          </a:xfrm>
          <a:prstGeom prst="rect">
            <a:avLst/>
          </a:prstGeom>
        </p:spPr>
      </p:pic>
      <p:pic>
        <p:nvPicPr>
          <p:cNvPr id="13" name="Imagem 12"/>
          <p:cNvPicPr>
            <a:picLocks noChangeAspect="1"/>
          </p:cNvPicPr>
          <p:nvPr/>
        </p:nvPicPr>
        <p:blipFill>
          <a:blip r:embed="rId11" cstate="print"/>
          <a:stretch>
            <a:fillRect/>
          </a:stretch>
        </p:blipFill>
        <p:spPr>
          <a:xfrm>
            <a:off x="10239974" y="4596689"/>
            <a:ext cx="248127" cy="180147"/>
          </a:xfrm>
          <a:prstGeom prst="rect">
            <a:avLst/>
          </a:prstGeom>
        </p:spPr>
      </p:pic>
    </p:spTree>
    <p:extLst>
      <p:ext uri="{BB962C8B-B14F-4D97-AF65-F5344CB8AC3E}">
        <p14:creationId xmlns:p14="http://schemas.microsoft.com/office/powerpoint/2010/main" val="858643573"/>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8A0C9599-8C7C-3247-9FE2-5F06580CEE9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100943" y="729343"/>
            <a:ext cx="8196943" cy="5486400"/>
          </a:xfrm>
          <a:prstGeom prst="rect">
            <a:avLst/>
          </a:prstGeom>
          <a:ln>
            <a:solidFill>
              <a:schemeClr val="bg1">
                <a:lumMod val="65000"/>
              </a:schemeClr>
            </a:solidFill>
          </a:ln>
        </p:spPr>
      </p:pic>
      <p:sp>
        <p:nvSpPr>
          <p:cNvPr id="5" name="TextBox 4">
            <a:extLst>
              <a:ext uri="{FF2B5EF4-FFF2-40B4-BE49-F238E27FC236}">
                <a16:creationId xmlns:a16="http://schemas.microsoft.com/office/drawing/2014/main" xmlns="" id="{38C8F722-8066-D14F-9E15-40D75821022C}"/>
              </a:ext>
            </a:extLst>
          </p:cNvPr>
          <p:cNvSpPr txBox="1"/>
          <p:nvPr/>
        </p:nvSpPr>
        <p:spPr>
          <a:xfrm>
            <a:off x="4388546" y="163286"/>
            <a:ext cx="3414909" cy="369332"/>
          </a:xfrm>
          <a:prstGeom prst="rect">
            <a:avLst/>
          </a:prstGeom>
          <a:noFill/>
        </p:spPr>
        <p:txBody>
          <a:bodyPr wrap="none" rtlCol="0">
            <a:spAutoFit/>
          </a:bodyPr>
          <a:lstStyle/>
          <a:p>
            <a:r>
              <a:rPr lang="en-US" b="1" dirty="0">
                <a:solidFill>
                  <a:prstClr val="black"/>
                </a:solidFill>
                <a:latin typeface="Calibri"/>
              </a:rPr>
              <a:t>Countries adopting biofuel blends</a:t>
            </a:r>
          </a:p>
        </p:txBody>
      </p:sp>
      <p:sp>
        <p:nvSpPr>
          <p:cNvPr id="3" name="TextBox 2">
            <a:extLst>
              <a:ext uri="{FF2B5EF4-FFF2-40B4-BE49-F238E27FC236}">
                <a16:creationId xmlns:a16="http://schemas.microsoft.com/office/drawing/2014/main" xmlns="" id="{9CA337C3-E6E9-714E-B41F-22D8AC4A24C5}"/>
              </a:ext>
            </a:extLst>
          </p:cNvPr>
          <p:cNvSpPr txBox="1"/>
          <p:nvPr/>
        </p:nvSpPr>
        <p:spPr>
          <a:xfrm>
            <a:off x="2396321" y="6412469"/>
            <a:ext cx="7606185" cy="276999"/>
          </a:xfrm>
          <a:prstGeom prst="rect">
            <a:avLst/>
          </a:prstGeom>
          <a:noFill/>
        </p:spPr>
        <p:txBody>
          <a:bodyPr wrap="none" rtlCol="0">
            <a:spAutoFit/>
          </a:bodyPr>
          <a:lstStyle/>
          <a:p>
            <a:r>
              <a:rPr lang="en-US" sz="1200" dirty="0">
                <a:solidFill>
                  <a:prstClr val="black"/>
                </a:solidFill>
                <a:latin typeface="Calibri"/>
              </a:rPr>
              <a:t>Nogueira and </a:t>
            </a:r>
            <a:r>
              <a:rPr lang="en-US" sz="1200" dirty="0" err="1">
                <a:solidFill>
                  <a:prstClr val="black"/>
                </a:solidFill>
                <a:latin typeface="Calibri"/>
              </a:rPr>
              <a:t>Skeer</a:t>
            </a:r>
            <a:r>
              <a:rPr lang="en-US" sz="1200" dirty="0">
                <a:solidFill>
                  <a:prstClr val="black"/>
                </a:solidFill>
                <a:latin typeface="Calibri"/>
              </a:rPr>
              <a:t> (2019). Sugarcane bioenergy in Southern Africa. Economic potential for sustainable scale up. IRENA.</a:t>
            </a:r>
          </a:p>
        </p:txBody>
      </p:sp>
    </p:spTree>
    <p:extLst>
      <p:ext uri="{BB962C8B-B14F-4D97-AF65-F5344CB8AC3E}">
        <p14:creationId xmlns:p14="http://schemas.microsoft.com/office/powerpoint/2010/main" val="25399043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xmlns="" id="{FDFDAC86-DBD2-7045-8AB1-5C723D6447FC}"/>
              </a:ext>
            </a:extLst>
          </p:cNvPr>
          <p:cNvGraphicFramePr>
            <a:graphicFrameLocks noGrp="1"/>
          </p:cNvGraphicFramePr>
          <p:nvPr>
            <p:ph idx="1"/>
          </p:nvPr>
        </p:nvGraphicFramePr>
        <p:xfrm>
          <a:off x="4422325" y="979714"/>
          <a:ext cx="4963885" cy="4874084"/>
        </p:xfrm>
        <a:graphic>
          <a:graphicData uri="http://schemas.openxmlformats.org/drawingml/2006/table">
            <a:tbl>
              <a:tblPr/>
              <a:tblGrid>
                <a:gridCol w="1354322">
                  <a:extLst>
                    <a:ext uri="{9D8B030D-6E8A-4147-A177-3AD203B41FA5}">
                      <a16:colId xmlns:a16="http://schemas.microsoft.com/office/drawing/2014/main" xmlns="" val="3166552270"/>
                    </a:ext>
                  </a:extLst>
                </a:gridCol>
                <a:gridCol w="1714549">
                  <a:extLst>
                    <a:ext uri="{9D8B030D-6E8A-4147-A177-3AD203B41FA5}">
                      <a16:colId xmlns:a16="http://schemas.microsoft.com/office/drawing/2014/main" xmlns="" val="4146591207"/>
                    </a:ext>
                  </a:extLst>
                </a:gridCol>
                <a:gridCol w="1895014">
                  <a:extLst>
                    <a:ext uri="{9D8B030D-6E8A-4147-A177-3AD203B41FA5}">
                      <a16:colId xmlns:a16="http://schemas.microsoft.com/office/drawing/2014/main" xmlns="" val="2809095764"/>
                    </a:ext>
                  </a:extLst>
                </a:gridCol>
              </a:tblGrid>
              <a:tr h="308168">
                <a:tc>
                  <a:txBody>
                    <a:bodyPr/>
                    <a:lstStyle/>
                    <a:p>
                      <a:pPr algn="r" fontAlgn="b">
                        <a:spcBef>
                          <a:spcPts val="0"/>
                        </a:spcBef>
                        <a:spcAft>
                          <a:spcPts val="0"/>
                        </a:spcAft>
                      </a:pPr>
                      <a:r>
                        <a:rPr lang="en-US" sz="800" b="1" i="0" u="none" strike="noStrike" dirty="0">
                          <a:solidFill>
                            <a:srgbClr val="000000"/>
                          </a:solidFill>
                          <a:effectLst/>
                          <a:latin typeface="Calibri" panose="020F0502020204030204" pitchFamily="34" charset="0"/>
                        </a:rPr>
                        <a:t>Country</a:t>
                      </a:r>
                      <a:endParaRPr lang="en-US" sz="800" b="1" i="0" u="none" strike="noStrike" dirty="0">
                        <a:effectLst/>
                        <a:latin typeface="Arial" panose="020B0604020202020204" pitchFamily="34" charset="0"/>
                      </a:endParaRPr>
                    </a:p>
                  </a:txBody>
                  <a:tcPr marL="4139" marR="4139" marT="4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US" sz="800" b="1" i="0" u="none" strike="noStrike">
                          <a:solidFill>
                            <a:srgbClr val="000000"/>
                          </a:solidFill>
                          <a:effectLst/>
                          <a:latin typeface="Calibri" panose="020F0502020204030204" pitchFamily="34" charset="0"/>
                        </a:rPr>
                        <a:t>Sugarcane production in 2015 (10e3ton)</a:t>
                      </a:r>
                      <a:endParaRPr lang="en-US" sz="800" b="1" i="0" u="none" strike="noStrike">
                        <a:effectLst/>
                        <a:latin typeface="Arial" panose="020B0604020202020204" pitchFamily="34" charset="0"/>
                      </a:endParaRPr>
                    </a:p>
                  </a:txBody>
                  <a:tcPr marL="4139" marR="4139" marT="4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US" sz="800" b="1" i="0" u="none" strike="noStrike">
                          <a:solidFill>
                            <a:srgbClr val="000000"/>
                          </a:solidFill>
                          <a:effectLst/>
                          <a:latin typeface="Calibri" panose="020F0502020204030204" pitchFamily="34" charset="0"/>
                        </a:rPr>
                        <a:t>Sugarcane potential production on 1% of the current pasture land (10e3ton) </a:t>
                      </a:r>
                      <a:endParaRPr lang="en-US" sz="800" b="1" i="0" u="none" strike="noStrike">
                        <a:effectLst/>
                        <a:latin typeface="Arial" panose="020B0604020202020204" pitchFamily="34" charset="0"/>
                      </a:endParaRPr>
                    </a:p>
                  </a:txBody>
                  <a:tcPr marL="4139" marR="4139" marT="4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75441261"/>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Argentina</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22,54</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86,8</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3149181292"/>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Bolivia</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7,192</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26,4</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52227438"/>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Colombia</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36,71</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31,36</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1501972075"/>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Costa Rica</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4,266</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1,04</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63469159"/>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Cuba</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19,3</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2,24</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920841116"/>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Dominican Republic</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4,535</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960</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78091183"/>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Ecuador</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10,106</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4</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4160001749"/>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El Salvador</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6,578</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480</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789202292"/>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Guatemala</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23,653</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1,6</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1444314360"/>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Honduras</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5,171</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1,44</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99626431"/>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Mexico</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1,475</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160</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2179047377"/>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Nicaragua</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55,396</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64,72</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37122185"/>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Panama</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2,381</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2,64</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4015102534"/>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Paraguay</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6,701</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1,2</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38156491"/>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Peru</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4,186</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13,6</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3573506525"/>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Venezuela</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5,569</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15,04</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394334220"/>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Angola</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552</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45,696</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664706318"/>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Malawi</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2,894</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1,568</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96183040"/>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Mauritius</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4,009</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8</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2261800532"/>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Mozambique</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3,084</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37,232</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30910669"/>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South Africa</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14,861</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71,016</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1783279396"/>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Swaziland</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5,517</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872</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04301081"/>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Tanzania</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2,717</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24</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589387759"/>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Zambia</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4,145</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16,92</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4424432"/>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Zimbabwe</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3,348</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10,24</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3725084854"/>
                  </a:ext>
                </a:extLst>
              </a:tr>
              <a:tr h="169108">
                <a:tc>
                  <a:txBody>
                    <a:bodyPr/>
                    <a:lstStyle/>
                    <a:p>
                      <a:pPr algn="r" fontAlgn="ctr">
                        <a:spcBef>
                          <a:spcPts val="0"/>
                        </a:spcBef>
                        <a:spcAft>
                          <a:spcPts val="0"/>
                        </a:spcAft>
                      </a:pPr>
                      <a:r>
                        <a:rPr lang="en-US" sz="800" b="1" i="0" u="none" strike="noStrike">
                          <a:solidFill>
                            <a:srgbClr val="000000"/>
                          </a:solidFill>
                          <a:effectLst/>
                          <a:latin typeface="Calibri" panose="020F0502020204030204" pitchFamily="34" charset="0"/>
                        </a:rPr>
                        <a:t>Total production (ton/year)</a:t>
                      </a:r>
                      <a:endParaRPr lang="en-US" sz="800" b="1" i="0" u="none" strike="noStrike">
                        <a:effectLst/>
                        <a:latin typeface="Arial" panose="020B0604020202020204" pitchFamily="34" charset="0"/>
                      </a:endParaRPr>
                    </a:p>
                  </a:txBody>
                  <a:tcPr marL="4139" marR="4139" marT="4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US" sz="800" b="1" i="0" u="none" strike="noStrike">
                          <a:solidFill>
                            <a:srgbClr val="000000"/>
                          </a:solidFill>
                          <a:effectLst/>
                          <a:latin typeface="Calibri" panose="020F0502020204030204" pitchFamily="34" charset="0"/>
                        </a:rPr>
                        <a:t>808,334,000</a:t>
                      </a:r>
                      <a:endParaRPr lang="en-US" sz="800" b="1" i="0" u="none" strike="noStrike">
                        <a:effectLst/>
                        <a:latin typeface="Arial" panose="020B0604020202020204" pitchFamily="34" charset="0"/>
                      </a:endParaRPr>
                    </a:p>
                  </a:txBody>
                  <a:tcPr marL="4139" marR="4139" marT="4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US" sz="800" b="1" i="0" u="none" strike="noStrike">
                          <a:solidFill>
                            <a:srgbClr val="000000"/>
                          </a:solidFill>
                          <a:effectLst/>
                          <a:latin typeface="Calibri" panose="020F0502020204030204" pitchFamily="34" charset="0"/>
                        </a:rPr>
                        <a:t>2,938,752,000</a:t>
                      </a:r>
                      <a:endParaRPr lang="en-US" sz="800" b="1" i="0" u="none" strike="noStrike">
                        <a:effectLst/>
                        <a:latin typeface="Arial" panose="020B0604020202020204" pitchFamily="34" charset="0"/>
                      </a:endParaRPr>
                    </a:p>
                  </a:txBody>
                  <a:tcPr marL="4139" marR="4139" marT="4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86855214"/>
                  </a:ext>
                </a:extLst>
              </a:tr>
              <a:tr h="169108">
                <a:tc>
                  <a:txBody>
                    <a:bodyPr/>
                    <a:lstStyle/>
                    <a:p>
                      <a:pPr algn="r" fontAlgn="b">
                        <a:spcBef>
                          <a:spcPts val="0"/>
                        </a:spcBef>
                        <a:spcAft>
                          <a:spcPts val="0"/>
                        </a:spcAft>
                      </a:pPr>
                      <a:r>
                        <a:rPr lang="en-US" sz="800" b="1" i="0" u="none" strike="noStrike" dirty="0">
                          <a:solidFill>
                            <a:srgbClr val="000000"/>
                          </a:solidFill>
                          <a:effectLst/>
                          <a:latin typeface="Calibri" panose="020F0502020204030204" pitchFamily="34" charset="0"/>
                        </a:rPr>
                        <a:t>ton CO2eq (0.114 t CO2eq/ton) </a:t>
                      </a:r>
                      <a:endParaRPr lang="en-US" sz="800" b="1" i="0" u="none" strike="noStrike" dirty="0">
                        <a:effectLst/>
                        <a:latin typeface="Arial" panose="020B0604020202020204" pitchFamily="34" charset="0"/>
                      </a:endParaRPr>
                    </a:p>
                  </a:txBody>
                  <a:tcPr marL="4139" marR="4139" marT="4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spcBef>
                          <a:spcPts val="0"/>
                        </a:spcBef>
                        <a:spcAft>
                          <a:spcPts val="0"/>
                        </a:spcAft>
                      </a:pPr>
                      <a:r>
                        <a:rPr lang="en-US" sz="800" b="1" i="0" u="none" strike="noStrike">
                          <a:solidFill>
                            <a:srgbClr val="000000"/>
                          </a:solidFill>
                          <a:effectLst/>
                          <a:latin typeface="Calibri" panose="020F0502020204030204" pitchFamily="34" charset="0"/>
                        </a:rPr>
                        <a:t>92,150,076</a:t>
                      </a:r>
                      <a:endParaRPr lang="en-US" sz="800" b="1" i="0" u="none" strike="noStrike">
                        <a:effectLst/>
                        <a:latin typeface="Arial" panose="020B0604020202020204" pitchFamily="34" charset="0"/>
                      </a:endParaRPr>
                    </a:p>
                  </a:txBody>
                  <a:tcPr marL="4139" marR="4139" marT="4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spcBef>
                          <a:spcPts val="0"/>
                        </a:spcBef>
                        <a:spcAft>
                          <a:spcPts val="0"/>
                        </a:spcAft>
                      </a:pPr>
                      <a:r>
                        <a:rPr lang="en-US" sz="800" b="1" i="0" u="none" strike="noStrike" dirty="0">
                          <a:solidFill>
                            <a:srgbClr val="000000"/>
                          </a:solidFill>
                          <a:effectLst/>
                          <a:latin typeface="Calibri" panose="020F0502020204030204" pitchFamily="34" charset="0"/>
                        </a:rPr>
                        <a:t>335,017,728</a:t>
                      </a:r>
                      <a:endParaRPr lang="en-US" sz="800" b="1" i="0" u="none" strike="noStrike" dirty="0">
                        <a:effectLst/>
                        <a:latin typeface="Arial" panose="020B0604020202020204" pitchFamily="34" charset="0"/>
                      </a:endParaRPr>
                    </a:p>
                  </a:txBody>
                  <a:tcPr marL="4139" marR="4139" marT="4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2444228926"/>
                  </a:ext>
                </a:extLst>
              </a:tr>
            </a:tbl>
          </a:graphicData>
        </a:graphic>
      </p:graphicFrame>
      <p:sp>
        <p:nvSpPr>
          <p:cNvPr id="5" name="TextBox 4">
            <a:extLst>
              <a:ext uri="{FF2B5EF4-FFF2-40B4-BE49-F238E27FC236}">
                <a16:creationId xmlns:a16="http://schemas.microsoft.com/office/drawing/2014/main" xmlns="" id="{F9D0D147-10FB-5248-BE13-00E01F262BC9}"/>
              </a:ext>
            </a:extLst>
          </p:cNvPr>
          <p:cNvSpPr txBox="1"/>
          <p:nvPr/>
        </p:nvSpPr>
        <p:spPr>
          <a:xfrm>
            <a:off x="1992087" y="264134"/>
            <a:ext cx="5497285" cy="507831"/>
          </a:xfrm>
          <a:prstGeom prst="rect">
            <a:avLst/>
          </a:prstGeom>
          <a:noFill/>
        </p:spPr>
        <p:txBody>
          <a:bodyPr wrap="square" rtlCol="0">
            <a:spAutoFit/>
          </a:bodyPr>
          <a:lstStyle/>
          <a:p>
            <a:r>
              <a:rPr lang="en-US" sz="1350" b="1" dirty="0">
                <a:solidFill>
                  <a:prstClr val="black"/>
                </a:solidFill>
                <a:latin typeface="Calibri"/>
              </a:rPr>
              <a:t>335 million tons</a:t>
            </a:r>
          </a:p>
          <a:p>
            <a:r>
              <a:rPr lang="en-US" sz="1350" b="1" dirty="0">
                <a:solidFill>
                  <a:prstClr val="black"/>
                </a:solidFill>
                <a:latin typeface="Calibri"/>
              </a:rPr>
              <a:t>CO2eq avoided emissions with E20</a:t>
            </a:r>
          </a:p>
        </p:txBody>
      </p:sp>
    </p:spTree>
    <p:extLst>
      <p:ext uri="{BB962C8B-B14F-4D97-AF65-F5344CB8AC3E}">
        <p14:creationId xmlns:p14="http://schemas.microsoft.com/office/powerpoint/2010/main" val="30112363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A71C7EB0-5B91-E745-B815-2E8CBED2CBA0}"/>
              </a:ext>
            </a:extLst>
          </p:cNvPr>
          <p:cNvSpPr/>
          <p:nvPr/>
        </p:nvSpPr>
        <p:spPr>
          <a:xfrm>
            <a:off x="2257098" y="2044006"/>
            <a:ext cx="7788165" cy="2308324"/>
          </a:xfrm>
          <a:prstGeom prst="rect">
            <a:avLst/>
          </a:prstGeom>
        </p:spPr>
        <p:txBody>
          <a:bodyPr wrap="square">
            <a:spAutoFit/>
          </a:bodyPr>
          <a:lstStyle/>
          <a:p>
            <a:r>
              <a:rPr lang="en-US" sz="1600" dirty="0">
                <a:solidFill>
                  <a:srgbClr val="000000"/>
                </a:solidFill>
                <a:latin typeface="Helvetica" pitchFamily="2" charset="0"/>
              </a:rPr>
              <a:t>1) Biofuels Production and Consumption: Status, Advances and Challenges;</a:t>
            </a:r>
            <a:r>
              <a:rPr lang="en-US" sz="1600" dirty="0">
                <a:solidFill>
                  <a:prstClr val="black"/>
                </a:solidFill>
                <a:latin typeface="Calibri"/>
              </a:rPr>
              <a:t/>
            </a:r>
            <a:br>
              <a:rPr lang="en-US" sz="1600" dirty="0">
                <a:solidFill>
                  <a:prstClr val="black"/>
                </a:solidFill>
                <a:latin typeface="Calibri"/>
              </a:rPr>
            </a:br>
            <a:r>
              <a:rPr lang="en-US" sz="1600" dirty="0">
                <a:solidFill>
                  <a:prstClr val="black"/>
                </a:solidFill>
                <a:latin typeface="Calibri"/>
              </a:rPr>
              <a:t/>
            </a:r>
            <a:br>
              <a:rPr lang="en-US" sz="1600" dirty="0">
                <a:solidFill>
                  <a:prstClr val="black"/>
                </a:solidFill>
                <a:latin typeface="Calibri"/>
              </a:rPr>
            </a:br>
            <a:r>
              <a:rPr lang="en-US" sz="1600" dirty="0">
                <a:solidFill>
                  <a:srgbClr val="000000"/>
                </a:solidFill>
                <a:latin typeface="Helvetica" pitchFamily="2" charset="0"/>
              </a:rPr>
              <a:t>(2) Biofuels policies used to help encourage the production and use of biofuels;</a:t>
            </a:r>
            <a:r>
              <a:rPr lang="en-US" sz="1600" dirty="0">
                <a:solidFill>
                  <a:prstClr val="black"/>
                </a:solidFill>
                <a:latin typeface="Calibri"/>
              </a:rPr>
              <a:t/>
            </a:r>
            <a:br>
              <a:rPr lang="en-US" sz="1600" dirty="0">
                <a:solidFill>
                  <a:prstClr val="black"/>
                </a:solidFill>
                <a:latin typeface="Calibri"/>
              </a:rPr>
            </a:br>
            <a:r>
              <a:rPr lang="en-US" sz="1600" dirty="0">
                <a:solidFill>
                  <a:prstClr val="black"/>
                </a:solidFill>
                <a:latin typeface="Calibri"/>
              </a:rPr>
              <a:t/>
            </a:r>
            <a:br>
              <a:rPr lang="en-US" sz="1600" dirty="0">
                <a:solidFill>
                  <a:prstClr val="black"/>
                </a:solidFill>
                <a:latin typeface="Calibri"/>
              </a:rPr>
            </a:br>
            <a:r>
              <a:rPr lang="en-US" sz="1600" dirty="0">
                <a:solidFill>
                  <a:srgbClr val="000000"/>
                </a:solidFill>
                <a:latin typeface="Helvetica" pitchFamily="2" charset="0"/>
              </a:rPr>
              <a:t>(3) Advances in biofuels technologies taking into account TEA and LCA;</a:t>
            </a:r>
            <a:r>
              <a:rPr lang="en-US" sz="1600" dirty="0">
                <a:solidFill>
                  <a:prstClr val="black"/>
                </a:solidFill>
                <a:latin typeface="Calibri"/>
              </a:rPr>
              <a:t/>
            </a:r>
            <a:br>
              <a:rPr lang="en-US" sz="1600" dirty="0">
                <a:solidFill>
                  <a:prstClr val="black"/>
                </a:solidFill>
                <a:latin typeface="Calibri"/>
              </a:rPr>
            </a:br>
            <a:r>
              <a:rPr lang="en-US" sz="1600" dirty="0">
                <a:solidFill>
                  <a:prstClr val="black"/>
                </a:solidFill>
                <a:latin typeface="Calibri"/>
              </a:rPr>
              <a:t/>
            </a:r>
            <a:br>
              <a:rPr lang="en-US" sz="1600" dirty="0">
                <a:solidFill>
                  <a:prstClr val="black"/>
                </a:solidFill>
                <a:latin typeface="Calibri"/>
              </a:rPr>
            </a:br>
            <a:r>
              <a:rPr lang="en-US" sz="1600" dirty="0">
                <a:solidFill>
                  <a:srgbClr val="000000"/>
                </a:solidFill>
                <a:latin typeface="Helvetica" pitchFamily="2" charset="0"/>
              </a:rPr>
              <a:t>(4) A list of main/</a:t>
            </a:r>
            <a:r>
              <a:rPr lang="en-US" sz="1600" dirty="0" err="1">
                <a:solidFill>
                  <a:srgbClr val="000000"/>
                </a:solidFill>
                <a:latin typeface="Helvetica" pitchFamily="2" charset="0"/>
              </a:rPr>
              <a:t>keyplayers</a:t>
            </a:r>
            <a:r>
              <a:rPr lang="en-US" sz="1600" dirty="0">
                <a:solidFill>
                  <a:srgbClr val="000000"/>
                </a:solidFill>
                <a:latin typeface="Helvetica" pitchFamily="2" charset="0"/>
              </a:rPr>
              <a:t> in science and technology for each region/country;</a:t>
            </a:r>
            <a:r>
              <a:rPr lang="en-US" sz="1600" dirty="0">
                <a:solidFill>
                  <a:prstClr val="black"/>
                </a:solidFill>
                <a:latin typeface="Calibri"/>
              </a:rPr>
              <a:t/>
            </a:r>
            <a:br>
              <a:rPr lang="en-US" sz="1600" dirty="0">
                <a:solidFill>
                  <a:prstClr val="black"/>
                </a:solidFill>
                <a:latin typeface="Calibri"/>
              </a:rPr>
            </a:br>
            <a:r>
              <a:rPr lang="en-US" sz="1600" dirty="0">
                <a:solidFill>
                  <a:prstClr val="black"/>
                </a:solidFill>
                <a:latin typeface="Calibri"/>
              </a:rPr>
              <a:t/>
            </a:r>
            <a:br>
              <a:rPr lang="en-US" sz="1600" dirty="0">
                <a:solidFill>
                  <a:prstClr val="black"/>
                </a:solidFill>
                <a:latin typeface="Calibri"/>
              </a:rPr>
            </a:br>
            <a:r>
              <a:rPr lang="en-US" sz="1600" dirty="0">
                <a:solidFill>
                  <a:srgbClr val="000000"/>
                </a:solidFill>
                <a:latin typeface="Helvetica" pitchFamily="2" charset="0"/>
              </a:rPr>
              <a:t>(5) Elaboration of offer curves and gaps.</a:t>
            </a:r>
            <a:endParaRPr lang="en-US" sz="1600" dirty="0">
              <a:solidFill>
                <a:prstClr val="black"/>
              </a:solidFill>
              <a:latin typeface="Calibri"/>
            </a:endParaRPr>
          </a:p>
        </p:txBody>
      </p:sp>
      <p:sp>
        <p:nvSpPr>
          <p:cNvPr id="5" name="TextBox 4">
            <a:extLst>
              <a:ext uri="{FF2B5EF4-FFF2-40B4-BE49-F238E27FC236}">
                <a16:creationId xmlns:a16="http://schemas.microsoft.com/office/drawing/2014/main" xmlns="" id="{FE7B931D-DFD3-4047-A9ED-A1C05D16678F}"/>
              </a:ext>
            </a:extLst>
          </p:cNvPr>
          <p:cNvSpPr txBox="1"/>
          <p:nvPr/>
        </p:nvSpPr>
        <p:spPr>
          <a:xfrm>
            <a:off x="2257098" y="479823"/>
            <a:ext cx="4616135" cy="461665"/>
          </a:xfrm>
          <a:prstGeom prst="rect">
            <a:avLst/>
          </a:prstGeom>
          <a:noFill/>
        </p:spPr>
        <p:txBody>
          <a:bodyPr wrap="none" rtlCol="0">
            <a:spAutoFit/>
          </a:bodyPr>
          <a:lstStyle/>
          <a:p>
            <a:r>
              <a:rPr lang="en-US" sz="2400" b="1" dirty="0">
                <a:solidFill>
                  <a:prstClr val="black"/>
                </a:solidFill>
                <a:latin typeface="Calibri"/>
              </a:rPr>
              <a:t>Task 39 Emerging Markets Analysis</a:t>
            </a:r>
          </a:p>
        </p:txBody>
      </p:sp>
    </p:spTree>
    <p:extLst>
      <p:ext uri="{BB962C8B-B14F-4D97-AF65-F5344CB8AC3E}">
        <p14:creationId xmlns:p14="http://schemas.microsoft.com/office/powerpoint/2010/main" val="36718610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36430" y="365128"/>
            <a:ext cx="11559395" cy="1325563"/>
          </a:xfrm>
        </p:spPr>
        <p:txBody>
          <a:bodyPr>
            <a:normAutofit/>
          </a:bodyPr>
          <a:lstStyle/>
          <a:p>
            <a:r>
              <a:rPr lang="en-US" sz="3600" b="1" dirty="0">
                <a:latin typeface="+mn-lt"/>
              </a:rPr>
              <a:t>                    </a:t>
            </a:r>
            <a:r>
              <a:rPr lang="en-US" sz="3600" b="1" dirty="0" smtClean="0">
                <a:latin typeface="+mn-lt"/>
              </a:rPr>
              <a:t>Motivation </a:t>
            </a:r>
            <a:br>
              <a:rPr lang="en-US" sz="3600" b="1" dirty="0" smtClean="0">
                <a:latin typeface="+mn-lt"/>
              </a:rPr>
            </a:br>
            <a:r>
              <a:rPr lang="en-US" sz="3600" b="1" dirty="0" smtClean="0">
                <a:latin typeface="+mn-lt"/>
              </a:rPr>
              <a:t>Energy </a:t>
            </a:r>
            <a:r>
              <a:rPr lang="en-US" sz="3600" b="1" dirty="0">
                <a:latin typeface="+mn-lt"/>
              </a:rPr>
              <a:t>Consumption and </a:t>
            </a:r>
            <a:r>
              <a:rPr lang="en-US" sz="3600" b="1" dirty="0" smtClean="0">
                <a:latin typeface="+mn-lt"/>
              </a:rPr>
              <a:t>Wealth : A </a:t>
            </a:r>
            <a:r>
              <a:rPr lang="en-US" sz="3600" b="1" dirty="0">
                <a:latin typeface="+mn-lt"/>
              </a:rPr>
              <a:t>Linear Relationship</a:t>
            </a:r>
            <a:endParaRPr lang="pt-BR" sz="3600" b="1" dirty="0">
              <a:latin typeface="+mn-lt"/>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63153" y="1744396"/>
            <a:ext cx="8356209" cy="4923691"/>
          </a:xfrm>
        </p:spPr>
      </p:pic>
      <p:sp>
        <p:nvSpPr>
          <p:cNvPr id="5" name="CaixaDeTexto 4"/>
          <p:cNvSpPr txBox="1"/>
          <p:nvPr/>
        </p:nvSpPr>
        <p:spPr>
          <a:xfrm>
            <a:off x="1777218" y="6513339"/>
            <a:ext cx="7117974" cy="369332"/>
          </a:xfrm>
          <a:prstGeom prst="rect">
            <a:avLst/>
          </a:prstGeom>
          <a:noFill/>
        </p:spPr>
        <p:txBody>
          <a:bodyPr wrap="none" rtlCol="0">
            <a:spAutoFit/>
          </a:bodyPr>
          <a:lstStyle/>
          <a:p>
            <a:r>
              <a:rPr lang="pt-BR" b="1" dirty="0" err="1"/>
              <a:t>Dale</a:t>
            </a:r>
            <a:r>
              <a:rPr lang="pt-BR" b="1" dirty="0"/>
              <a:t> – B- </a:t>
            </a:r>
            <a:r>
              <a:rPr lang="pt-BR" b="1" dirty="0" err="1"/>
              <a:t>Scope</a:t>
            </a:r>
            <a:r>
              <a:rPr lang="pt-BR" b="1" dirty="0"/>
              <a:t> 2015-</a:t>
            </a:r>
            <a:r>
              <a:rPr lang="pt-BR" b="1" dirty="0">
                <a:hlinkClick r:id="rId3"/>
              </a:rPr>
              <a:t>http://bioenfapesp.org/scopebioenergy/index.</a:t>
            </a:r>
            <a:r>
              <a:rPr lang="pt-BR" b="1" dirty="0" err="1">
                <a:hlinkClick r:id="rId3"/>
              </a:rPr>
              <a:t>php</a:t>
            </a:r>
            <a:endParaRPr lang="pt-BR" b="1" dirty="0"/>
          </a:p>
        </p:txBody>
      </p:sp>
    </p:spTree>
    <p:extLst>
      <p:ext uri="{BB962C8B-B14F-4D97-AF65-F5344CB8AC3E}">
        <p14:creationId xmlns:p14="http://schemas.microsoft.com/office/powerpoint/2010/main" val="1624037002"/>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 ?????"/>
      <a:font script="Hang" typeface="?? ??"/>
      <a:font script="Hans" typeface="??"/>
      <a:font script="Hant" typeface="????"/>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 ?????"/>
      <a:font script="Hang" typeface="?? ??"/>
      <a:font script="Hans" typeface="??"/>
      <a:font script="Hant" typeface="????"/>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 ?????"/>
      <a:font script="Hang" typeface="?? ??"/>
      <a:font script="Hans" typeface="??"/>
      <a:font script="Hant" typeface="????"/>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 ?????"/>
      <a:font script="Hang" typeface="?? ??"/>
      <a:font script="Hans" typeface="??"/>
      <a:font script="Hant" typeface="????"/>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 ?????"/>
      <a:font script="Hang" typeface="?? ??"/>
      <a:font script="Hans" typeface="??"/>
      <a:font script="Hant" typeface="????"/>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 ?????"/>
      <a:font script="Hang" typeface="?? ??"/>
      <a:font script="Hans" typeface="??"/>
      <a:font script="Hant" typeface="????"/>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 ?????"/>
      <a:font script="Hang" typeface="?? ??"/>
      <a:font script="Hans" typeface="??"/>
      <a:font script="Hant" typeface="????"/>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 ?????"/>
      <a:font script="Hang" typeface="?? ??"/>
      <a:font script="Hans" typeface="??"/>
      <a:font script="Hant" typeface="????"/>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 ?????"/>
      <a:font script="Hang" typeface="?? ??"/>
      <a:font script="Hans" typeface="??"/>
      <a:font script="Hant" typeface="????"/>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 ?????"/>
      <a:font script="Hang" typeface="?? ??"/>
      <a:font script="Hans" typeface="??"/>
      <a:font script="Hant" typeface="????"/>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 ?????"/>
      <a:font script="Hang" typeface="?? ??"/>
      <a:font script="Hans" typeface="??"/>
      <a:font script="Hant" typeface="????"/>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 ?????"/>
      <a:font script="Hang" typeface="?? ??"/>
      <a:font script="Hans" typeface="??"/>
      <a:font script="Hant" typeface="????"/>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340</TotalTime>
  <Words>3324</Words>
  <Application>Microsoft Office PowerPoint</Application>
  <PresentationFormat>Widescreen</PresentationFormat>
  <Paragraphs>609</Paragraphs>
  <Slides>55</Slides>
  <Notes>26</Notes>
  <HiddenSlides>0</HiddenSlides>
  <MMClips>0</MMClips>
  <ScaleCrop>false</ScaleCrop>
  <HeadingPairs>
    <vt:vector size="8" baseType="variant">
      <vt:variant>
        <vt:lpstr>Fontes usadas</vt:lpstr>
      </vt:variant>
      <vt:variant>
        <vt:i4>16</vt:i4>
      </vt:variant>
      <vt:variant>
        <vt:lpstr>Tema</vt:lpstr>
      </vt:variant>
      <vt:variant>
        <vt:i4>2</vt:i4>
      </vt:variant>
      <vt:variant>
        <vt:lpstr>Servidores OLE inseridos</vt:lpstr>
      </vt:variant>
      <vt:variant>
        <vt:i4>3</vt:i4>
      </vt:variant>
      <vt:variant>
        <vt:lpstr>Títulos de slides</vt:lpstr>
      </vt:variant>
      <vt:variant>
        <vt:i4>55</vt:i4>
      </vt:variant>
    </vt:vector>
  </HeadingPairs>
  <TitlesOfParts>
    <vt:vector size="76" baseType="lpstr">
      <vt:lpstr>MS PGothic</vt:lpstr>
      <vt:lpstr>MS PGothic</vt:lpstr>
      <vt:lpstr>Abadi MT Condensed Extra Bold</vt:lpstr>
      <vt:lpstr>Arial</vt:lpstr>
      <vt:lpstr>Arial Black</vt:lpstr>
      <vt:lpstr>Book Antiqua</vt:lpstr>
      <vt:lpstr>Calibri</vt:lpstr>
      <vt:lpstr>Calibri (Body)</vt:lpstr>
      <vt:lpstr>Calibri Light</vt:lpstr>
      <vt:lpstr>CMU Sans Serif</vt:lpstr>
      <vt:lpstr>Helvetica</vt:lpstr>
      <vt:lpstr>Segoe UI</vt:lpstr>
      <vt:lpstr>Times</vt:lpstr>
      <vt:lpstr>Times New Roman</vt:lpstr>
      <vt:lpstr>Verdana</vt:lpstr>
      <vt:lpstr>Wingdings</vt:lpstr>
      <vt:lpstr>Office Theme</vt:lpstr>
      <vt:lpstr>1_Office Theme</vt:lpstr>
      <vt:lpstr>Equation</vt:lpstr>
      <vt:lpstr>CorelPhotoPaint.Image.9</vt:lpstr>
      <vt:lpstr>Image</vt:lpstr>
      <vt:lpstr>FAPESP Fundação de Amparo à Pesquisa do Estado de São Paulo</vt:lpstr>
      <vt:lpstr>FAPESP University-Industry Collaborations</vt:lpstr>
      <vt:lpstr>Apresentação do PowerPoint</vt:lpstr>
      <vt:lpstr>Apresentação do PowerPoint</vt:lpstr>
      <vt:lpstr>Apresentação do PowerPoint</vt:lpstr>
      <vt:lpstr>Apresentação do PowerPoint</vt:lpstr>
      <vt:lpstr>Apresentação do PowerPoint</vt:lpstr>
      <vt:lpstr>Apresentação do PowerPoint</vt:lpstr>
      <vt:lpstr>                    Motivation  Energy Consumption and Wealth : A Linear Relationship</vt:lpstr>
      <vt:lpstr>Apresentação do PowerPoint</vt:lpstr>
      <vt:lpstr>Apresentação do PowerPoint</vt:lpstr>
      <vt:lpstr>METHODOLOGY </vt:lpstr>
      <vt:lpstr>Techno-Economic Analysis and Life-Cycle approach </vt:lpstr>
      <vt:lpstr>EXERGY ANALYSIS Exergy is defined as he maximum work that can be obtained by means of reversible processes from a thermodynamic system that interacts with the components of the environment until the dead equilibrium is attained (Szargut et. al. 1988)  </vt:lpstr>
      <vt:lpstr>Apresentação do PowerPoint</vt:lpstr>
      <vt:lpstr>KEY PERFORMANCE INDICATORS</vt:lpstr>
      <vt:lpstr> Comparative Energy Balance to Crop Choice as Feedstock (e.g. Ethanol)</vt:lpstr>
      <vt:lpstr>Countries classification</vt:lpstr>
      <vt:lpstr>CONTENT</vt:lpstr>
      <vt:lpstr>Total energy production (Mtoe)</vt:lpstr>
      <vt:lpstr>Total energy consumption (Mtoe)</vt:lpstr>
      <vt:lpstr>Crude oil production (Mt)</vt:lpstr>
      <vt:lpstr>Natural gas production (bcm)</vt:lpstr>
      <vt:lpstr>Natural gas domestic consumption (bcm)</vt:lpstr>
      <vt:lpstr>Electricity production (TWh)</vt:lpstr>
      <vt:lpstr>Electricity domestic consumption (TWh)</vt:lpstr>
      <vt:lpstr>Share of renewables in electricity production (%)</vt:lpstr>
      <vt:lpstr>CO2 emissions from fuel combustion (MtCO2)</vt:lpstr>
      <vt:lpstr>Matrix of Fuels per country</vt:lpstr>
      <vt:lpstr>BRAZIL</vt:lpstr>
      <vt:lpstr>Apresentação do PowerPoint</vt:lpstr>
      <vt:lpstr>Apresentação do PowerPoint</vt:lpstr>
      <vt:lpstr>ARGENTINE</vt:lpstr>
      <vt:lpstr>COLOMBIA</vt:lpstr>
      <vt:lpstr>MÉXICO</vt:lpstr>
      <vt:lpstr>SOUTH AFRICA</vt:lpstr>
      <vt:lpstr>NIGERIA</vt:lpstr>
      <vt:lpstr>INDIA</vt:lpstr>
      <vt:lpstr>CHINA</vt:lpstr>
      <vt:lpstr>RUSSIA</vt:lpstr>
      <vt:lpstr>Apresentação do PowerPoint</vt:lpstr>
      <vt:lpstr>Apresentação do PowerPoint</vt:lpstr>
      <vt:lpstr>Evolutionary Engineering and the 1G Learning Curve </vt:lpstr>
      <vt:lpstr> Ethanol as Fuel and Chemicals in Brazil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Some Observations</vt:lpstr>
      <vt:lpstr>Apresentação do PowerPoint</vt:lpstr>
      <vt:lpstr>Crude oil input to refineries (Mt)</vt:lpstr>
      <vt:lpstr>Refined oil products production (Mt)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Glaucia Souza</dc:creator>
  <cp:lastModifiedBy>User</cp:lastModifiedBy>
  <cp:revision>39</cp:revision>
  <dcterms:created xsi:type="dcterms:W3CDTF">2019-09-11T22:00:22Z</dcterms:created>
  <dcterms:modified xsi:type="dcterms:W3CDTF">2019-09-16T07:58:13Z</dcterms:modified>
</cp:coreProperties>
</file>